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7" r:id="rId4"/>
    <p:sldId id="267" r:id="rId5"/>
    <p:sldId id="268" r:id="rId6"/>
    <p:sldId id="269" r:id="rId7"/>
    <p:sldId id="266" r:id="rId8"/>
    <p:sldId id="258" r:id="rId9"/>
    <p:sldId id="271" r:id="rId10"/>
    <p:sldId id="272" r:id="rId11"/>
    <p:sldId id="262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7" autoAdjust="0"/>
  </p:normalViewPr>
  <p:slideViewPr>
    <p:cSldViewPr>
      <p:cViewPr>
        <p:scale>
          <a:sx n="80" d="100"/>
          <a:sy n="80" d="100"/>
        </p:scale>
        <p:origin x="-864" y="-6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A9525-3D64-48BC-9D05-34324CAE05AB}" type="datetimeFigureOut">
              <a:rPr lang="en-US" smtClean="0"/>
              <a:pPr/>
              <a:t>6/5/2013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67B5-ADC1-47C9-AD4E-A464BDC852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7888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 6/6/2013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33rd Soar Workshop - OntoSoar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 6/6/2013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33rd Soar Workshop - OntoSoar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 6/6/2013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33rd Soar Workshop - OntoSoar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 6/6/2013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33rd Soar Workshop - OntoSoar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 6/6/2013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33rd Soar Workshop - OntoSoar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 6/6/2013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33rd Soar Workshop - OntoSoar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 6/6/2013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33rd Soar Workshop - OntoSoar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 6/6/2013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33rd Soar Workshop - OntoSoar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 6/6/2013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33rd Soar Workshop - OntoSoar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 6/6/2013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33rd Soar Workshop - OntoSoar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 6/6/2013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33rd Soar Workshop - OntoSoar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pl 6/6/2013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33rd Soar Workshop - OntoSoar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r>
              <a:rPr lang="en-US" dirty="0" smtClean="0"/>
              <a:t>OntoSoar: Soar Finds Facts in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990600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 smtClean="0"/>
              <a:t>Peter Lindes, Deryle Lonsdale, David Embley</a:t>
            </a:r>
          </a:p>
          <a:p>
            <a:r>
              <a:rPr lang="en-US" sz="1600" dirty="0" smtClean="0"/>
              <a:t>Brigham Young University</a:t>
            </a:r>
          </a:p>
          <a:p>
            <a:endParaRPr lang="en-US" sz="1600" dirty="0" smtClean="0"/>
          </a:p>
          <a:p>
            <a:r>
              <a:rPr lang="en-US" sz="1600" dirty="0" smtClean="0"/>
              <a:t>33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Soar </a:t>
            </a:r>
            <a:r>
              <a:rPr lang="en-US" sz="1600" dirty="0" smtClean="0"/>
              <a:t>Workshop, June 2013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pl 6/6/2013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33rd Soar Workshop - OntoSoar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069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 6/6/2013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33rd Soar Workshop - OntoSoar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145" name="Picture 1" descr="C:\MA\Outgoing\Soar Workshop\Person+x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143000"/>
            <a:ext cx="3609975" cy="1676400"/>
          </a:xfrm>
          <a:prstGeom prst="rect">
            <a:avLst/>
          </a:prstGeom>
          <a:noFill/>
        </p:spPr>
      </p:pic>
      <p:pic>
        <p:nvPicPr>
          <p:cNvPr id="6148" name="Picture 4" descr="C:\MA\Outgoing\Soar Workshop\Example 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5950" y="2762250"/>
            <a:ext cx="5200650" cy="1733550"/>
          </a:xfrm>
          <a:prstGeom prst="rect">
            <a:avLst/>
          </a:prstGeom>
          <a:noFill/>
        </p:spPr>
      </p:pic>
      <p:pic>
        <p:nvPicPr>
          <p:cNvPr id="6149" name="Picture 5" descr="C:\MA\Outgoing\Soar Workshop\Example 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7850" y="4619625"/>
            <a:ext cx="5238750" cy="1704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 6/6/2013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33rd Soar Workshop - OntoSoar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981200"/>
            <a:ext cx="8277225" cy="331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950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NUGGETS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Find many facts</a:t>
            </a:r>
          </a:p>
          <a:p>
            <a:r>
              <a:rPr lang="en-US" dirty="0" smtClean="0"/>
              <a:t>Domain flexible according to user-defined ontology</a:t>
            </a:r>
          </a:p>
          <a:p>
            <a:r>
              <a:rPr lang="en-US" dirty="0" smtClean="0"/>
              <a:t>Can </a:t>
            </a:r>
            <a:r>
              <a:rPr lang="en-US" dirty="0" smtClean="0"/>
              <a:t>improve </a:t>
            </a:r>
            <a:r>
              <a:rPr lang="en-US" dirty="0" smtClean="0"/>
              <a:t>with more </a:t>
            </a:r>
            <a:r>
              <a:rPr lang="en-US" dirty="0" smtClean="0"/>
              <a:t>linguistic </a:t>
            </a:r>
            <a:r>
              <a:rPr lang="en-US" dirty="0" smtClean="0"/>
              <a:t>knowledge</a:t>
            </a:r>
            <a:endParaRPr lang="en-US" dirty="0" smtClean="0"/>
          </a:p>
          <a:p>
            <a:r>
              <a:rPr lang="en-US" dirty="0" smtClean="0"/>
              <a:t>Inferencing can find more</a:t>
            </a:r>
          </a:p>
          <a:p>
            <a:r>
              <a:rPr lang="en-US" dirty="0" smtClean="0"/>
              <a:t>Works </a:t>
            </a:r>
            <a:r>
              <a:rPr lang="en-US" dirty="0" smtClean="0"/>
              <a:t>with OntoES tools</a:t>
            </a:r>
          </a:p>
          <a:p>
            <a:r>
              <a:rPr lang="en-US" dirty="0" smtClean="0"/>
              <a:t>Future learning </a:t>
            </a:r>
            <a:r>
              <a:rPr lang="en-US" dirty="0" smtClean="0"/>
              <a:t>opportunity</a:t>
            </a:r>
          </a:p>
          <a:p>
            <a:r>
              <a:rPr lang="en-US" dirty="0" smtClean="0"/>
              <a:t>Model of human semantics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Early in implementation</a:t>
            </a:r>
          </a:p>
          <a:p>
            <a:r>
              <a:rPr lang="en-US" dirty="0" smtClean="0"/>
              <a:t>Unsure of matching to ontologies</a:t>
            </a:r>
          </a:p>
          <a:p>
            <a:r>
              <a:rPr lang="en-US" dirty="0" smtClean="0"/>
              <a:t>Unsure of domain flexibility</a:t>
            </a:r>
          </a:p>
          <a:p>
            <a:r>
              <a:rPr lang="en-US" dirty="0" smtClean="0"/>
              <a:t>OCR errors are problematic</a:t>
            </a:r>
          </a:p>
          <a:p>
            <a:r>
              <a:rPr lang="en-US" dirty="0" smtClean="0"/>
              <a:t>Need to integrate with OntoES tool set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 6/6/2013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33rd Soar Workshop - OntoSoar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 6/6/2013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33rd Soar Workshop - OntoSoar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267152"/>
            <a:ext cx="6143625" cy="50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658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OntoES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 6/6/2013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33rd Soar Workshop - OntoSoar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25" y="1277885"/>
            <a:ext cx="5781675" cy="497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 6/6/2013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33rd Soar Workshop - OntoSoar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7338" y="2667000"/>
            <a:ext cx="60293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533400"/>
            <a:ext cx="34575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ctangle 38"/>
          <p:cNvSpPr/>
          <p:nvPr/>
        </p:nvSpPr>
        <p:spPr>
          <a:xfrm>
            <a:off x="2667000" y="2667000"/>
            <a:ext cx="2362200" cy="2286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3124200" y="1905000"/>
            <a:ext cx="152400" cy="762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400800" y="2667000"/>
            <a:ext cx="381000" cy="2286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86600" y="2667000"/>
            <a:ext cx="381000" cy="2286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0" idx="0"/>
          </p:cNvCxnSpPr>
          <p:nvPr/>
        </p:nvCxnSpPr>
        <p:spPr>
          <a:xfrm>
            <a:off x="4724400" y="1905000"/>
            <a:ext cx="1866900" cy="762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1" idx="0"/>
          </p:cNvCxnSpPr>
          <p:nvPr/>
        </p:nvCxnSpPr>
        <p:spPr>
          <a:xfrm>
            <a:off x="5867400" y="1905000"/>
            <a:ext cx="1409700" cy="762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72200" y="2667000"/>
            <a:ext cx="1524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58000" y="2667000"/>
            <a:ext cx="1524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580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0" grpId="0" animBg="1"/>
      <p:bldP spid="11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 6/6/2013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33rd Soar Workshop - OntoSoar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7338" y="2667000"/>
            <a:ext cx="60293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04800"/>
            <a:ext cx="39243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667000" y="2667000"/>
            <a:ext cx="2362200" cy="2286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2600" y="2895600"/>
            <a:ext cx="1981200" cy="2286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05400" y="2895600"/>
            <a:ext cx="381000" cy="2286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00600" y="2895600"/>
            <a:ext cx="2286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124200" y="914400"/>
            <a:ext cx="304800" cy="17526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181600" y="990600"/>
            <a:ext cx="1219200" cy="1905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2" idx="0"/>
          </p:cNvCxnSpPr>
          <p:nvPr/>
        </p:nvCxnSpPr>
        <p:spPr>
          <a:xfrm>
            <a:off x="4495800" y="1828800"/>
            <a:ext cx="800100" cy="10668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658099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 6/6/2013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33rd Soar Workshop - OntoSoar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7338" y="2667000"/>
            <a:ext cx="60293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4588" y="209550"/>
            <a:ext cx="43148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667000" y="2667000"/>
            <a:ext cx="2362200" cy="2286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33600" y="2895600"/>
            <a:ext cx="838200" cy="2286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52800" y="2895600"/>
            <a:ext cx="1295400" cy="2286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00200" y="2895600"/>
            <a:ext cx="5334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733800" y="2133600"/>
            <a:ext cx="76200" cy="5334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438400" y="533400"/>
            <a:ext cx="1295400" cy="23622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648200" y="609600"/>
            <a:ext cx="1066800" cy="23622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6580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 6/6/2013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33rd Soar Workshop - OntoSoar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7338" y="2667000"/>
            <a:ext cx="60293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533400"/>
            <a:ext cx="34575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2667000" y="2667000"/>
            <a:ext cx="2362200" cy="2286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33600" y="2895600"/>
            <a:ext cx="838200" cy="2286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52800" y="2895600"/>
            <a:ext cx="1295400" cy="2286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62600" y="2895600"/>
            <a:ext cx="1905000" cy="2286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77000" y="3124200"/>
            <a:ext cx="1066800" cy="2286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00200" y="3352800"/>
            <a:ext cx="1524000" cy="2286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81400" y="3352800"/>
            <a:ext cx="2133600" cy="2286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43600" y="3352800"/>
            <a:ext cx="1143000" cy="2286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124200" y="1905000"/>
            <a:ext cx="152400" cy="762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3" idx="0"/>
          </p:cNvCxnSpPr>
          <p:nvPr/>
        </p:nvCxnSpPr>
        <p:spPr>
          <a:xfrm flipH="1">
            <a:off x="2552700" y="1905000"/>
            <a:ext cx="571500" cy="9906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29000" y="1905000"/>
            <a:ext cx="304800" cy="9906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81400" y="1828800"/>
            <a:ext cx="2514600" cy="10668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6" idx="1"/>
          </p:cNvCxnSpPr>
          <p:nvPr/>
        </p:nvCxnSpPr>
        <p:spPr>
          <a:xfrm>
            <a:off x="3581400" y="1905000"/>
            <a:ext cx="2895600" cy="13335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9000" y="1905000"/>
            <a:ext cx="1219200" cy="14478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05200" y="1905000"/>
            <a:ext cx="2667000" cy="14478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00800" y="2667000"/>
            <a:ext cx="381000" cy="2286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34000" y="3124200"/>
            <a:ext cx="381000" cy="2286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10000" y="4343400"/>
            <a:ext cx="381000" cy="1524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733800" y="4495800"/>
            <a:ext cx="381000" cy="1524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962400" y="4648200"/>
            <a:ext cx="381000" cy="1524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581400" y="4876800"/>
            <a:ext cx="381000" cy="1524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endCxn id="23" idx="0"/>
          </p:cNvCxnSpPr>
          <p:nvPr/>
        </p:nvCxnSpPr>
        <p:spPr>
          <a:xfrm>
            <a:off x="4953000" y="1828800"/>
            <a:ext cx="1638300" cy="838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5" idx="0"/>
          </p:cNvCxnSpPr>
          <p:nvPr/>
        </p:nvCxnSpPr>
        <p:spPr>
          <a:xfrm>
            <a:off x="4953000" y="1905000"/>
            <a:ext cx="571500" cy="1219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038600" y="1905000"/>
            <a:ext cx="609600" cy="2438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9" idx="0"/>
          </p:cNvCxnSpPr>
          <p:nvPr/>
        </p:nvCxnSpPr>
        <p:spPr>
          <a:xfrm flipH="1">
            <a:off x="3924300" y="1905000"/>
            <a:ext cx="647700" cy="2590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2" idx="1"/>
          </p:cNvCxnSpPr>
          <p:nvPr/>
        </p:nvCxnSpPr>
        <p:spPr>
          <a:xfrm flipH="1">
            <a:off x="3581400" y="1905000"/>
            <a:ext cx="876300" cy="3048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0" idx="3"/>
          </p:cNvCxnSpPr>
          <p:nvPr/>
        </p:nvCxnSpPr>
        <p:spPr>
          <a:xfrm flipH="1">
            <a:off x="4343400" y="1905000"/>
            <a:ext cx="457200" cy="2819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858000" y="3581400"/>
            <a:ext cx="609600" cy="1524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086600" y="2667000"/>
            <a:ext cx="457200" cy="2286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00200" y="3810000"/>
            <a:ext cx="457200" cy="1524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419600" y="4343400"/>
            <a:ext cx="457200" cy="1524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343400" y="4495800"/>
            <a:ext cx="457200" cy="1524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endCxn id="49" idx="0"/>
          </p:cNvCxnSpPr>
          <p:nvPr/>
        </p:nvCxnSpPr>
        <p:spPr>
          <a:xfrm>
            <a:off x="6096000" y="1828800"/>
            <a:ext cx="1219200" cy="8382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48" idx="0"/>
          </p:cNvCxnSpPr>
          <p:nvPr/>
        </p:nvCxnSpPr>
        <p:spPr>
          <a:xfrm>
            <a:off x="5943600" y="1905000"/>
            <a:ext cx="1219200" cy="16764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2" idx="3"/>
          </p:cNvCxnSpPr>
          <p:nvPr/>
        </p:nvCxnSpPr>
        <p:spPr>
          <a:xfrm flipH="1">
            <a:off x="4800600" y="1905000"/>
            <a:ext cx="990600" cy="2667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724400" y="1905000"/>
            <a:ext cx="990600" cy="24384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6580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5" grpId="0" animBg="1"/>
      <p:bldP spid="27" grpId="0" animBg="1"/>
      <p:bldP spid="29" grpId="0" animBg="1"/>
      <p:bldP spid="30" grpId="0" animBg="1"/>
      <p:bldP spid="32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 – A Web of Knowledge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 6/6/2013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33rd Soar Workshop - OntoSoar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8" name="Picture 2" descr="C:\MA\Outgoing\Soar Workshop\famil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371601"/>
            <a:ext cx="4648200" cy="2506026"/>
          </a:xfrm>
          <a:prstGeom prst="rect">
            <a:avLst/>
          </a:prstGeom>
          <a:noFill/>
        </p:spPr>
      </p:pic>
      <p:pic>
        <p:nvPicPr>
          <p:cNvPr id="4099" name="Picture 3" descr="C:\MA\Outgoing\Soar Workshop\Ely 41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9037" y="4114800"/>
            <a:ext cx="1425575" cy="2057400"/>
          </a:xfrm>
          <a:prstGeom prst="rect">
            <a:avLst/>
          </a:prstGeom>
          <a:noFill/>
        </p:spPr>
      </p:pic>
      <p:pic>
        <p:nvPicPr>
          <p:cNvPr id="4100" name="Picture 4" descr="C:\MA\Outgoing\Soar Workshop\Ely Tit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038600"/>
            <a:ext cx="1420198" cy="2184399"/>
          </a:xfrm>
          <a:prstGeom prst="rect">
            <a:avLst/>
          </a:prstGeom>
          <a:noFill/>
        </p:spPr>
      </p:pic>
      <p:pic>
        <p:nvPicPr>
          <p:cNvPr id="4101" name="Picture 5" descr="C:\MA\Outgoing\Soar Workshop\Ely 3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15487" y="4114800"/>
            <a:ext cx="1537325" cy="2073274"/>
          </a:xfrm>
          <a:prstGeom prst="rect">
            <a:avLst/>
          </a:prstGeom>
          <a:noFill/>
        </p:spPr>
      </p:pic>
      <p:pic>
        <p:nvPicPr>
          <p:cNvPr id="4102" name="Picture 6" descr="C:\MA\Outgoing\Soar Workshop\Ely 4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17900" y="4153647"/>
            <a:ext cx="1458912" cy="1951878"/>
          </a:xfrm>
          <a:prstGeom prst="rect">
            <a:avLst/>
          </a:prstGeom>
          <a:noFill/>
        </p:spPr>
      </p:pic>
      <p:pic>
        <p:nvPicPr>
          <p:cNvPr id="4103" name="Picture 7" descr="C:\MA\Outgoing\Soar Workshop\Ely 50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77012" y="4191000"/>
            <a:ext cx="1290637" cy="1989732"/>
          </a:xfrm>
          <a:prstGeom prst="rect">
            <a:avLst/>
          </a:prstGeom>
          <a:noFill/>
        </p:spPr>
      </p:pic>
      <p:cxnSp>
        <p:nvCxnSpPr>
          <p:cNvPr id="15" name="Straight Connector 14"/>
          <p:cNvCxnSpPr/>
          <p:nvPr/>
        </p:nvCxnSpPr>
        <p:spPr>
          <a:xfrm flipH="1">
            <a:off x="2590800" y="2667000"/>
            <a:ext cx="609600" cy="19812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05200" y="2667000"/>
            <a:ext cx="457200" cy="20574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67200" y="2667000"/>
            <a:ext cx="1524000" cy="18288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48200" y="2667000"/>
            <a:ext cx="2895600" cy="24384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856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 - </a:t>
            </a:r>
            <a:r>
              <a:rPr lang="en-US" dirty="0" err="1" smtClean="0"/>
              <a:t>OntoSoar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 6/6/2013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33rd Soar Workshop - OntoSoar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38300"/>
            <a:ext cx="7557074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856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200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OntoSoar: Soar Finds Facts in Text</vt:lpstr>
      <vt:lpstr>The Challenge</vt:lpstr>
      <vt:lpstr>OntoES</vt:lpstr>
      <vt:lpstr>The Challenge</vt:lpstr>
      <vt:lpstr>The Challenge</vt:lpstr>
      <vt:lpstr>The Challenge</vt:lpstr>
      <vt:lpstr>The Challenge</vt:lpstr>
      <vt:lpstr>The Goal – A Web of Knowledge</vt:lpstr>
      <vt:lpstr>The Solution - OntoSoar</vt:lpstr>
      <vt:lpstr>Examples</vt:lpstr>
      <vt:lpstr>Evaluation</vt:lpstr>
      <vt:lpstr>Conclusions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Language to Find Genealogy Facts</dc:title>
  <dc:creator>Peter</dc:creator>
  <cp:lastModifiedBy>Peter</cp:lastModifiedBy>
  <cp:revision>66</cp:revision>
  <dcterms:created xsi:type="dcterms:W3CDTF">2006-08-16T00:00:00Z</dcterms:created>
  <dcterms:modified xsi:type="dcterms:W3CDTF">2013-06-06T13:12:08Z</dcterms:modified>
</cp:coreProperties>
</file>