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4" r:id="rId6"/>
    <p:sldId id="260" r:id="rId7"/>
    <p:sldId id="274" r:id="rId8"/>
    <p:sldId id="275" r:id="rId9"/>
    <p:sldId id="276" r:id="rId10"/>
    <p:sldId id="280" r:id="rId11"/>
    <p:sldId id="278" r:id="rId12"/>
    <p:sldId id="263" r:id="rId13"/>
    <p:sldId id="272" r:id="rId14"/>
    <p:sldId id="283" r:id="rId15"/>
    <p:sldId id="288" r:id="rId16"/>
    <p:sldId id="28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72" autoAdjust="0"/>
  </p:normalViewPr>
  <p:slideViewPr>
    <p:cSldViewPr>
      <p:cViewPr>
        <p:scale>
          <a:sx n="75" d="100"/>
          <a:sy n="75" d="100"/>
        </p:scale>
        <p:origin x="-18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Bop_000\Dropbox\Documents\Classes\UMICH\EECS%20599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Bop_000\Dropbox\Documents\Classes\UMICH\EECS%20599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Crushed Blocks World - Incorrect Predictions Over Time (Single Runs)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4.7903606643764127E-2"/>
          <c:y val="0.11737115496546195"/>
          <c:w val="0.93665237791222045"/>
          <c:h val="0.7230485729032825"/>
        </c:manualLayout>
      </c:layout>
      <c:lineChart>
        <c:grouping val="standard"/>
        <c:varyColors val="0"/>
        <c:ser>
          <c:idx val="0"/>
          <c:order val="0"/>
          <c:tx>
            <c:v>Relational Changes</c:v>
          </c:tx>
          <c:marker>
            <c:symbol val="none"/>
          </c:marker>
          <c:cat>
            <c:numRef>
              <c:f>Sheet2!$A$2:$A$2001</c:f>
              <c:numCache>
                <c:formatCode>General</c:formatCode>
                <c:ptCount val="2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</c:numCache>
            </c:numRef>
          </c:cat>
          <c:val>
            <c:numRef>
              <c:f>Sheet2!$C$2:$C$2001</c:f>
              <c:numCache>
                <c:formatCode>General</c:formatCode>
                <c:ptCount val="20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3</c:v>
                </c:pt>
                <c:pt idx="20">
                  <c:v>4</c:v>
                </c:pt>
                <c:pt idx="21">
                  <c:v>3</c:v>
                </c:pt>
                <c:pt idx="22">
                  <c:v>6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3</c:v>
                </c:pt>
                <c:pt idx="27">
                  <c:v>3</c:v>
                </c:pt>
                <c:pt idx="28">
                  <c:v>4</c:v>
                </c:pt>
                <c:pt idx="29">
                  <c:v>3</c:v>
                </c:pt>
                <c:pt idx="30">
                  <c:v>4</c:v>
                </c:pt>
                <c:pt idx="31">
                  <c:v>4</c:v>
                </c:pt>
                <c:pt idx="32">
                  <c:v>3</c:v>
                </c:pt>
                <c:pt idx="33">
                  <c:v>4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8</c:v>
                </c:pt>
                <c:pt idx="42">
                  <c:v>3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3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3</c:v>
                </c:pt>
                <c:pt idx="62">
                  <c:v>3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4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4</c:v>
                </c:pt>
                <c:pt idx="76">
                  <c:v>4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4</c:v>
                </c:pt>
                <c:pt idx="81">
                  <c:v>3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4</c:v>
                </c:pt>
                <c:pt idx="91">
                  <c:v>4</c:v>
                </c:pt>
                <c:pt idx="92">
                  <c:v>3</c:v>
                </c:pt>
                <c:pt idx="93">
                  <c:v>4</c:v>
                </c:pt>
                <c:pt idx="94">
                  <c:v>3</c:v>
                </c:pt>
                <c:pt idx="95">
                  <c:v>4</c:v>
                </c:pt>
                <c:pt idx="96">
                  <c:v>3</c:v>
                </c:pt>
                <c:pt idx="97">
                  <c:v>4</c:v>
                </c:pt>
                <c:pt idx="98">
                  <c:v>5</c:v>
                </c:pt>
                <c:pt idx="99">
                  <c:v>4</c:v>
                </c:pt>
                <c:pt idx="100">
                  <c:v>3</c:v>
                </c:pt>
                <c:pt idx="101">
                  <c:v>5</c:v>
                </c:pt>
                <c:pt idx="102">
                  <c:v>3</c:v>
                </c:pt>
                <c:pt idx="103">
                  <c:v>3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3</c:v>
                </c:pt>
                <c:pt idx="113">
                  <c:v>4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6</c:v>
                </c:pt>
                <c:pt idx="122">
                  <c:v>3</c:v>
                </c:pt>
                <c:pt idx="123">
                  <c:v>4</c:v>
                </c:pt>
                <c:pt idx="124">
                  <c:v>3</c:v>
                </c:pt>
                <c:pt idx="125">
                  <c:v>4</c:v>
                </c:pt>
                <c:pt idx="126">
                  <c:v>4</c:v>
                </c:pt>
                <c:pt idx="127">
                  <c:v>3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4</c:v>
                </c:pt>
                <c:pt idx="132">
                  <c:v>4</c:v>
                </c:pt>
                <c:pt idx="133">
                  <c:v>3</c:v>
                </c:pt>
                <c:pt idx="134">
                  <c:v>3</c:v>
                </c:pt>
                <c:pt idx="135">
                  <c:v>4</c:v>
                </c:pt>
                <c:pt idx="136">
                  <c:v>3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6</c:v>
                </c:pt>
                <c:pt idx="141">
                  <c:v>3</c:v>
                </c:pt>
                <c:pt idx="142">
                  <c:v>4</c:v>
                </c:pt>
                <c:pt idx="143">
                  <c:v>3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3</c:v>
                </c:pt>
                <c:pt idx="155">
                  <c:v>4</c:v>
                </c:pt>
                <c:pt idx="156">
                  <c:v>4</c:v>
                </c:pt>
                <c:pt idx="157">
                  <c:v>3</c:v>
                </c:pt>
                <c:pt idx="158">
                  <c:v>4</c:v>
                </c:pt>
                <c:pt idx="159">
                  <c:v>3</c:v>
                </c:pt>
                <c:pt idx="160">
                  <c:v>4</c:v>
                </c:pt>
                <c:pt idx="161">
                  <c:v>4</c:v>
                </c:pt>
                <c:pt idx="162">
                  <c:v>3</c:v>
                </c:pt>
                <c:pt idx="163">
                  <c:v>3</c:v>
                </c:pt>
                <c:pt idx="164">
                  <c:v>4</c:v>
                </c:pt>
                <c:pt idx="165">
                  <c:v>3</c:v>
                </c:pt>
                <c:pt idx="166">
                  <c:v>3</c:v>
                </c:pt>
                <c:pt idx="167">
                  <c:v>4</c:v>
                </c:pt>
                <c:pt idx="168">
                  <c:v>4</c:v>
                </c:pt>
                <c:pt idx="169">
                  <c:v>3</c:v>
                </c:pt>
                <c:pt idx="170">
                  <c:v>4</c:v>
                </c:pt>
                <c:pt idx="171">
                  <c:v>3</c:v>
                </c:pt>
                <c:pt idx="172">
                  <c:v>4</c:v>
                </c:pt>
                <c:pt idx="173">
                  <c:v>3</c:v>
                </c:pt>
                <c:pt idx="174">
                  <c:v>3</c:v>
                </c:pt>
                <c:pt idx="175">
                  <c:v>4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4</c:v>
                </c:pt>
                <c:pt idx="181">
                  <c:v>5</c:v>
                </c:pt>
                <c:pt idx="182">
                  <c:v>5</c:v>
                </c:pt>
                <c:pt idx="183">
                  <c:v>4</c:v>
                </c:pt>
                <c:pt idx="184">
                  <c:v>4</c:v>
                </c:pt>
                <c:pt idx="185">
                  <c:v>3</c:v>
                </c:pt>
                <c:pt idx="186">
                  <c:v>5</c:v>
                </c:pt>
                <c:pt idx="187">
                  <c:v>4</c:v>
                </c:pt>
                <c:pt idx="188">
                  <c:v>4</c:v>
                </c:pt>
                <c:pt idx="189">
                  <c:v>3</c:v>
                </c:pt>
                <c:pt idx="190">
                  <c:v>3</c:v>
                </c:pt>
                <c:pt idx="191">
                  <c:v>4</c:v>
                </c:pt>
                <c:pt idx="192">
                  <c:v>3</c:v>
                </c:pt>
                <c:pt idx="193">
                  <c:v>4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3</c:v>
                </c:pt>
                <c:pt idx="200">
                  <c:v>3</c:v>
                </c:pt>
                <c:pt idx="201">
                  <c:v>4</c:v>
                </c:pt>
                <c:pt idx="202">
                  <c:v>3</c:v>
                </c:pt>
                <c:pt idx="203">
                  <c:v>3</c:v>
                </c:pt>
                <c:pt idx="204">
                  <c:v>4</c:v>
                </c:pt>
                <c:pt idx="205">
                  <c:v>3</c:v>
                </c:pt>
                <c:pt idx="206">
                  <c:v>3</c:v>
                </c:pt>
                <c:pt idx="207">
                  <c:v>3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6</c:v>
                </c:pt>
                <c:pt idx="213">
                  <c:v>3</c:v>
                </c:pt>
                <c:pt idx="214">
                  <c:v>3</c:v>
                </c:pt>
                <c:pt idx="215">
                  <c:v>5</c:v>
                </c:pt>
                <c:pt idx="216">
                  <c:v>4</c:v>
                </c:pt>
                <c:pt idx="217">
                  <c:v>3</c:v>
                </c:pt>
                <c:pt idx="218">
                  <c:v>3</c:v>
                </c:pt>
                <c:pt idx="219">
                  <c:v>4</c:v>
                </c:pt>
                <c:pt idx="220">
                  <c:v>3</c:v>
                </c:pt>
                <c:pt idx="221">
                  <c:v>4</c:v>
                </c:pt>
                <c:pt idx="222">
                  <c:v>6</c:v>
                </c:pt>
                <c:pt idx="223">
                  <c:v>4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4</c:v>
                </c:pt>
                <c:pt idx="229">
                  <c:v>3</c:v>
                </c:pt>
                <c:pt idx="230">
                  <c:v>4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4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39">
                  <c:v>3</c:v>
                </c:pt>
                <c:pt idx="240">
                  <c:v>4</c:v>
                </c:pt>
                <c:pt idx="241">
                  <c:v>3</c:v>
                </c:pt>
                <c:pt idx="242">
                  <c:v>4</c:v>
                </c:pt>
                <c:pt idx="243">
                  <c:v>4</c:v>
                </c:pt>
                <c:pt idx="244">
                  <c:v>4</c:v>
                </c:pt>
                <c:pt idx="245">
                  <c:v>3</c:v>
                </c:pt>
                <c:pt idx="246">
                  <c:v>4</c:v>
                </c:pt>
                <c:pt idx="247">
                  <c:v>5</c:v>
                </c:pt>
                <c:pt idx="248">
                  <c:v>4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2">
                  <c:v>3</c:v>
                </c:pt>
                <c:pt idx="253">
                  <c:v>3</c:v>
                </c:pt>
                <c:pt idx="254">
                  <c:v>4</c:v>
                </c:pt>
                <c:pt idx="255">
                  <c:v>3</c:v>
                </c:pt>
                <c:pt idx="256">
                  <c:v>4</c:v>
                </c:pt>
                <c:pt idx="257">
                  <c:v>4</c:v>
                </c:pt>
                <c:pt idx="258">
                  <c:v>4</c:v>
                </c:pt>
                <c:pt idx="259">
                  <c:v>4</c:v>
                </c:pt>
                <c:pt idx="260">
                  <c:v>4</c:v>
                </c:pt>
                <c:pt idx="261">
                  <c:v>5</c:v>
                </c:pt>
                <c:pt idx="262">
                  <c:v>4</c:v>
                </c:pt>
                <c:pt idx="263">
                  <c:v>5</c:v>
                </c:pt>
                <c:pt idx="264">
                  <c:v>6</c:v>
                </c:pt>
                <c:pt idx="265">
                  <c:v>4</c:v>
                </c:pt>
                <c:pt idx="266">
                  <c:v>4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4</c:v>
                </c:pt>
                <c:pt idx="272">
                  <c:v>4</c:v>
                </c:pt>
                <c:pt idx="273">
                  <c:v>4</c:v>
                </c:pt>
                <c:pt idx="274">
                  <c:v>3</c:v>
                </c:pt>
                <c:pt idx="275">
                  <c:v>3</c:v>
                </c:pt>
                <c:pt idx="276">
                  <c:v>4</c:v>
                </c:pt>
                <c:pt idx="277">
                  <c:v>3</c:v>
                </c:pt>
                <c:pt idx="278">
                  <c:v>3</c:v>
                </c:pt>
                <c:pt idx="279">
                  <c:v>4</c:v>
                </c:pt>
                <c:pt idx="280">
                  <c:v>4</c:v>
                </c:pt>
                <c:pt idx="281">
                  <c:v>4</c:v>
                </c:pt>
                <c:pt idx="282">
                  <c:v>4</c:v>
                </c:pt>
                <c:pt idx="283">
                  <c:v>4</c:v>
                </c:pt>
                <c:pt idx="284">
                  <c:v>3</c:v>
                </c:pt>
                <c:pt idx="285">
                  <c:v>4</c:v>
                </c:pt>
                <c:pt idx="286">
                  <c:v>3</c:v>
                </c:pt>
                <c:pt idx="287">
                  <c:v>3</c:v>
                </c:pt>
                <c:pt idx="288">
                  <c:v>4</c:v>
                </c:pt>
                <c:pt idx="289">
                  <c:v>4</c:v>
                </c:pt>
                <c:pt idx="290">
                  <c:v>3</c:v>
                </c:pt>
                <c:pt idx="291">
                  <c:v>4</c:v>
                </c:pt>
                <c:pt idx="292">
                  <c:v>3</c:v>
                </c:pt>
                <c:pt idx="293">
                  <c:v>4</c:v>
                </c:pt>
                <c:pt idx="294">
                  <c:v>4</c:v>
                </c:pt>
                <c:pt idx="295">
                  <c:v>3</c:v>
                </c:pt>
                <c:pt idx="296">
                  <c:v>5</c:v>
                </c:pt>
                <c:pt idx="297">
                  <c:v>4</c:v>
                </c:pt>
                <c:pt idx="298">
                  <c:v>6</c:v>
                </c:pt>
                <c:pt idx="299">
                  <c:v>4</c:v>
                </c:pt>
                <c:pt idx="300">
                  <c:v>4</c:v>
                </c:pt>
                <c:pt idx="301">
                  <c:v>4</c:v>
                </c:pt>
                <c:pt idx="302">
                  <c:v>3</c:v>
                </c:pt>
                <c:pt idx="303">
                  <c:v>3</c:v>
                </c:pt>
                <c:pt idx="304">
                  <c:v>4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4</c:v>
                </c:pt>
                <c:pt idx="309">
                  <c:v>3</c:v>
                </c:pt>
                <c:pt idx="310">
                  <c:v>4</c:v>
                </c:pt>
                <c:pt idx="311">
                  <c:v>3</c:v>
                </c:pt>
                <c:pt idx="312">
                  <c:v>3</c:v>
                </c:pt>
                <c:pt idx="313">
                  <c:v>4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4</c:v>
                </c:pt>
                <c:pt idx="320">
                  <c:v>3</c:v>
                </c:pt>
                <c:pt idx="321">
                  <c:v>3</c:v>
                </c:pt>
                <c:pt idx="322">
                  <c:v>5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4</c:v>
                </c:pt>
                <c:pt idx="327">
                  <c:v>3</c:v>
                </c:pt>
                <c:pt idx="328">
                  <c:v>4</c:v>
                </c:pt>
                <c:pt idx="329">
                  <c:v>3</c:v>
                </c:pt>
                <c:pt idx="330">
                  <c:v>5</c:v>
                </c:pt>
                <c:pt idx="331">
                  <c:v>4</c:v>
                </c:pt>
                <c:pt idx="332">
                  <c:v>3</c:v>
                </c:pt>
                <c:pt idx="333">
                  <c:v>4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6</c:v>
                </c:pt>
                <c:pt idx="341">
                  <c:v>4</c:v>
                </c:pt>
                <c:pt idx="342">
                  <c:v>6</c:v>
                </c:pt>
                <c:pt idx="343">
                  <c:v>4</c:v>
                </c:pt>
                <c:pt idx="344">
                  <c:v>3</c:v>
                </c:pt>
                <c:pt idx="345">
                  <c:v>3</c:v>
                </c:pt>
                <c:pt idx="346">
                  <c:v>4</c:v>
                </c:pt>
                <c:pt idx="347">
                  <c:v>4</c:v>
                </c:pt>
                <c:pt idx="348">
                  <c:v>3</c:v>
                </c:pt>
                <c:pt idx="349">
                  <c:v>3</c:v>
                </c:pt>
                <c:pt idx="350">
                  <c:v>4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4</c:v>
                </c:pt>
                <c:pt idx="363">
                  <c:v>3</c:v>
                </c:pt>
                <c:pt idx="364">
                  <c:v>4</c:v>
                </c:pt>
                <c:pt idx="365">
                  <c:v>3</c:v>
                </c:pt>
                <c:pt idx="366">
                  <c:v>3</c:v>
                </c:pt>
                <c:pt idx="367">
                  <c:v>8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4</c:v>
                </c:pt>
                <c:pt idx="372">
                  <c:v>3</c:v>
                </c:pt>
                <c:pt idx="373">
                  <c:v>4</c:v>
                </c:pt>
                <c:pt idx="374">
                  <c:v>3</c:v>
                </c:pt>
                <c:pt idx="375">
                  <c:v>3</c:v>
                </c:pt>
                <c:pt idx="376">
                  <c:v>4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3</c:v>
                </c:pt>
                <c:pt idx="385">
                  <c:v>3</c:v>
                </c:pt>
                <c:pt idx="386">
                  <c:v>4</c:v>
                </c:pt>
                <c:pt idx="387">
                  <c:v>3</c:v>
                </c:pt>
                <c:pt idx="388">
                  <c:v>4</c:v>
                </c:pt>
                <c:pt idx="389">
                  <c:v>3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3</c:v>
                </c:pt>
                <c:pt idx="394">
                  <c:v>4</c:v>
                </c:pt>
                <c:pt idx="395">
                  <c:v>4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4</c:v>
                </c:pt>
                <c:pt idx="401">
                  <c:v>4</c:v>
                </c:pt>
                <c:pt idx="402">
                  <c:v>7</c:v>
                </c:pt>
                <c:pt idx="403">
                  <c:v>3</c:v>
                </c:pt>
                <c:pt idx="404">
                  <c:v>4</c:v>
                </c:pt>
                <c:pt idx="405">
                  <c:v>3</c:v>
                </c:pt>
                <c:pt idx="406">
                  <c:v>4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4</c:v>
                </c:pt>
                <c:pt idx="414">
                  <c:v>3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3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3</c:v>
                </c:pt>
                <c:pt idx="428">
                  <c:v>4</c:v>
                </c:pt>
                <c:pt idx="429">
                  <c:v>4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3</c:v>
                </c:pt>
                <c:pt idx="434">
                  <c:v>3</c:v>
                </c:pt>
                <c:pt idx="435">
                  <c:v>4</c:v>
                </c:pt>
                <c:pt idx="436">
                  <c:v>4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6</c:v>
                </c:pt>
                <c:pt idx="445">
                  <c:v>3</c:v>
                </c:pt>
                <c:pt idx="446">
                  <c:v>4</c:v>
                </c:pt>
                <c:pt idx="447">
                  <c:v>5</c:v>
                </c:pt>
                <c:pt idx="448">
                  <c:v>3</c:v>
                </c:pt>
                <c:pt idx="449">
                  <c:v>4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4</c:v>
                </c:pt>
                <c:pt idx="454">
                  <c:v>3</c:v>
                </c:pt>
                <c:pt idx="455">
                  <c:v>3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3</c:v>
                </c:pt>
                <c:pt idx="464">
                  <c:v>3</c:v>
                </c:pt>
                <c:pt idx="465">
                  <c:v>4</c:v>
                </c:pt>
                <c:pt idx="466">
                  <c:v>3</c:v>
                </c:pt>
                <c:pt idx="467">
                  <c:v>4</c:v>
                </c:pt>
                <c:pt idx="468">
                  <c:v>3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4</c:v>
                </c:pt>
                <c:pt idx="477">
                  <c:v>4</c:v>
                </c:pt>
                <c:pt idx="478">
                  <c:v>3</c:v>
                </c:pt>
                <c:pt idx="479">
                  <c:v>3</c:v>
                </c:pt>
                <c:pt idx="480">
                  <c:v>4</c:v>
                </c:pt>
                <c:pt idx="481">
                  <c:v>5</c:v>
                </c:pt>
                <c:pt idx="482">
                  <c:v>3</c:v>
                </c:pt>
                <c:pt idx="483">
                  <c:v>3</c:v>
                </c:pt>
                <c:pt idx="484">
                  <c:v>4</c:v>
                </c:pt>
                <c:pt idx="485">
                  <c:v>6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3</c:v>
                </c:pt>
                <c:pt idx="490">
                  <c:v>4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4</c:v>
                </c:pt>
                <c:pt idx="495">
                  <c:v>3</c:v>
                </c:pt>
                <c:pt idx="496">
                  <c:v>4</c:v>
                </c:pt>
                <c:pt idx="497">
                  <c:v>3</c:v>
                </c:pt>
                <c:pt idx="498">
                  <c:v>4</c:v>
                </c:pt>
                <c:pt idx="499">
                  <c:v>3</c:v>
                </c:pt>
                <c:pt idx="500">
                  <c:v>4</c:v>
                </c:pt>
                <c:pt idx="501">
                  <c:v>3</c:v>
                </c:pt>
                <c:pt idx="502">
                  <c:v>4</c:v>
                </c:pt>
                <c:pt idx="503">
                  <c:v>3</c:v>
                </c:pt>
                <c:pt idx="504">
                  <c:v>4</c:v>
                </c:pt>
                <c:pt idx="505">
                  <c:v>3</c:v>
                </c:pt>
                <c:pt idx="506">
                  <c:v>3</c:v>
                </c:pt>
                <c:pt idx="507">
                  <c:v>5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4</c:v>
                </c:pt>
                <c:pt idx="514">
                  <c:v>3</c:v>
                </c:pt>
                <c:pt idx="515">
                  <c:v>3</c:v>
                </c:pt>
                <c:pt idx="516">
                  <c:v>4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4</c:v>
                </c:pt>
                <c:pt idx="521">
                  <c:v>4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4</c:v>
                </c:pt>
                <c:pt idx="528">
                  <c:v>4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4</c:v>
                </c:pt>
                <c:pt idx="534">
                  <c:v>6</c:v>
                </c:pt>
                <c:pt idx="535">
                  <c:v>4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4</c:v>
                </c:pt>
                <c:pt idx="542">
                  <c:v>3</c:v>
                </c:pt>
                <c:pt idx="543">
                  <c:v>3</c:v>
                </c:pt>
                <c:pt idx="544">
                  <c:v>4</c:v>
                </c:pt>
                <c:pt idx="545">
                  <c:v>3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3</c:v>
                </c:pt>
                <c:pt idx="550">
                  <c:v>3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3</c:v>
                </c:pt>
                <c:pt idx="556">
                  <c:v>3</c:v>
                </c:pt>
                <c:pt idx="557">
                  <c:v>3</c:v>
                </c:pt>
                <c:pt idx="558">
                  <c:v>3</c:v>
                </c:pt>
                <c:pt idx="559">
                  <c:v>3</c:v>
                </c:pt>
                <c:pt idx="560">
                  <c:v>4</c:v>
                </c:pt>
                <c:pt idx="561">
                  <c:v>3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3</c:v>
                </c:pt>
                <c:pt idx="567">
                  <c:v>4</c:v>
                </c:pt>
                <c:pt idx="568">
                  <c:v>4</c:v>
                </c:pt>
                <c:pt idx="569">
                  <c:v>3</c:v>
                </c:pt>
                <c:pt idx="570">
                  <c:v>4</c:v>
                </c:pt>
                <c:pt idx="571">
                  <c:v>4</c:v>
                </c:pt>
                <c:pt idx="572">
                  <c:v>6</c:v>
                </c:pt>
                <c:pt idx="573">
                  <c:v>3</c:v>
                </c:pt>
                <c:pt idx="574">
                  <c:v>3</c:v>
                </c:pt>
                <c:pt idx="575">
                  <c:v>6</c:v>
                </c:pt>
                <c:pt idx="576">
                  <c:v>3</c:v>
                </c:pt>
                <c:pt idx="577">
                  <c:v>4</c:v>
                </c:pt>
                <c:pt idx="578">
                  <c:v>5</c:v>
                </c:pt>
                <c:pt idx="579">
                  <c:v>3</c:v>
                </c:pt>
                <c:pt idx="580">
                  <c:v>4</c:v>
                </c:pt>
                <c:pt idx="581">
                  <c:v>4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4</c:v>
                </c:pt>
                <c:pt idx="590">
                  <c:v>4</c:v>
                </c:pt>
                <c:pt idx="591">
                  <c:v>4</c:v>
                </c:pt>
                <c:pt idx="592">
                  <c:v>4</c:v>
                </c:pt>
                <c:pt idx="593">
                  <c:v>3</c:v>
                </c:pt>
                <c:pt idx="594">
                  <c:v>4</c:v>
                </c:pt>
                <c:pt idx="595">
                  <c:v>3</c:v>
                </c:pt>
                <c:pt idx="596">
                  <c:v>3</c:v>
                </c:pt>
                <c:pt idx="597">
                  <c:v>3</c:v>
                </c:pt>
                <c:pt idx="598">
                  <c:v>8</c:v>
                </c:pt>
                <c:pt idx="599">
                  <c:v>3</c:v>
                </c:pt>
                <c:pt idx="600">
                  <c:v>4</c:v>
                </c:pt>
                <c:pt idx="601">
                  <c:v>7</c:v>
                </c:pt>
                <c:pt idx="602">
                  <c:v>3</c:v>
                </c:pt>
                <c:pt idx="603">
                  <c:v>3</c:v>
                </c:pt>
                <c:pt idx="604">
                  <c:v>3</c:v>
                </c:pt>
                <c:pt idx="605">
                  <c:v>3</c:v>
                </c:pt>
                <c:pt idx="606">
                  <c:v>3</c:v>
                </c:pt>
                <c:pt idx="607">
                  <c:v>3</c:v>
                </c:pt>
                <c:pt idx="608">
                  <c:v>4</c:v>
                </c:pt>
                <c:pt idx="609">
                  <c:v>4</c:v>
                </c:pt>
                <c:pt idx="610">
                  <c:v>3</c:v>
                </c:pt>
                <c:pt idx="611">
                  <c:v>3</c:v>
                </c:pt>
                <c:pt idx="612">
                  <c:v>4</c:v>
                </c:pt>
                <c:pt idx="613">
                  <c:v>3</c:v>
                </c:pt>
                <c:pt idx="614">
                  <c:v>3</c:v>
                </c:pt>
                <c:pt idx="615">
                  <c:v>3</c:v>
                </c:pt>
                <c:pt idx="616">
                  <c:v>3</c:v>
                </c:pt>
                <c:pt idx="617">
                  <c:v>4</c:v>
                </c:pt>
                <c:pt idx="618">
                  <c:v>3</c:v>
                </c:pt>
                <c:pt idx="619">
                  <c:v>3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4</c:v>
                </c:pt>
                <c:pt idx="625">
                  <c:v>4</c:v>
                </c:pt>
                <c:pt idx="626">
                  <c:v>3</c:v>
                </c:pt>
                <c:pt idx="627">
                  <c:v>3</c:v>
                </c:pt>
                <c:pt idx="628">
                  <c:v>3</c:v>
                </c:pt>
                <c:pt idx="629">
                  <c:v>3</c:v>
                </c:pt>
                <c:pt idx="630">
                  <c:v>3</c:v>
                </c:pt>
                <c:pt idx="631">
                  <c:v>3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3</c:v>
                </c:pt>
                <c:pt idx="636">
                  <c:v>3</c:v>
                </c:pt>
                <c:pt idx="637">
                  <c:v>3</c:v>
                </c:pt>
                <c:pt idx="638">
                  <c:v>4</c:v>
                </c:pt>
                <c:pt idx="639">
                  <c:v>4</c:v>
                </c:pt>
                <c:pt idx="640">
                  <c:v>4</c:v>
                </c:pt>
                <c:pt idx="641">
                  <c:v>3</c:v>
                </c:pt>
                <c:pt idx="642">
                  <c:v>5</c:v>
                </c:pt>
                <c:pt idx="643">
                  <c:v>3</c:v>
                </c:pt>
                <c:pt idx="644">
                  <c:v>4</c:v>
                </c:pt>
                <c:pt idx="645">
                  <c:v>3</c:v>
                </c:pt>
                <c:pt idx="646">
                  <c:v>3</c:v>
                </c:pt>
                <c:pt idx="647">
                  <c:v>4</c:v>
                </c:pt>
                <c:pt idx="648">
                  <c:v>4</c:v>
                </c:pt>
                <c:pt idx="649">
                  <c:v>3</c:v>
                </c:pt>
                <c:pt idx="650">
                  <c:v>3</c:v>
                </c:pt>
                <c:pt idx="651">
                  <c:v>3</c:v>
                </c:pt>
                <c:pt idx="652">
                  <c:v>4</c:v>
                </c:pt>
                <c:pt idx="653">
                  <c:v>3</c:v>
                </c:pt>
                <c:pt idx="654">
                  <c:v>3</c:v>
                </c:pt>
                <c:pt idx="655">
                  <c:v>4</c:v>
                </c:pt>
                <c:pt idx="656">
                  <c:v>4</c:v>
                </c:pt>
                <c:pt idx="657">
                  <c:v>4</c:v>
                </c:pt>
                <c:pt idx="658">
                  <c:v>4</c:v>
                </c:pt>
                <c:pt idx="659">
                  <c:v>4</c:v>
                </c:pt>
                <c:pt idx="660">
                  <c:v>3</c:v>
                </c:pt>
                <c:pt idx="661">
                  <c:v>3</c:v>
                </c:pt>
                <c:pt idx="662">
                  <c:v>3</c:v>
                </c:pt>
                <c:pt idx="663">
                  <c:v>4</c:v>
                </c:pt>
                <c:pt idx="664">
                  <c:v>3</c:v>
                </c:pt>
                <c:pt idx="665">
                  <c:v>3</c:v>
                </c:pt>
                <c:pt idx="666">
                  <c:v>3</c:v>
                </c:pt>
                <c:pt idx="667">
                  <c:v>3</c:v>
                </c:pt>
                <c:pt idx="668">
                  <c:v>3</c:v>
                </c:pt>
                <c:pt idx="669">
                  <c:v>4</c:v>
                </c:pt>
                <c:pt idx="670">
                  <c:v>3</c:v>
                </c:pt>
                <c:pt idx="671">
                  <c:v>4</c:v>
                </c:pt>
                <c:pt idx="672">
                  <c:v>4</c:v>
                </c:pt>
                <c:pt idx="673">
                  <c:v>3</c:v>
                </c:pt>
                <c:pt idx="674">
                  <c:v>3</c:v>
                </c:pt>
                <c:pt idx="675">
                  <c:v>3</c:v>
                </c:pt>
                <c:pt idx="676">
                  <c:v>4</c:v>
                </c:pt>
                <c:pt idx="677">
                  <c:v>3</c:v>
                </c:pt>
                <c:pt idx="678">
                  <c:v>3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3</c:v>
                </c:pt>
                <c:pt idx="683">
                  <c:v>4</c:v>
                </c:pt>
                <c:pt idx="684">
                  <c:v>3</c:v>
                </c:pt>
                <c:pt idx="685">
                  <c:v>5</c:v>
                </c:pt>
                <c:pt idx="686">
                  <c:v>3</c:v>
                </c:pt>
                <c:pt idx="687">
                  <c:v>3</c:v>
                </c:pt>
                <c:pt idx="688">
                  <c:v>4</c:v>
                </c:pt>
                <c:pt idx="689">
                  <c:v>3</c:v>
                </c:pt>
                <c:pt idx="690">
                  <c:v>4</c:v>
                </c:pt>
                <c:pt idx="691">
                  <c:v>3</c:v>
                </c:pt>
                <c:pt idx="692">
                  <c:v>3</c:v>
                </c:pt>
                <c:pt idx="693">
                  <c:v>3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3</c:v>
                </c:pt>
                <c:pt idx="698">
                  <c:v>4</c:v>
                </c:pt>
                <c:pt idx="699">
                  <c:v>4</c:v>
                </c:pt>
                <c:pt idx="700">
                  <c:v>4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4</c:v>
                </c:pt>
                <c:pt idx="705">
                  <c:v>4</c:v>
                </c:pt>
                <c:pt idx="706">
                  <c:v>3</c:v>
                </c:pt>
                <c:pt idx="707">
                  <c:v>3</c:v>
                </c:pt>
                <c:pt idx="708">
                  <c:v>3</c:v>
                </c:pt>
                <c:pt idx="709">
                  <c:v>3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3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4</c:v>
                </c:pt>
                <c:pt idx="721">
                  <c:v>3</c:v>
                </c:pt>
                <c:pt idx="722">
                  <c:v>3</c:v>
                </c:pt>
                <c:pt idx="723">
                  <c:v>3</c:v>
                </c:pt>
                <c:pt idx="724">
                  <c:v>6</c:v>
                </c:pt>
                <c:pt idx="725">
                  <c:v>4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4</c:v>
                </c:pt>
                <c:pt idx="732">
                  <c:v>4</c:v>
                </c:pt>
                <c:pt idx="733">
                  <c:v>4</c:v>
                </c:pt>
                <c:pt idx="734">
                  <c:v>3</c:v>
                </c:pt>
                <c:pt idx="735">
                  <c:v>4</c:v>
                </c:pt>
                <c:pt idx="736">
                  <c:v>4</c:v>
                </c:pt>
                <c:pt idx="737">
                  <c:v>3</c:v>
                </c:pt>
                <c:pt idx="738">
                  <c:v>4</c:v>
                </c:pt>
                <c:pt idx="739">
                  <c:v>4</c:v>
                </c:pt>
                <c:pt idx="740">
                  <c:v>3</c:v>
                </c:pt>
                <c:pt idx="741">
                  <c:v>4</c:v>
                </c:pt>
                <c:pt idx="742">
                  <c:v>5</c:v>
                </c:pt>
                <c:pt idx="743">
                  <c:v>3</c:v>
                </c:pt>
                <c:pt idx="744">
                  <c:v>4</c:v>
                </c:pt>
                <c:pt idx="745">
                  <c:v>3</c:v>
                </c:pt>
                <c:pt idx="746">
                  <c:v>4</c:v>
                </c:pt>
                <c:pt idx="747">
                  <c:v>4</c:v>
                </c:pt>
                <c:pt idx="748">
                  <c:v>5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4</c:v>
                </c:pt>
                <c:pt idx="753">
                  <c:v>4</c:v>
                </c:pt>
                <c:pt idx="754">
                  <c:v>3</c:v>
                </c:pt>
                <c:pt idx="755">
                  <c:v>4</c:v>
                </c:pt>
                <c:pt idx="756">
                  <c:v>4</c:v>
                </c:pt>
                <c:pt idx="757">
                  <c:v>3</c:v>
                </c:pt>
                <c:pt idx="758">
                  <c:v>3</c:v>
                </c:pt>
                <c:pt idx="759">
                  <c:v>3</c:v>
                </c:pt>
                <c:pt idx="760">
                  <c:v>4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4</c:v>
                </c:pt>
                <c:pt idx="766">
                  <c:v>4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4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4</c:v>
                </c:pt>
                <c:pt idx="779">
                  <c:v>3</c:v>
                </c:pt>
                <c:pt idx="780">
                  <c:v>5</c:v>
                </c:pt>
                <c:pt idx="781">
                  <c:v>4</c:v>
                </c:pt>
                <c:pt idx="782">
                  <c:v>3</c:v>
                </c:pt>
                <c:pt idx="783">
                  <c:v>3</c:v>
                </c:pt>
                <c:pt idx="784">
                  <c:v>4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4</c:v>
                </c:pt>
                <c:pt idx="789">
                  <c:v>3</c:v>
                </c:pt>
                <c:pt idx="790">
                  <c:v>3</c:v>
                </c:pt>
                <c:pt idx="791">
                  <c:v>5</c:v>
                </c:pt>
                <c:pt idx="792">
                  <c:v>5</c:v>
                </c:pt>
                <c:pt idx="793">
                  <c:v>4</c:v>
                </c:pt>
                <c:pt idx="794">
                  <c:v>4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4</c:v>
                </c:pt>
                <c:pt idx="801">
                  <c:v>4</c:v>
                </c:pt>
                <c:pt idx="802">
                  <c:v>3</c:v>
                </c:pt>
                <c:pt idx="803">
                  <c:v>5</c:v>
                </c:pt>
                <c:pt idx="804">
                  <c:v>3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5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4</c:v>
                </c:pt>
                <c:pt idx="817">
                  <c:v>3</c:v>
                </c:pt>
                <c:pt idx="818">
                  <c:v>4</c:v>
                </c:pt>
                <c:pt idx="819">
                  <c:v>3</c:v>
                </c:pt>
                <c:pt idx="820">
                  <c:v>3</c:v>
                </c:pt>
                <c:pt idx="821">
                  <c:v>4</c:v>
                </c:pt>
                <c:pt idx="822">
                  <c:v>4</c:v>
                </c:pt>
                <c:pt idx="823">
                  <c:v>9</c:v>
                </c:pt>
                <c:pt idx="824">
                  <c:v>4</c:v>
                </c:pt>
                <c:pt idx="825">
                  <c:v>3</c:v>
                </c:pt>
                <c:pt idx="826">
                  <c:v>4</c:v>
                </c:pt>
                <c:pt idx="827">
                  <c:v>4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4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4</c:v>
                </c:pt>
                <c:pt idx="836">
                  <c:v>3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4</c:v>
                </c:pt>
                <c:pt idx="841">
                  <c:v>7</c:v>
                </c:pt>
                <c:pt idx="842">
                  <c:v>5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3</c:v>
                </c:pt>
                <c:pt idx="847">
                  <c:v>3</c:v>
                </c:pt>
                <c:pt idx="848">
                  <c:v>4</c:v>
                </c:pt>
                <c:pt idx="849">
                  <c:v>3</c:v>
                </c:pt>
                <c:pt idx="850">
                  <c:v>4</c:v>
                </c:pt>
                <c:pt idx="851">
                  <c:v>3</c:v>
                </c:pt>
                <c:pt idx="852">
                  <c:v>4</c:v>
                </c:pt>
                <c:pt idx="853">
                  <c:v>4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3</c:v>
                </c:pt>
                <c:pt idx="859">
                  <c:v>3</c:v>
                </c:pt>
                <c:pt idx="860">
                  <c:v>6</c:v>
                </c:pt>
                <c:pt idx="861">
                  <c:v>4</c:v>
                </c:pt>
                <c:pt idx="862">
                  <c:v>4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4</c:v>
                </c:pt>
                <c:pt idx="867">
                  <c:v>4</c:v>
                </c:pt>
                <c:pt idx="868">
                  <c:v>4</c:v>
                </c:pt>
                <c:pt idx="869">
                  <c:v>4</c:v>
                </c:pt>
                <c:pt idx="870">
                  <c:v>3</c:v>
                </c:pt>
                <c:pt idx="871">
                  <c:v>3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4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3</c:v>
                </c:pt>
                <c:pt idx="885">
                  <c:v>3</c:v>
                </c:pt>
                <c:pt idx="886">
                  <c:v>3</c:v>
                </c:pt>
                <c:pt idx="887">
                  <c:v>3</c:v>
                </c:pt>
                <c:pt idx="888">
                  <c:v>4</c:v>
                </c:pt>
                <c:pt idx="889">
                  <c:v>4</c:v>
                </c:pt>
                <c:pt idx="890">
                  <c:v>3</c:v>
                </c:pt>
                <c:pt idx="891">
                  <c:v>3</c:v>
                </c:pt>
                <c:pt idx="892">
                  <c:v>4</c:v>
                </c:pt>
                <c:pt idx="893">
                  <c:v>3</c:v>
                </c:pt>
                <c:pt idx="894">
                  <c:v>3</c:v>
                </c:pt>
                <c:pt idx="895">
                  <c:v>3</c:v>
                </c:pt>
                <c:pt idx="896">
                  <c:v>4</c:v>
                </c:pt>
                <c:pt idx="897">
                  <c:v>3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3</c:v>
                </c:pt>
                <c:pt idx="902">
                  <c:v>3</c:v>
                </c:pt>
                <c:pt idx="903">
                  <c:v>4</c:v>
                </c:pt>
                <c:pt idx="904">
                  <c:v>4</c:v>
                </c:pt>
                <c:pt idx="905">
                  <c:v>3</c:v>
                </c:pt>
                <c:pt idx="906">
                  <c:v>4</c:v>
                </c:pt>
                <c:pt idx="907">
                  <c:v>3</c:v>
                </c:pt>
                <c:pt idx="908">
                  <c:v>4</c:v>
                </c:pt>
                <c:pt idx="909">
                  <c:v>5</c:v>
                </c:pt>
                <c:pt idx="910">
                  <c:v>4</c:v>
                </c:pt>
                <c:pt idx="911">
                  <c:v>3</c:v>
                </c:pt>
                <c:pt idx="912">
                  <c:v>3</c:v>
                </c:pt>
                <c:pt idx="913">
                  <c:v>4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4</c:v>
                </c:pt>
                <c:pt idx="920">
                  <c:v>4</c:v>
                </c:pt>
                <c:pt idx="921">
                  <c:v>4</c:v>
                </c:pt>
                <c:pt idx="922">
                  <c:v>4</c:v>
                </c:pt>
                <c:pt idx="923">
                  <c:v>3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3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3</c:v>
                </c:pt>
                <c:pt idx="932">
                  <c:v>3</c:v>
                </c:pt>
                <c:pt idx="933">
                  <c:v>4</c:v>
                </c:pt>
                <c:pt idx="934">
                  <c:v>3</c:v>
                </c:pt>
                <c:pt idx="935">
                  <c:v>4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4</c:v>
                </c:pt>
                <c:pt idx="940">
                  <c:v>4</c:v>
                </c:pt>
                <c:pt idx="941">
                  <c:v>3</c:v>
                </c:pt>
                <c:pt idx="942">
                  <c:v>3</c:v>
                </c:pt>
                <c:pt idx="943">
                  <c:v>3</c:v>
                </c:pt>
                <c:pt idx="944">
                  <c:v>3</c:v>
                </c:pt>
                <c:pt idx="945">
                  <c:v>4</c:v>
                </c:pt>
                <c:pt idx="946">
                  <c:v>3</c:v>
                </c:pt>
                <c:pt idx="947">
                  <c:v>5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3</c:v>
                </c:pt>
                <c:pt idx="952">
                  <c:v>4</c:v>
                </c:pt>
                <c:pt idx="953">
                  <c:v>5</c:v>
                </c:pt>
                <c:pt idx="954">
                  <c:v>3</c:v>
                </c:pt>
                <c:pt idx="955">
                  <c:v>4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4</c:v>
                </c:pt>
                <c:pt idx="961">
                  <c:v>7</c:v>
                </c:pt>
                <c:pt idx="962">
                  <c:v>3</c:v>
                </c:pt>
                <c:pt idx="963">
                  <c:v>4</c:v>
                </c:pt>
                <c:pt idx="964">
                  <c:v>4</c:v>
                </c:pt>
                <c:pt idx="965">
                  <c:v>3</c:v>
                </c:pt>
                <c:pt idx="966">
                  <c:v>3</c:v>
                </c:pt>
                <c:pt idx="967">
                  <c:v>4</c:v>
                </c:pt>
                <c:pt idx="968">
                  <c:v>4</c:v>
                </c:pt>
                <c:pt idx="969">
                  <c:v>3</c:v>
                </c:pt>
                <c:pt idx="970">
                  <c:v>4</c:v>
                </c:pt>
                <c:pt idx="971">
                  <c:v>3</c:v>
                </c:pt>
                <c:pt idx="972">
                  <c:v>4</c:v>
                </c:pt>
                <c:pt idx="973">
                  <c:v>3</c:v>
                </c:pt>
                <c:pt idx="974">
                  <c:v>3</c:v>
                </c:pt>
                <c:pt idx="975">
                  <c:v>3</c:v>
                </c:pt>
                <c:pt idx="976">
                  <c:v>3</c:v>
                </c:pt>
                <c:pt idx="977">
                  <c:v>3</c:v>
                </c:pt>
                <c:pt idx="978">
                  <c:v>3</c:v>
                </c:pt>
                <c:pt idx="979">
                  <c:v>4</c:v>
                </c:pt>
                <c:pt idx="980">
                  <c:v>4</c:v>
                </c:pt>
                <c:pt idx="981">
                  <c:v>3</c:v>
                </c:pt>
                <c:pt idx="982">
                  <c:v>3</c:v>
                </c:pt>
                <c:pt idx="983">
                  <c:v>4</c:v>
                </c:pt>
                <c:pt idx="984">
                  <c:v>3</c:v>
                </c:pt>
                <c:pt idx="985">
                  <c:v>3</c:v>
                </c:pt>
                <c:pt idx="986">
                  <c:v>4</c:v>
                </c:pt>
                <c:pt idx="987">
                  <c:v>5</c:v>
                </c:pt>
                <c:pt idx="988">
                  <c:v>4</c:v>
                </c:pt>
                <c:pt idx="989">
                  <c:v>3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3</c:v>
                </c:pt>
                <c:pt idx="997">
                  <c:v>4</c:v>
                </c:pt>
                <c:pt idx="998">
                  <c:v>3</c:v>
                </c:pt>
                <c:pt idx="999">
                  <c:v>3</c:v>
                </c:pt>
                <c:pt idx="1000">
                  <c:v>3</c:v>
                </c:pt>
                <c:pt idx="1001">
                  <c:v>3</c:v>
                </c:pt>
                <c:pt idx="1002">
                  <c:v>3</c:v>
                </c:pt>
                <c:pt idx="1003">
                  <c:v>4</c:v>
                </c:pt>
                <c:pt idx="1004">
                  <c:v>3</c:v>
                </c:pt>
                <c:pt idx="1005">
                  <c:v>3</c:v>
                </c:pt>
                <c:pt idx="1006">
                  <c:v>4</c:v>
                </c:pt>
                <c:pt idx="1007">
                  <c:v>3</c:v>
                </c:pt>
                <c:pt idx="1008">
                  <c:v>4</c:v>
                </c:pt>
                <c:pt idx="1009">
                  <c:v>3</c:v>
                </c:pt>
                <c:pt idx="1010">
                  <c:v>3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3</c:v>
                </c:pt>
                <c:pt idx="1016">
                  <c:v>3</c:v>
                </c:pt>
                <c:pt idx="1017">
                  <c:v>4</c:v>
                </c:pt>
                <c:pt idx="1018">
                  <c:v>3</c:v>
                </c:pt>
                <c:pt idx="1019">
                  <c:v>3</c:v>
                </c:pt>
                <c:pt idx="1020">
                  <c:v>3</c:v>
                </c:pt>
                <c:pt idx="1021">
                  <c:v>3</c:v>
                </c:pt>
                <c:pt idx="1022">
                  <c:v>3</c:v>
                </c:pt>
                <c:pt idx="1023">
                  <c:v>3</c:v>
                </c:pt>
                <c:pt idx="1024">
                  <c:v>3</c:v>
                </c:pt>
                <c:pt idx="1025">
                  <c:v>4</c:v>
                </c:pt>
                <c:pt idx="1026">
                  <c:v>3</c:v>
                </c:pt>
                <c:pt idx="1027">
                  <c:v>3</c:v>
                </c:pt>
                <c:pt idx="1028">
                  <c:v>4</c:v>
                </c:pt>
                <c:pt idx="1029">
                  <c:v>3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5</c:v>
                </c:pt>
                <c:pt idx="1034">
                  <c:v>3</c:v>
                </c:pt>
                <c:pt idx="1035">
                  <c:v>5</c:v>
                </c:pt>
                <c:pt idx="1036">
                  <c:v>4</c:v>
                </c:pt>
                <c:pt idx="1037">
                  <c:v>3</c:v>
                </c:pt>
                <c:pt idx="1038">
                  <c:v>3</c:v>
                </c:pt>
                <c:pt idx="1039">
                  <c:v>4</c:v>
                </c:pt>
                <c:pt idx="1040">
                  <c:v>3</c:v>
                </c:pt>
                <c:pt idx="1041">
                  <c:v>3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3</c:v>
                </c:pt>
                <c:pt idx="1050">
                  <c:v>3</c:v>
                </c:pt>
                <c:pt idx="1051">
                  <c:v>3</c:v>
                </c:pt>
                <c:pt idx="1052">
                  <c:v>4</c:v>
                </c:pt>
                <c:pt idx="1053">
                  <c:v>3</c:v>
                </c:pt>
                <c:pt idx="1054">
                  <c:v>8</c:v>
                </c:pt>
                <c:pt idx="1055">
                  <c:v>3</c:v>
                </c:pt>
                <c:pt idx="1056">
                  <c:v>4</c:v>
                </c:pt>
                <c:pt idx="1057">
                  <c:v>3</c:v>
                </c:pt>
                <c:pt idx="1058">
                  <c:v>3</c:v>
                </c:pt>
                <c:pt idx="1059">
                  <c:v>3</c:v>
                </c:pt>
                <c:pt idx="1060">
                  <c:v>4</c:v>
                </c:pt>
                <c:pt idx="1061">
                  <c:v>3</c:v>
                </c:pt>
                <c:pt idx="1062">
                  <c:v>4</c:v>
                </c:pt>
                <c:pt idx="1063">
                  <c:v>3</c:v>
                </c:pt>
                <c:pt idx="1064">
                  <c:v>3</c:v>
                </c:pt>
                <c:pt idx="1065">
                  <c:v>3</c:v>
                </c:pt>
                <c:pt idx="1066">
                  <c:v>4</c:v>
                </c:pt>
                <c:pt idx="1067">
                  <c:v>4</c:v>
                </c:pt>
                <c:pt idx="1068">
                  <c:v>3</c:v>
                </c:pt>
                <c:pt idx="1069">
                  <c:v>3</c:v>
                </c:pt>
                <c:pt idx="1070">
                  <c:v>4</c:v>
                </c:pt>
                <c:pt idx="1071">
                  <c:v>4</c:v>
                </c:pt>
                <c:pt idx="1072">
                  <c:v>3</c:v>
                </c:pt>
                <c:pt idx="1073">
                  <c:v>4</c:v>
                </c:pt>
                <c:pt idx="1074">
                  <c:v>3</c:v>
                </c:pt>
                <c:pt idx="1075">
                  <c:v>4</c:v>
                </c:pt>
                <c:pt idx="1076">
                  <c:v>3</c:v>
                </c:pt>
                <c:pt idx="1077">
                  <c:v>4</c:v>
                </c:pt>
                <c:pt idx="1078">
                  <c:v>8</c:v>
                </c:pt>
                <c:pt idx="1079">
                  <c:v>3</c:v>
                </c:pt>
                <c:pt idx="1080">
                  <c:v>4</c:v>
                </c:pt>
                <c:pt idx="1081">
                  <c:v>3</c:v>
                </c:pt>
                <c:pt idx="1082">
                  <c:v>4</c:v>
                </c:pt>
                <c:pt idx="1083">
                  <c:v>3</c:v>
                </c:pt>
                <c:pt idx="1084">
                  <c:v>3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3</c:v>
                </c:pt>
                <c:pt idx="1089">
                  <c:v>3</c:v>
                </c:pt>
                <c:pt idx="1090">
                  <c:v>3</c:v>
                </c:pt>
                <c:pt idx="1091">
                  <c:v>4</c:v>
                </c:pt>
                <c:pt idx="1092">
                  <c:v>8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3</c:v>
                </c:pt>
                <c:pt idx="1098">
                  <c:v>4</c:v>
                </c:pt>
                <c:pt idx="1099">
                  <c:v>3</c:v>
                </c:pt>
                <c:pt idx="1100">
                  <c:v>3</c:v>
                </c:pt>
                <c:pt idx="1101">
                  <c:v>5</c:v>
                </c:pt>
                <c:pt idx="1102">
                  <c:v>7</c:v>
                </c:pt>
                <c:pt idx="1103">
                  <c:v>4</c:v>
                </c:pt>
                <c:pt idx="1104">
                  <c:v>4</c:v>
                </c:pt>
                <c:pt idx="1105">
                  <c:v>3</c:v>
                </c:pt>
                <c:pt idx="1106">
                  <c:v>3</c:v>
                </c:pt>
                <c:pt idx="1107">
                  <c:v>4</c:v>
                </c:pt>
                <c:pt idx="1108">
                  <c:v>3</c:v>
                </c:pt>
                <c:pt idx="1109">
                  <c:v>4</c:v>
                </c:pt>
                <c:pt idx="1110">
                  <c:v>4</c:v>
                </c:pt>
                <c:pt idx="1111">
                  <c:v>3</c:v>
                </c:pt>
                <c:pt idx="1112">
                  <c:v>4</c:v>
                </c:pt>
                <c:pt idx="1113">
                  <c:v>3</c:v>
                </c:pt>
                <c:pt idx="1114">
                  <c:v>3</c:v>
                </c:pt>
                <c:pt idx="1115">
                  <c:v>3</c:v>
                </c:pt>
                <c:pt idx="1116">
                  <c:v>3</c:v>
                </c:pt>
                <c:pt idx="1117">
                  <c:v>3</c:v>
                </c:pt>
                <c:pt idx="1118">
                  <c:v>3</c:v>
                </c:pt>
                <c:pt idx="1119">
                  <c:v>3</c:v>
                </c:pt>
                <c:pt idx="1120">
                  <c:v>8</c:v>
                </c:pt>
                <c:pt idx="1121">
                  <c:v>3</c:v>
                </c:pt>
                <c:pt idx="1122">
                  <c:v>3</c:v>
                </c:pt>
                <c:pt idx="1123">
                  <c:v>4</c:v>
                </c:pt>
                <c:pt idx="1124">
                  <c:v>4</c:v>
                </c:pt>
                <c:pt idx="1125">
                  <c:v>3</c:v>
                </c:pt>
                <c:pt idx="1126">
                  <c:v>3</c:v>
                </c:pt>
                <c:pt idx="1127">
                  <c:v>3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3</c:v>
                </c:pt>
                <c:pt idx="1132">
                  <c:v>4</c:v>
                </c:pt>
                <c:pt idx="1133">
                  <c:v>4</c:v>
                </c:pt>
                <c:pt idx="1134">
                  <c:v>3</c:v>
                </c:pt>
                <c:pt idx="1135">
                  <c:v>4</c:v>
                </c:pt>
                <c:pt idx="1136">
                  <c:v>3</c:v>
                </c:pt>
                <c:pt idx="1137">
                  <c:v>3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6</c:v>
                </c:pt>
                <c:pt idx="1143">
                  <c:v>4</c:v>
                </c:pt>
                <c:pt idx="1144">
                  <c:v>4</c:v>
                </c:pt>
                <c:pt idx="1145">
                  <c:v>3</c:v>
                </c:pt>
                <c:pt idx="1146">
                  <c:v>4</c:v>
                </c:pt>
                <c:pt idx="1147">
                  <c:v>4</c:v>
                </c:pt>
                <c:pt idx="1148">
                  <c:v>3</c:v>
                </c:pt>
                <c:pt idx="1149">
                  <c:v>4</c:v>
                </c:pt>
                <c:pt idx="1150">
                  <c:v>3</c:v>
                </c:pt>
                <c:pt idx="1151">
                  <c:v>3</c:v>
                </c:pt>
                <c:pt idx="1152">
                  <c:v>4</c:v>
                </c:pt>
                <c:pt idx="1153">
                  <c:v>3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3</c:v>
                </c:pt>
                <c:pt idx="1159">
                  <c:v>3</c:v>
                </c:pt>
                <c:pt idx="1160">
                  <c:v>4</c:v>
                </c:pt>
                <c:pt idx="1161">
                  <c:v>3</c:v>
                </c:pt>
                <c:pt idx="1162">
                  <c:v>4</c:v>
                </c:pt>
                <c:pt idx="1163">
                  <c:v>3</c:v>
                </c:pt>
                <c:pt idx="1164">
                  <c:v>4</c:v>
                </c:pt>
                <c:pt idx="1165">
                  <c:v>5</c:v>
                </c:pt>
                <c:pt idx="1166">
                  <c:v>4</c:v>
                </c:pt>
                <c:pt idx="1167">
                  <c:v>4</c:v>
                </c:pt>
                <c:pt idx="1168">
                  <c:v>3</c:v>
                </c:pt>
                <c:pt idx="1169">
                  <c:v>4</c:v>
                </c:pt>
                <c:pt idx="1170">
                  <c:v>3</c:v>
                </c:pt>
                <c:pt idx="1171">
                  <c:v>3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3</c:v>
                </c:pt>
                <c:pt idx="1176">
                  <c:v>4</c:v>
                </c:pt>
                <c:pt idx="1177">
                  <c:v>3</c:v>
                </c:pt>
                <c:pt idx="1178">
                  <c:v>4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3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3</c:v>
                </c:pt>
                <c:pt idx="1189">
                  <c:v>4</c:v>
                </c:pt>
                <c:pt idx="1190">
                  <c:v>4</c:v>
                </c:pt>
                <c:pt idx="1191">
                  <c:v>4</c:v>
                </c:pt>
                <c:pt idx="1192">
                  <c:v>7</c:v>
                </c:pt>
                <c:pt idx="1193">
                  <c:v>3</c:v>
                </c:pt>
                <c:pt idx="1194">
                  <c:v>3</c:v>
                </c:pt>
                <c:pt idx="1195">
                  <c:v>5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7</c:v>
                </c:pt>
                <c:pt idx="1203">
                  <c:v>4</c:v>
                </c:pt>
                <c:pt idx="1204">
                  <c:v>3</c:v>
                </c:pt>
                <c:pt idx="1205">
                  <c:v>3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3</c:v>
                </c:pt>
                <c:pt idx="1210">
                  <c:v>4</c:v>
                </c:pt>
                <c:pt idx="1211">
                  <c:v>4</c:v>
                </c:pt>
                <c:pt idx="1212">
                  <c:v>3</c:v>
                </c:pt>
                <c:pt idx="1213">
                  <c:v>4</c:v>
                </c:pt>
                <c:pt idx="1214">
                  <c:v>3</c:v>
                </c:pt>
                <c:pt idx="1215">
                  <c:v>3</c:v>
                </c:pt>
                <c:pt idx="1216">
                  <c:v>3</c:v>
                </c:pt>
                <c:pt idx="1217">
                  <c:v>3</c:v>
                </c:pt>
                <c:pt idx="1218">
                  <c:v>3</c:v>
                </c:pt>
                <c:pt idx="1219">
                  <c:v>3</c:v>
                </c:pt>
                <c:pt idx="1220">
                  <c:v>3</c:v>
                </c:pt>
                <c:pt idx="1221">
                  <c:v>3</c:v>
                </c:pt>
                <c:pt idx="1222">
                  <c:v>7</c:v>
                </c:pt>
                <c:pt idx="1223">
                  <c:v>5</c:v>
                </c:pt>
                <c:pt idx="1224">
                  <c:v>3</c:v>
                </c:pt>
                <c:pt idx="1225">
                  <c:v>3</c:v>
                </c:pt>
                <c:pt idx="1226">
                  <c:v>5</c:v>
                </c:pt>
                <c:pt idx="1227">
                  <c:v>4</c:v>
                </c:pt>
                <c:pt idx="1228">
                  <c:v>3</c:v>
                </c:pt>
                <c:pt idx="1229">
                  <c:v>3</c:v>
                </c:pt>
                <c:pt idx="1230">
                  <c:v>3</c:v>
                </c:pt>
                <c:pt idx="1231">
                  <c:v>3</c:v>
                </c:pt>
                <c:pt idx="1232">
                  <c:v>3</c:v>
                </c:pt>
                <c:pt idx="1233">
                  <c:v>3</c:v>
                </c:pt>
                <c:pt idx="1234">
                  <c:v>3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3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3</c:v>
                </c:pt>
                <c:pt idx="1244">
                  <c:v>4</c:v>
                </c:pt>
                <c:pt idx="1245">
                  <c:v>3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3</c:v>
                </c:pt>
                <c:pt idx="1251">
                  <c:v>4</c:v>
                </c:pt>
                <c:pt idx="1252">
                  <c:v>4</c:v>
                </c:pt>
                <c:pt idx="1253">
                  <c:v>3</c:v>
                </c:pt>
                <c:pt idx="1254">
                  <c:v>3</c:v>
                </c:pt>
                <c:pt idx="1255">
                  <c:v>3</c:v>
                </c:pt>
                <c:pt idx="1256">
                  <c:v>8</c:v>
                </c:pt>
                <c:pt idx="1257">
                  <c:v>3</c:v>
                </c:pt>
                <c:pt idx="1258">
                  <c:v>3</c:v>
                </c:pt>
                <c:pt idx="1259">
                  <c:v>5</c:v>
                </c:pt>
                <c:pt idx="1260">
                  <c:v>7</c:v>
                </c:pt>
                <c:pt idx="1261">
                  <c:v>3</c:v>
                </c:pt>
                <c:pt idx="1262">
                  <c:v>3</c:v>
                </c:pt>
                <c:pt idx="1263">
                  <c:v>3</c:v>
                </c:pt>
                <c:pt idx="1264">
                  <c:v>3</c:v>
                </c:pt>
                <c:pt idx="1265">
                  <c:v>3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3</c:v>
                </c:pt>
                <c:pt idx="1270">
                  <c:v>4</c:v>
                </c:pt>
                <c:pt idx="1271">
                  <c:v>3</c:v>
                </c:pt>
                <c:pt idx="1272">
                  <c:v>3</c:v>
                </c:pt>
                <c:pt idx="1273">
                  <c:v>4</c:v>
                </c:pt>
                <c:pt idx="1274">
                  <c:v>3</c:v>
                </c:pt>
                <c:pt idx="1275">
                  <c:v>3</c:v>
                </c:pt>
                <c:pt idx="1276">
                  <c:v>4</c:v>
                </c:pt>
                <c:pt idx="1277">
                  <c:v>3</c:v>
                </c:pt>
                <c:pt idx="1278">
                  <c:v>3</c:v>
                </c:pt>
                <c:pt idx="1279">
                  <c:v>3</c:v>
                </c:pt>
                <c:pt idx="1280">
                  <c:v>7</c:v>
                </c:pt>
                <c:pt idx="1281">
                  <c:v>3</c:v>
                </c:pt>
                <c:pt idx="1282">
                  <c:v>3</c:v>
                </c:pt>
                <c:pt idx="1283">
                  <c:v>4</c:v>
                </c:pt>
                <c:pt idx="1284">
                  <c:v>4</c:v>
                </c:pt>
                <c:pt idx="1285">
                  <c:v>3</c:v>
                </c:pt>
                <c:pt idx="1286">
                  <c:v>4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4</c:v>
                </c:pt>
                <c:pt idx="1296">
                  <c:v>3</c:v>
                </c:pt>
                <c:pt idx="1297">
                  <c:v>4</c:v>
                </c:pt>
                <c:pt idx="1298">
                  <c:v>4</c:v>
                </c:pt>
                <c:pt idx="1299">
                  <c:v>3</c:v>
                </c:pt>
                <c:pt idx="1300">
                  <c:v>3</c:v>
                </c:pt>
                <c:pt idx="1301">
                  <c:v>4</c:v>
                </c:pt>
                <c:pt idx="1302">
                  <c:v>3</c:v>
                </c:pt>
                <c:pt idx="1303">
                  <c:v>4</c:v>
                </c:pt>
                <c:pt idx="1304">
                  <c:v>4</c:v>
                </c:pt>
                <c:pt idx="1305">
                  <c:v>3</c:v>
                </c:pt>
                <c:pt idx="1306">
                  <c:v>4</c:v>
                </c:pt>
                <c:pt idx="1307">
                  <c:v>3</c:v>
                </c:pt>
                <c:pt idx="1308">
                  <c:v>4</c:v>
                </c:pt>
                <c:pt idx="1309">
                  <c:v>3</c:v>
                </c:pt>
                <c:pt idx="1310">
                  <c:v>3</c:v>
                </c:pt>
                <c:pt idx="1311">
                  <c:v>3</c:v>
                </c:pt>
                <c:pt idx="1312">
                  <c:v>3</c:v>
                </c:pt>
                <c:pt idx="1313">
                  <c:v>3</c:v>
                </c:pt>
                <c:pt idx="1314">
                  <c:v>4</c:v>
                </c:pt>
                <c:pt idx="1315">
                  <c:v>4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3</c:v>
                </c:pt>
                <c:pt idx="1320">
                  <c:v>4</c:v>
                </c:pt>
                <c:pt idx="1321">
                  <c:v>4</c:v>
                </c:pt>
                <c:pt idx="1322">
                  <c:v>3</c:v>
                </c:pt>
                <c:pt idx="1323">
                  <c:v>9</c:v>
                </c:pt>
                <c:pt idx="1324">
                  <c:v>3</c:v>
                </c:pt>
                <c:pt idx="1325">
                  <c:v>3</c:v>
                </c:pt>
                <c:pt idx="1326">
                  <c:v>3</c:v>
                </c:pt>
                <c:pt idx="1327">
                  <c:v>3</c:v>
                </c:pt>
                <c:pt idx="1328">
                  <c:v>3</c:v>
                </c:pt>
                <c:pt idx="1329">
                  <c:v>3</c:v>
                </c:pt>
                <c:pt idx="1330">
                  <c:v>3</c:v>
                </c:pt>
                <c:pt idx="1331">
                  <c:v>3</c:v>
                </c:pt>
                <c:pt idx="1332">
                  <c:v>3</c:v>
                </c:pt>
                <c:pt idx="1333">
                  <c:v>4</c:v>
                </c:pt>
                <c:pt idx="1334">
                  <c:v>4</c:v>
                </c:pt>
                <c:pt idx="1335">
                  <c:v>3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4</c:v>
                </c:pt>
                <c:pt idx="1341">
                  <c:v>4</c:v>
                </c:pt>
                <c:pt idx="1342">
                  <c:v>4</c:v>
                </c:pt>
                <c:pt idx="1343">
                  <c:v>3</c:v>
                </c:pt>
                <c:pt idx="1344">
                  <c:v>4</c:v>
                </c:pt>
                <c:pt idx="1345">
                  <c:v>4</c:v>
                </c:pt>
                <c:pt idx="1346">
                  <c:v>3</c:v>
                </c:pt>
                <c:pt idx="1347">
                  <c:v>4</c:v>
                </c:pt>
                <c:pt idx="1348">
                  <c:v>3</c:v>
                </c:pt>
                <c:pt idx="1349">
                  <c:v>4</c:v>
                </c:pt>
                <c:pt idx="1350">
                  <c:v>3</c:v>
                </c:pt>
                <c:pt idx="1351">
                  <c:v>3</c:v>
                </c:pt>
                <c:pt idx="1352">
                  <c:v>4</c:v>
                </c:pt>
                <c:pt idx="1353">
                  <c:v>4</c:v>
                </c:pt>
                <c:pt idx="1354">
                  <c:v>4</c:v>
                </c:pt>
                <c:pt idx="1355">
                  <c:v>3</c:v>
                </c:pt>
                <c:pt idx="1356">
                  <c:v>3</c:v>
                </c:pt>
                <c:pt idx="1357">
                  <c:v>4</c:v>
                </c:pt>
                <c:pt idx="1358">
                  <c:v>4</c:v>
                </c:pt>
                <c:pt idx="1359">
                  <c:v>3</c:v>
                </c:pt>
                <c:pt idx="1360">
                  <c:v>4</c:v>
                </c:pt>
                <c:pt idx="1361">
                  <c:v>3</c:v>
                </c:pt>
                <c:pt idx="1362">
                  <c:v>3</c:v>
                </c:pt>
                <c:pt idx="1363">
                  <c:v>4</c:v>
                </c:pt>
                <c:pt idx="1364">
                  <c:v>4</c:v>
                </c:pt>
                <c:pt idx="1365">
                  <c:v>3</c:v>
                </c:pt>
                <c:pt idx="1366">
                  <c:v>4</c:v>
                </c:pt>
                <c:pt idx="1367">
                  <c:v>3</c:v>
                </c:pt>
                <c:pt idx="1368">
                  <c:v>3</c:v>
                </c:pt>
                <c:pt idx="1369">
                  <c:v>5</c:v>
                </c:pt>
                <c:pt idx="1370">
                  <c:v>3</c:v>
                </c:pt>
                <c:pt idx="1371">
                  <c:v>4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4</c:v>
                </c:pt>
                <c:pt idx="1376">
                  <c:v>7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5</c:v>
                </c:pt>
                <c:pt idx="1385">
                  <c:v>3</c:v>
                </c:pt>
                <c:pt idx="1386">
                  <c:v>3</c:v>
                </c:pt>
                <c:pt idx="1387">
                  <c:v>4</c:v>
                </c:pt>
                <c:pt idx="1388">
                  <c:v>3</c:v>
                </c:pt>
                <c:pt idx="1389">
                  <c:v>4</c:v>
                </c:pt>
                <c:pt idx="1390">
                  <c:v>4</c:v>
                </c:pt>
                <c:pt idx="1391">
                  <c:v>5</c:v>
                </c:pt>
                <c:pt idx="1392">
                  <c:v>4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4</c:v>
                </c:pt>
                <c:pt idx="1398">
                  <c:v>3</c:v>
                </c:pt>
                <c:pt idx="1399">
                  <c:v>3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4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4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4</c:v>
                </c:pt>
                <c:pt idx="1416">
                  <c:v>3</c:v>
                </c:pt>
                <c:pt idx="1417">
                  <c:v>4</c:v>
                </c:pt>
                <c:pt idx="1418">
                  <c:v>3</c:v>
                </c:pt>
                <c:pt idx="1419">
                  <c:v>4</c:v>
                </c:pt>
                <c:pt idx="1420">
                  <c:v>3</c:v>
                </c:pt>
                <c:pt idx="1421">
                  <c:v>4</c:v>
                </c:pt>
                <c:pt idx="1422">
                  <c:v>4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4</c:v>
                </c:pt>
                <c:pt idx="1427">
                  <c:v>3</c:v>
                </c:pt>
                <c:pt idx="1428">
                  <c:v>4</c:v>
                </c:pt>
                <c:pt idx="1429">
                  <c:v>4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6</c:v>
                </c:pt>
                <c:pt idx="1435">
                  <c:v>4</c:v>
                </c:pt>
                <c:pt idx="1436">
                  <c:v>3</c:v>
                </c:pt>
                <c:pt idx="1437">
                  <c:v>4</c:v>
                </c:pt>
                <c:pt idx="1438">
                  <c:v>3</c:v>
                </c:pt>
                <c:pt idx="1439">
                  <c:v>4</c:v>
                </c:pt>
                <c:pt idx="1440">
                  <c:v>4</c:v>
                </c:pt>
                <c:pt idx="1441">
                  <c:v>3</c:v>
                </c:pt>
                <c:pt idx="1442">
                  <c:v>6</c:v>
                </c:pt>
                <c:pt idx="1443">
                  <c:v>4</c:v>
                </c:pt>
                <c:pt idx="1444">
                  <c:v>4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4</c:v>
                </c:pt>
                <c:pt idx="1449">
                  <c:v>3</c:v>
                </c:pt>
                <c:pt idx="1450">
                  <c:v>3</c:v>
                </c:pt>
                <c:pt idx="1451">
                  <c:v>4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4</c:v>
                </c:pt>
                <c:pt idx="1456">
                  <c:v>4</c:v>
                </c:pt>
                <c:pt idx="1457">
                  <c:v>3</c:v>
                </c:pt>
                <c:pt idx="1458">
                  <c:v>3</c:v>
                </c:pt>
                <c:pt idx="1459">
                  <c:v>4</c:v>
                </c:pt>
                <c:pt idx="1460">
                  <c:v>4</c:v>
                </c:pt>
                <c:pt idx="1461">
                  <c:v>4</c:v>
                </c:pt>
                <c:pt idx="1462">
                  <c:v>3</c:v>
                </c:pt>
                <c:pt idx="1463">
                  <c:v>3</c:v>
                </c:pt>
                <c:pt idx="1464">
                  <c:v>4</c:v>
                </c:pt>
                <c:pt idx="1465">
                  <c:v>3</c:v>
                </c:pt>
                <c:pt idx="1466">
                  <c:v>4</c:v>
                </c:pt>
                <c:pt idx="1467">
                  <c:v>4</c:v>
                </c:pt>
                <c:pt idx="1468">
                  <c:v>3</c:v>
                </c:pt>
                <c:pt idx="1469">
                  <c:v>4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3</c:v>
                </c:pt>
                <c:pt idx="1475">
                  <c:v>4</c:v>
                </c:pt>
                <c:pt idx="1476">
                  <c:v>3</c:v>
                </c:pt>
                <c:pt idx="1477">
                  <c:v>3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5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4</c:v>
                </c:pt>
                <c:pt idx="1486">
                  <c:v>3</c:v>
                </c:pt>
                <c:pt idx="1487">
                  <c:v>4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4</c:v>
                </c:pt>
                <c:pt idx="1492">
                  <c:v>4</c:v>
                </c:pt>
                <c:pt idx="1493">
                  <c:v>3</c:v>
                </c:pt>
                <c:pt idx="1494">
                  <c:v>3</c:v>
                </c:pt>
                <c:pt idx="1495">
                  <c:v>4</c:v>
                </c:pt>
                <c:pt idx="1496">
                  <c:v>4</c:v>
                </c:pt>
                <c:pt idx="1497">
                  <c:v>4</c:v>
                </c:pt>
                <c:pt idx="1498">
                  <c:v>4</c:v>
                </c:pt>
                <c:pt idx="1499">
                  <c:v>3</c:v>
                </c:pt>
                <c:pt idx="1500">
                  <c:v>4</c:v>
                </c:pt>
                <c:pt idx="1501">
                  <c:v>3</c:v>
                </c:pt>
                <c:pt idx="1502">
                  <c:v>4</c:v>
                </c:pt>
                <c:pt idx="1503">
                  <c:v>4</c:v>
                </c:pt>
                <c:pt idx="1504">
                  <c:v>4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4</c:v>
                </c:pt>
                <c:pt idx="1512">
                  <c:v>4</c:v>
                </c:pt>
                <c:pt idx="1513">
                  <c:v>4</c:v>
                </c:pt>
                <c:pt idx="1514">
                  <c:v>3</c:v>
                </c:pt>
                <c:pt idx="1515">
                  <c:v>3</c:v>
                </c:pt>
                <c:pt idx="1516">
                  <c:v>4</c:v>
                </c:pt>
                <c:pt idx="1517">
                  <c:v>3</c:v>
                </c:pt>
                <c:pt idx="1518">
                  <c:v>7</c:v>
                </c:pt>
                <c:pt idx="1519">
                  <c:v>3</c:v>
                </c:pt>
                <c:pt idx="1520">
                  <c:v>4</c:v>
                </c:pt>
                <c:pt idx="1521">
                  <c:v>4</c:v>
                </c:pt>
                <c:pt idx="1522">
                  <c:v>6</c:v>
                </c:pt>
                <c:pt idx="1523">
                  <c:v>4</c:v>
                </c:pt>
                <c:pt idx="1524">
                  <c:v>4</c:v>
                </c:pt>
                <c:pt idx="1525">
                  <c:v>3</c:v>
                </c:pt>
                <c:pt idx="1526">
                  <c:v>4</c:v>
                </c:pt>
                <c:pt idx="1527">
                  <c:v>3</c:v>
                </c:pt>
                <c:pt idx="1528">
                  <c:v>3</c:v>
                </c:pt>
                <c:pt idx="1529">
                  <c:v>4</c:v>
                </c:pt>
                <c:pt idx="1530">
                  <c:v>4</c:v>
                </c:pt>
                <c:pt idx="1531">
                  <c:v>4</c:v>
                </c:pt>
                <c:pt idx="1532">
                  <c:v>6</c:v>
                </c:pt>
                <c:pt idx="1533">
                  <c:v>3</c:v>
                </c:pt>
                <c:pt idx="1534">
                  <c:v>3</c:v>
                </c:pt>
                <c:pt idx="1535">
                  <c:v>4</c:v>
                </c:pt>
                <c:pt idx="1536">
                  <c:v>4</c:v>
                </c:pt>
                <c:pt idx="1537">
                  <c:v>4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4</c:v>
                </c:pt>
                <c:pt idx="1544">
                  <c:v>4</c:v>
                </c:pt>
                <c:pt idx="1545">
                  <c:v>4</c:v>
                </c:pt>
                <c:pt idx="1546">
                  <c:v>3</c:v>
                </c:pt>
                <c:pt idx="1547">
                  <c:v>4</c:v>
                </c:pt>
                <c:pt idx="1548">
                  <c:v>3</c:v>
                </c:pt>
                <c:pt idx="1549">
                  <c:v>3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3</c:v>
                </c:pt>
                <c:pt idx="1555">
                  <c:v>3</c:v>
                </c:pt>
                <c:pt idx="1556">
                  <c:v>4</c:v>
                </c:pt>
                <c:pt idx="1557">
                  <c:v>4</c:v>
                </c:pt>
                <c:pt idx="1558">
                  <c:v>4</c:v>
                </c:pt>
                <c:pt idx="1559">
                  <c:v>3</c:v>
                </c:pt>
                <c:pt idx="1560">
                  <c:v>4</c:v>
                </c:pt>
                <c:pt idx="1561">
                  <c:v>4</c:v>
                </c:pt>
                <c:pt idx="1562">
                  <c:v>4</c:v>
                </c:pt>
                <c:pt idx="1563">
                  <c:v>3</c:v>
                </c:pt>
                <c:pt idx="1564">
                  <c:v>3</c:v>
                </c:pt>
                <c:pt idx="1565">
                  <c:v>4</c:v>
                </c:pt>
                <c:pt idx="1566">
                  <c:v>3</c:v>
                </c:pt>
                <c:pt idx="1567">
                  <c:v>4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4</c:v>
                </c:pt>
                <c:pt idx="1572">
                  <c:v>3</c:v>
                </c:pt>
                <c:pt idx="1573">
                  <c:v>4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4</c:v>
                </c:pt>
                <c:pt idx="1581">
                  <c:v>3</c:v>
                </c:pt>
                <c:pt idx="1582">
                  <c:v>3</c:v>
                </c:pt>
                <c:pt idx="1583">
                  <c:v>3</c:v>
                </c:pt>
                <c:pt idx="1584">
                  <c:v>4</c:v>
                </c:pt>
                <c:pt idx="1585">
                  <c:v>4</c:v>
                </c:pt>
                <c:pt idx="1586">
                  <c:v>4</c:v>
                </c:pt>
                <c:pt idx="1587">
                  <c:v>3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3</c:v>
                </c:pt>
                <c:pt idx="1592">
                  <c:v>4</c:v>
                </c:pt>
                <c:pt idx="1593">
                  <c:v>3</c:v>
                </c:pt>
                <c:pt idx="1594">
                  <c:v>4</c:v>
                </c:pt>
                <c:pt idx="1595">
                  <c:v>3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3</c:v>
                </c:pt>
                <c:pt idx="1600">
                  <c:v>3</c:v>
                </c:pt>
                <c:pt idx="1601">
                  <c:v>3</c:v>
                </c:pt>
                <c:pt idx="1602">
                  <c:v>3</c:v>
                </c:pt>
                <c:pt idx="1603">
                  <c:v>3</c:v>
                </c:pt>
                <c:pt idx="1604">
                  <c:v>3</c:v>
                </c:pt>
                <c:pt idx="1605">
                  <c:v>3</c:v>
                </c:pt>
                <c:pt idx="1606">
                  <c:v>3</c:v>
                </c:pt>
                <c:pt idx="1607">
                  <c:v>3</c:v>
                </c:pt>
                <c:pt idx="1608">
                  <c:v>3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3</c:v>
                </c:pt>
                <c:pt idx="1613">
                  <c:v>3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4</c:v>
                </c:pt>
                <c:pt idx="1619">
                  <c:v>3</c:v>
                </c:pt>
                <c:pt idx="1620">
                  <c:v>3</c:v>
                </c:pt>
                <c:pt idx="1621">
                  <c:v>3</c:v>
                </c:pt>
                <c:pt idx="1622">
                  <c:v>3</c:v>
                </c:pt>
                <c:pt idx="1623">
                  <c:v>3</c:v>
                </c:pt>
                <c:pt idx="1624">
                  <c:v>3</c:v>
                </c:pt>
                <c:pt idx="1625">
                  <c:v>3</c:v>
                </c:pt>
                <c:pt idx="1626">
                  <c:v>4</c:v>
                </c:pt>
                <c:pt idx="1627">
                  <c:v>4</c:v>
                </c:pt>
                <c:pt idx="1628">
                  <c:v>3</c:v>
                </c:pt>
                <c:pt idx="1629">
                  <c:v>4</c:v>
                </c:pt>
                <c:pt idx="1630">
                  <c:v>3</c:v>
                </c:pt>
                <c:pt idx="1631">
                  <c:v>3</c:v>
                </c:pt>
                <c:pt idx="1632">
                  <c:v>4</c:v>
                </c:pt>
                <c:pt idx="1633">
                  <c:v>4</c:v>
                </c:pt>
                <c:pt idx="1634">
                  <c:v>3</c:v>
                </c:pt>
                <c:pt idx="1635">
                  <c:v>3</c:v>
                </c:pt>
                <c:pt idx="1636">
                  <c:v>3</c:v>
                </c:pt>
                <c:pt idx="1637">
                  <c:v>4</c:v>
                </c:pt>
                <c:pt idx="1638">
                  <c:v>3</c:v>
                </c:pt>
                <c:pt idx="1639">
                  <c:v>4</c:v>
                </c:pt>
                <c:pt idx="1640">
                  <c:v>4</c:v>
                </c:pt>
                <c:pt idx="1641">
                  <c:v>3</c:v>
                </c:pt>
                <c:pt idx="1642">
                  <c:v>3</c:v>
                </c:pt>
                <c:pt idx="1643">
                  <c:v>3</c:v>
                </c:pt>
                <c:pt idx="1644">
                  <c:v>3</c:v>
                </c:pt>
                <c:pt idx="1645">
                  <c:v>3</c:v>
                </c:pt>
                <c:pt idx="1646">
                  <c:v>3</c:v>
                </c:pt>
                <c:pt idx="1647">
                  <c:v>3</c:v>
                </c:pt>
                <c:pt idx="1648">
                  <c:v>4</c:v>
                </c:pt>
                <c:pt idx="1649">
                  <c:v>3</c:v>
                </c:pt>
                <c:pt idx="1650">
                  <c:v>3</c:v>
                </c:pt>
                <c:pt idx="1651">
                  <c:v>4</c:v>
                </c:pt>
                <c:pt idx="1652">
                  <c:v>4</c:v>
                </c:pt>
                <c:pt idx="1653">
                  <c:v>4</c:v>
                </c:pt>
                <c:pt idx="1654">
                  <c:v>3</c:v>
                </c:pt>
                <c:pt idx="1655">
                  <c:v>4</c:v>
                </c:pt>
                <c:pt idx="1656">
                  <c:v>3</c:v>
                </c:pt>
                <c:pt idx="1657">
                  <c:v>4</c:v>
                </c:pt>
                <c:pt idx="1658">
                  <c:v>3</c:v>
                </c:pt>
                <c:pt idx="1659">
                  <c:v>4</c:v>
                </c:pt>
                <c:pt idx="1660">
                  <c:v>5</c:v>
                </c:pt>
                <c:pt idx="1661">
                  <c:v>3</c:v>
                </c:pt>
                <c:pt idx="1662">
                  <c:v>4</c:v>
                </c:pt>
                <c:pt idx="1663">
                  <c:v>6</c:v>
                </c:pt>
                <c:pt idx="1664">
                  <c:v>3</c:v>
                </c:pt>
                <c:pt idx="1665">
                  <c:v>3</c:v>
                </c:pt>
                <c:pt idx="1666">
                  <c:v>4</c:v>
                </c:pt>
                <c:pt idx="1667">
                  <c:v>4</c:v>
                </c:pt>
                <c:pt idx="1668">
                  <c:v>4</c:v>
                </c:pt>
                <c:pt idx="1669">
                  <c:v>3</c:v>
                </c:pt>
                <c:pt idx="1670">
                  <c:v>3</c:v>
                </c:pt>
                <c:pt idx="1671">
                  <c:v>3</c:v>
                </c:pt>
                <c:pt idx="1672">
                  <c:v>3</c:v>
                </c:pt>
                <c:pt idx="1673">
                  <c:v>4</c:v>
                </c:pt>
                <c:pt idx="1674">
                  <c:v>3</c:v>
                </c:pt>
                <c:pt idx="1675">
                  <c:v>3</c:v>
                </c:pt>
                <c:pt idx="1676">
                  <c:v>3</c:v>
                </c:pt>
                <c:pt idx="1677">
                  <c:v>3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3</c:v>
                </c:pt>
                <c:pt idx="1683">
                  <c:v>6</c:v>
                </c:pt>
                <c:pt idx="1684">
                  <c:v>4</c:v>
                </c:pt>
                <c:pt idx="1685">
                  <c:v>3</c:v>
                </c:pt>
                <c:pt idx="1686">
                  <c:v>3</c:v>
                </c:pt>
                <c:pt idx="1687">
                  <c:v>3</c:v>
                </c:pt>
                <c:pt idx="1688">
                  <c:v>3</c:v>
                </c:pt>
                <c:pt idx="1689">
                  <c:v>3</c:v>
                </c:pt>
                <c:pt idx="1690">
                  <c:v>4</c:v>
                </c:pt>
                <c:pt idx="1691">
                  <c:v>6</c:v>
                </c:pt>
                <c:pt idx="1692">
                  <c:v>4</c:v>
                </c:pt>
                <c:pt idx="1693">
                  <c:v>3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3</c:v>
                </c:pt>
                <c:pt idx="1699">
                  <c:v>4</c:v>
                </c:pt>
                <c:pt idx="1700">
                  <c:v>3</c:v>
                </c:pt>
                <c:pt idx="1701">
                  <c:v>3</c:v>
                </c:pt>
                <c:pt idx="1702">
                  <c:v>3</c:v>
                </c:pt>
                <c:pt idx="1703">
                  <c:v>3</c:v>
                </c:pt>
                <c:pt idx="1704">
                  <c:v>3</c:v>
                </c:pt>
                <c:pt idx="1705">
                  <c:v>4</c:v>
                </c:pt>
                <c:pt idx="1706">
                  <c:v>4</c:v>
                </c:pt>
                <c:pt idx="1707">
                  <c:v>3</c:v>
                </c:pt>
                <c:pt idx="1708">
                  <c:v>5</c:v>
                </c:pt>
                <c:pt idx="1709">
                  <c:v>3</c:v>
                </c:pt>
                <c:pt idx="1710">
                  <c:v>4</c:v>
                </c:pt>
                <c:pt idx="1711">
                  <c:v>3</c:v>
                </c:pt>
                <c:pt idx="1712">
                  <c:v>3</c:v>
                </c:pt>
                <c:pt idx="1713">
                  <c:v>4</c:v>
                </c:pt>
                <c:pt idx="1714">
                  <c:v>3</c:v>
                </c:pt>
                <c:pt idx="1715">
                  <c:v>3</c:v>
                </c:pt>
                <c:pt idx="1716">
                  <c:v>4</c:v>
                </c:pt>
                <c:pt idx="1717">
                  <c:v>3</c:v>
                </c:pt>
                <c:pt idx="1718">
                  <c:v>4</c:v>
                </c:pt>
                <c:pt idx="1719">
                  <c:v>3</c:v>
                </c:pt>
                <c:pt idx="1720">
                  <c:v>7</c:v>
                </c:pt>
                <c:pt idx="1721">
                  <c:v>3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3</c:v>
                </c:pt>
                <c:pt idx="1726">
                  <c:v>3</c:v>
                </c:pt>
                <c:pt idx="1727">
                  <c:v>3</c:v>
                </c:pt>
                <c:pt idx="1728">
                  <c:v>4</c:v>
                </c:pt>
                <c:pt idx="1729">
                  <c:v>4</c:v>
                </c:pt>
                <c:pt idx="1730">
                  <c:v>3</c:v>
                </c:pt>
                <c:pt idx="1731">
                  <c:v>3</c:v>
                </c:pt>
                <c:pt idx="1732">
                  <c:v>3</c:v>
                </c:pt>
                <c:pt idx="1733">
                  <c:v>3</c:v>
                </c:pt>
                <c:pt idx="1734">
                  <c:v>4</c:v>
                </c:pt>
                <c:pt idx="1735">
                  <c:v>3</c:v>
                </c:pt>
                <c:pt idx="1736">
                  <c:v>4</c:v>
                </c:pt>
                <c:pt idx="1737">
                  <c:v>4</c:v>
                </c:pt>
                <c:pt idx="1738">
                  <c:v>3</c:v>
                </c:pt>
                <c:pt idx="1739">
                  <c:v>3</c:v>
                </c:pt>
                <c:pt idx="1740">
                  <c:v>4</c:v>
                </c:pt>
                <c:pt idx="1741">
                  <c:v>3</c:v>
                </c:pt>
                <c:pt idx="1742">
                  <c:v>3</c:v>
                </c:pt>
                <c:pt idx="1743">
                  <c:v>3</c:v>
                </c:pt>
                <c:pt idx="1744">
                  <c:v>3</c:v>
                </c:pt>
                <c:pt idx="1745">
                  <c:v>3</c:v>
                </c:pt>
                <c:pt idx="1746">
                  <c:v>3</c:v>
                </c:pt>
                <c:pt idx="1747">
                  <c:v>4</c:v>
                </c:pt>
                <c:pt idx="1748">
                  <c:v>3</c:v>
                </c:pt>
                <c:pt idx="1749">
                  <c:v>3</c:v>
                </c:pt>
                <c:pt idx="1750">
                  <c:v>3</c:v>
                </c:pt>
                <c:pt idx="1751">
                  <c:v>3</c:v>
                </c:pt>
                <c:pt idx="1752">
                  <c:v>3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3</c:v>
                </c:pt>
                <c:pt idx="1759">
                  <c:v>3</c:v>
                </c:pt>
                <c:pt idx="1760">
                  <c:v>3</c:v>
                </c:pt>
                <c:pt idx="1761">
                  <c:v>4</c:v>
                </c:pt>
                <c:pt idx="1762">
                  <c:v>3</c:v>
                </c:pt>
                <c:pt idx="1763">
                  <c:v>4</c:v>
                </c:pt>
                <c:pt idx="1764">
                  <c:v>4</c:v>
                </c:pt>
                <c:pt idx="1765">
                  <c:v>3</c:v>
                </c:pt>
                <c:pt idx="1766">
                  <c:v>7</c:v>
                </c:pt>
                <c:pt idx="1767">
                  <c:v>3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3</c:v>
                </c:pt>
                <c:pt idx="1773">
                  <c:v>4</c:v>
                </c:pt>
                <c:pt idx="1774">
                  <c:v>3</c:v>
                </c:pt>
                <c:pt idx="1775">
                  <c:v>3</c:v>
                </c:pt>
                <c:pt idx="1776">
                  <c:v>3</c:v>
                </c:pt>
                <c:pt idx="1777">
                  <c:v>3</c:v>
                </c:pt>
                <c:pt idx="1778">
                  <c:v>3</c:v>
                </c:pt>
                <c:pt idx="1779">
                  <c:v>3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3</c:v>
                </c:pt>
                <c:pt idx="1786">
                  <c:v>3</c:v>
                </c:pt>
                <c:pt idx="1787">
                  <c:v>3</c:v>
                </c:pt>
                <c:pt idx="1788">
                  <c:v>3</c:v>
                </c:pt>
                <c:pt idx="1789">
                  <c:v>3</c:v>
                </c:pt>
                <c:pt idx="1790">
                  <c:v>4</c:v>
                </c:pt>
                <c:pt idx="1791">
                  <c:v>3</c:v>
                </c:pt>
                <c:pt idx="1792">
                  <c:v>3</c:v>
                </c:pt>
                <c:pt idx="1793">
                  <c:v>3</c:v>
                </c:pt>
                <c:pt idx="1794">
                  <c:v>3</c:v>
                </c:pt>
                <c:pt idx="1795">
                  <c:v>3</c:v>
                </c:pt>
                <c:pt idx="1796">
                  <c:v>3</c:v>
                </c:pt>
                <c:pt idx="1797">
                  <c:v>3</c:v>
                </c:pt>
                <c:pt idx="1798">
                  <c:v>3</c:v>
                </c:pt>
                <c:pt idx="1799">
                  <c:v>3</c:v>
                </c:pt>
                <c:pt idx="1800">
                  <c:v>4</c:v>
                </c:pt>
                <c:pt idx="1801">
                  <c:v>4</c:v>
                </c:pt>
                <c:pt idx="1802">
                  <c:v>3</c:v>
                </c:pt>
                <c:pt idx="1803">
                  <c:v>4</c:v>
                </c:pt>
                <c:pt idx="1804">
                  <c:v>3</c:v>
                </c:pt>
                <c:pt idx="1805">
                  <c:v>4</c:v>
                </c:pt>
                <c:pt idx="1806">
                  <c:v>4</c:v>
                </c:pt>
                <c:pt idx="1807">
                  <c:v>3</c:v>
                </c:pt>
                <c:pt idx="1808">
                  <c:v>5</c:v>
                </c:pt>
                <c:pt idx="1809">
                  <c:v>4</c:v>
                </c:pt>
                <c:pt idx="1810">
                  <c:v>4</c:v>
                </c:pt>
                <c:pt idx="1811">
                  <c:v>3</c:v>
                </c:pt>
                <c:pt idx="1812">
                  <c:v>4</c:v>
                </c:pt>
                <c:pt idx="1813">
                  <c:v>3</c:v>
                </c:pt>
                <c:pt idx="1814">
                  <c:v>4</c:v>
                </c:pt>
                <c:pt idx="1815">
                  <c:v>3</c:v>
                </c:pt>
                <c:pt idx="1816">
                  <c:v>3</c:v>
                </c:pt>
                <c:pt idx="1817">
                  <c:v>4</c:v>
                </c:pt>
                <c:pt idx="1818">
                  <c:v>4</c:v>
                </c:pt>
                <c:pt idx="1819">
                  <c:v>3</c:v>
                </c:pt>
                <c:pt idx="1820">
                  <c:v>3</c:v>
                </c:pt>
                <c:pt idx="1821">
                  <c:v>4</c:v>
                </c:pt>
                <c:pt idx="1822">
                  <c:v>3</c:v>
                </c:pt>
                <c:pt idx="1823">
                  <c:v>4</c:v>
                </c:pt>
                <c:pt idx="1824">
                  <c:v>3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3</c:v>
                </c:pt>
                <c:pt idx="1830">
                  <c:v>4</c:v>
                </c:pt>
                <c:pt idx="1831">
                  <c:v>3</c:v>
                </c:pt>
                <c:pt idx="1832">
                  <c:v>3</c:v>
                </c:pt>
                <c:pt idx="1833">
                  <c:v>3</c:v>
                </c:pt>
                <c:pt idx="1834">
                  <c:v>4</c:v>
                </c:pt>
                <c:pt idx="1835">
                  <c:v>3</c:v>
                </c:pt>
                <c:pt idx="1836">
                  <c:v>4</c:v>
                </c:pt>
                <c:pt idx="1837">
                  <c:v>4</c:v>
                </c:pt>
                <c:pt idx="1838">
                  <c:v>3</c:v>
                </c:pt>
                <c:pt idx="1839">
                  <c:v>3</c:v>
                </c:pt>
                <c:pt idx="1840">
                  <c:v>3</c:v>
                </c:pt>
                <c:pt idx="1841">
                  <c:v>3</c:v>
                </c:pt>
                <c:pt idx="1842">
                  <c:v>4</c:v>
                </c:pt>
                <c:pt idx="1843">
                  <c:v>4</c:v>
                </c:pt>
                <c:pt idx="1844">
                  <c:v>3</c:v>
                </c:pt>
                <c:pt idx="1845">
                  <c:v>3</c:v>
                </c:pt>
                <c:pt idx="1846">
                  <c:v>3</c:v>
                </c:pt>
                <c:pt idx="1847">
                  <c:v>3</c:v>
                </c:pt>
                <c:pt idx="1848">
                  <c:v>3</c:v>
                </c:pt>
                <c:pt idx="1849">
                  <c:v>3</c:v>
                </c:pt>
                <c:pt idx="1850">
                  <c:v>3</c:v>
                </c:pt>
                <c:pt idx="1851">
                  <c:v>3</c:v>
                </c:pt>
                <c:pt idx="1852">
                  <c:v>3</c:v>
                </c:pt>
                <c:pt idx="1853">
                  <c:v>3</c:v>
                </c:pt>
                <c:pt idx="1854">
                  <c:v>4</c:v>
                </c:pt>
                <c:pt idx="1855">
                  <c:v>3</c:v>
                </c:pt>
                <c:pt idx="1856">
                  <c:v>4</c:v>
                </c:pt>
                <c:pt idx="1857">
                  <c:v>3</c:v>
                </c:pt>
                <c:pt idx="1858">
                  <c:v>4</c:v>
                </c:pt>
                <c:pt idx="1859">
                  <c:v>3</c:v>
                </c:pt>
                <c:pt idx="1860">
                  <c:v>3</c:v>
                </c:pt>
                <c:pt idx="1861">
                  <c:v>3</c:v>
                </c:pt>
                <c:pt idx="1862">
                  <c:v>3</c:v>
                </c:pt>
                <c:pt idx="1863">
                  <c:v>3</c:v>
                </c:pt>
                <c:pt idx="1864">
                  <c:v>3</c:v>
                </c:pt>
                <c:pt idx="1865">
                  <c:v>3</c:v>
                </c:pt>
                <c:pt idx="1866">
                  <c:v>3</c:v>
                </c:pt>
                <c:pt idx="1867">
                  <c:v>3</c:v>
                </c:pt>
                <c:pt idx="1868">
                  <c:v>3</c:v>
                </c:pt>
                <c:pt idx="1869">
                  <c:v>3</c:v>
                </c:pt>
                <c:pt idx="1870">
                  <c:v>3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3</c:v>
                </c:pt>
                <c:pt idx="1875">
                  <c:v>3</c:v>
                </c:pt>
                <c:pt idx="1876">
                  <c:v>3</c:v>
                </c:pt>
                <c:pt idx="1877">
                  <c:v>4</c:v>
                </c:pt>
                <c:pt idx="1878">
                  <c:v>3</c:v>
                </c:pt>
                <c:pt idx="1879">
                  <c:v>3</c:v>
                </c:pt>
                <c:pt idx="1880">
                  <c:v>7</c:v>
                </c:pt>
                <c:pt idx="1881">
                  <c:v>4</c:v>
                </c:pt>
                <c:pt idx="1882">
                  <c:v>4</c:v>
                </c:pt>
                <c:pt idx="1883">
                  <c:v>3</c:v>
                </c:pt>
                <c:pt idx="1884">
                  <c:v>4</c:v>
                </c:pt>
                <c:pt idx="1885">
                  <c:v>3</c:v>
                </c:pt>
                <c:pt idx="1886">
                  <c:v>4</c:v>
                </c:pt>
                <c:pt idx="1887">
                  <c:v>4</c:v>
                </c:pt>
                <c:pt idx="1888">
                  <c:v>3</c:v>
                </c:pt>
                <c:pt idx="1889">
                  <c:v>3</c:v>
                </c:pt>
                <c:pt idx="1890">
                  <c:v>3</c:v>
                </c:pt>
                <c:pt idx="1891">
                  <c:v>3</c:v>
                </c:pt>
                <c:pt idx="1892">
                  <c:v>3</c:v>
                </c:pt>
                <c:pt idx="1893">
                  <c:v>3</c:v>
                </c:pt>
                <c:pt idx="1894">
                  <c:v>3</c:v>
                </c:pt>
                <c:pt idx="1895">
                  <c:v>3</c:v>
                </c:pt>
                <c:pt idx="1896">
                  <c:v>3</c:v>
                </c:pt>
                <c:pt idx="1897">
                  <c:v>4</c:v>
                </c:pt>
                <c:pt idx="1898">
                  <c:v>4</c:v>
                </c:pt>
                <c:pt idx="1899">
                  <c:v>3</c:v>
                </c:pt>
                <c:pt idx="1900">
                  <c:v>4</c:v>
                </c:pt>
                <c:pt idx="1901">
                  <c:v>4</c:v>
                </c:pt>
                <c:pt idx="1902">
                  <c:v>3</c:v>
                </c:pt>
                <c:pt idx="1903">
                  <c:v>4</c:v>
                </c:pt>
                <c:pt idx="1904">
                  <c:v>3</c:v>
                </c:pt>
                <c:pt idx="1905">
                  <c:v>7</c:v>
                </c:pt>
                <c:pt idx="1906">
                  <c:v>4</c:v>
                </c:pt>
                <c:pt idx="1907">
                  <c:v>3</c:v>
                </c:pt>
                <c:pt idx="1908">
                  <c:v>4</c:v>
                </c:pt>
                <c:pt idx="1909">
                  <c:v>3</c:v>
                </c:pt>
                <c:pt idx="1910">
                  <c:v>3</c:v>
                </c:pt>
                <c:pt idx="1911">
                  <c:v>4</c:v>
                </c:pt>
                <c:pt idx="1912">
                  <c:v>3</c:v>
                </c:pt>
                <c:pt idx="1913">
                  <c:v>4</c:v>
                </c:pt>
                <c:pt idx="1914">
                  <c:v>3</c:v>
                </c:pt>
                <c:pt idx="1915">
                  <c:v>3</c:v>
                </c:pt>
                <c:pt idx="1916">
                  <c:v>3</c:v>
                </c:pt>
                <c:pt idx="1917">
                  <c:v>3</c:v>
                </c:pt>
                <c:pt idx="1918">
                  <c:v>3</c:v>
                </c:pt>
                <c:pt idx="1919">
                  <c:v>3</c:v>
                </c:pt>
                <c:pt idx="1920">
                  <c:v>4</c:v>
                </c:pt>
                <c:pt idx="1921">
                  <c:v>3</c:v>
                </c:pt>
                <c:pt idx="1922">
                  <c:v>3</c:v>
                </c:pt>
                <c:pt idx="1923">
                  <c:v>3</c:v>
                </c:pt>
                <c:pt idx="1924">
                  <c:v>3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3</c:v>
                </c:pt>
                <c:pt idx="1929">
                  <c:v>4</c:v>
                </c:pt>
                <c:pt idx="1930">
                  <c:v>3</c:v>
                </c:pt>
                <c:pt idx="1931">
                  <c:v>4</c:v>
                </c:pt>
                <c:pt idx="1932">
                  <c:v>3</c:v>
                </c:pt>
                <c:pt idx="1933">
                  <c:v>4</c:v>
                </c:pt>
                <c:pt idx="1934">
                  <c:v>3</c:v>
                </c:pt>
                <c:pt idx="1935">
                  <c:v>4</c:v>
                </c:pt>
                <c:pt idx="1936">
                  <c:v>3</c:v>
                </c:pt>
                <c:pt idx="1937">
                  <c:v>3</c:v>
                </c:pt>
                <c:pt idx="1938">
                  <c:v>3</c:v>
                </c:pt>
                <c:pt idx="1939">
                  <c:v>3</c:v>
                </c:pt>
                <c:pt idx="1940">
                  <c:v>4</c:v>
                </c:pt>
                <c:pt idx="1941">
                  <c:v>7</c:v>
                </c:pt>
                <c:pt idx="1942">
                  <c:v>4</c:v>
                </c:pt>
                <c:pt idx="1943">
                  <c:v>3</c:v>
                </c:pt>
                <c:pt idx="1944">
                  <c:v>3</c:v>
                </c:pt>
                <c:pt idx="1945">
                  <c:v>4</c:v>
                </c:pt>
                <c:pt idx="1946">
                  <c:v>3</c:v>
                </c:pt>
                <c:pt idx="1947">
                  <c:v>3</c:v>
                </c:pt>
                <c:pt idx="1948">
                  <c:v>4</c:v>
                </c:pt>
                <c:pt idx="1949">
                  <c:v>3</c:v>
                </c:pt>
                <c:pt idx="1950">
                  <c:v>3</c:v>
                </c:pt>
                <c:pt idx="1951">
                  <c:v>4</c:v>
                </c:pt>
                <c:pt idx="1952">
                  <c:v>3</c:v>
                </c:pt>
                <c:pt idx="1953">
                  <c:v>4</c:v>
                </c:pt>
                <c:pt idx="1954">
                  <c:v>3</c:v>
                </c:pt>
                <c:pt idx="1955">
                  <c:v>3</c:v>
                </c:pt>
                <c:pt idx="1956">
                  <c:v>3</c:v>
                </c:pt>
                <c:pt idx="1957">
                  <c:v>3</c:v>
                </c:pt>
                <c:pt idx="1958">
                  <c:v>3</c:v>
                </c:pt>
                <c:pt idx="1959">
                  <c:v>3</c:v>
                </c:pt>
                <c:pt idx="1960">
                  <c:v>4</c:v>
                </c:pt>
                <c:pt idx="1961">
                  <c:v>4</c:v>
                </c:pt>
                <c:pt idx="1962">
                  <c:v>4</c:v>
                </c:pt>
                <c:pt idx="1963">
                  <c:v>3</c:v>
                </c:pt>
                <c:pt idx="1964">
                  <c:v>4</c:v>
                </c:pt>
                <c:pt idx="1965">
                  <c:v>4</c:v>
                </c:pt>
                <c:pt idx="1966">
                  <c:v>3</c:v>
                </c:pt>
                <c:pt idx="1967">
                  <c:v>4</c:v>
                </c:pt>
                <c:pt idx="1968">
                  <c:v>3</c:v>
                </c:pt>
                <c:pt idx="1969">
                  <c:v>4</c:v>
                </c:pt>
                <c:pt idx="1970">
                  <c:v>3</c:v>
                </c:pt>
                <c:pt idx="1971">
                  <c:v>4</c:v>
                </c:pt>
                <c:pt idx="1972">
                  <c:v>3</c:v>
                </c:pt>
                <c:pt idx="1973">
                  <c:v>5</c:v>
                </c:pt>
                <c:pt idx="1974">
                  <c:v>3</c:v>
                </c:pt>
                <c:pt idx="1975">
                  <c:v>3</c:v>
                </c:pt>
                <c:pt idx="1976">
                  <c:v>3</c:v>
                </c:pt>
                <c:pt idx="1977">
                  <c:v>3</c:v>
                </c:pt>
                <c:pt idx="1978">
                  <c:v>3</c:v>
                </c:pt>
                <c:pt idx="1979">
                  <c:v>3</c:v>
                </c:pt>
                <c:pt idx="1980">
                  <c:v>3</c:v>
                </c:pt>
                <c:pt idx="1981">
                  <c:v>3</c:v>
                </c:pt>
                <c:pt idx="1982">
                  <c:v>7</c:v>
                </c:pt>
                <c:pt idx="1983">
                  <c:v>3</c:v>
                </c:pt>
                <c:pt idx="1984">
                  <c:v>4</c:v>
                </c:pt>
                <c:pt idx="1985">
                  <c:v>4</c:v>
                </c:pt>
                <c:pt idx="1986">
                  <c:v>3</c:v>
                </c:pt>
                <c:pt idx="1987">
                  <c:v>4</c:v>
                </c:pt>
                <c:pt idx="1988">
                  <c:v>3</c:v>
                </c:pt>
                <c:pt idx="1989">
                  <c:v>4</c:v>
                </c:pt>
                <c:pt idx="1990">
                  <c:v>4</c:v>
                </c:pt>
                <c:pt idx="1991">
                  <c:v>3</c:v>
                </c:pt>
                <c:pt idx="1992">
                  <c:v>4</c:v>
                </c:pt>
                <c:pt idx="1993">
                  <c:v>4</c:v>
                </c:pt>
                <c:pt idx="1994">
                  <c:v>4</c:v>
                </c:pt>
                <c:pt idx="1995">
                  <c:v>4</c:v>
                </c:pt>
                <c:pt idx="1996">
                  <c:v>4</c:v>
                </c:pt>
                <c:pt idx="1997">
                  <c:v>3</c:v>
                </c:pt>
                <c:pt idx="1998">
                  <c:v>4</c:v>
                </c:pt>
                <c:pt idx="1999">
                  <c:v>4</c:v>
                </c:pt>
              </c:numCache>
            </c:numRef>
          </c:val>
          <c:smooth val="0"/>
        </c:ser>
        <c:ser>
          <c:idx val="2"/>
          <c:order val="1"/>
          <c:tx>
            <c:v>Incorrectly Predicted Relations</c:v>
          </c:tx>
          <c:marker>
            <c:symbol val="none"/>
          </c:marker>
          <c:cat>
            <c:numRef>
              <c:f>Sheet2!$A$2:$A$2001</c:f>
              <c:numCache>
                <c:formatCode>General</c:formatCode>
                <c:ptCount val="20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</c:numCache>
            </c:numRef>
          </c:cat>
          <c:val>
            <c:numRef>
              <c:f>Sheet2!$D$2:$D$2001</c:f>
              <c:numCache>
                <c:formatCode>General</c:formatCode>
                <c:ptCount val="2000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5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2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2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2</c:v>
                </c:pt>
                <c:pt idx="599">
                  <c:v>0</c:v>
                </c:pt>
                <c:pt idx="600">
                  <c:v>0</c:v>
                </c:pt>
                <c:pt idx="601">
                  <c:v>1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2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1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1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1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1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1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612800"/>
        <c:axId val="191619072"/>
      </c:lineChart>
      <c:catAx>
        <c:axId val="191612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="1" i="0" baseline="0">
                    <a:effectLst/>
                  </a:rPr>
                  <a:t>Number of Actions</a:t>
                </a:r>
                <a:endParaRPr lang="en-US" sz="14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1619072"/>
        <c:crosses val="autoZero"/>
        <c:auto val="1"/>
        <c:lblAlgn val="ctr"/>
        <c:lblOffset val="100"/>
        <c:noMultiLvlLbl val="0"/>
      </c:catAx>
      <c:valAx>
        <c:axId val="191619072"/>
        <c:scaling>
          <c:orientation val="minMax"/>
          <c:max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="1" i="0" baseline="0">
                    <a:effectLst/>
                  </a:rPr>
                  <a:t>Number of Relation Changes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91612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4.063628198059225E-2"/>
          <c:y val="9.5208069579537855E-2"/>
          <c:w val="0.53791776810660308"/>
          <c:h val="0.1178638258452987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 dirty="0">
                <a:effectLst/>
              </a:rPr>
              <a:t>Crushed Blocks World - Incorrect Predictions Over Time</a:t>
            </a:r>
          </a:p>
          <a:p>
            <a:pPr>
              <a:defRPr/>
            </a:pPr>
            <a:r>
              <a:rPr lang="en-US" sz="1800" b="1" i="0" baseline="0" dirty="0">
                <a:effectLst/>
              </a:rPr>
              <a:t>(15 Averaged </a:t>
            </a:r>
            <a:r>
              <a:rPr lang="en-US" sz="1800" b="1" i="0" baseline="0" dirty="0" smtClean="0">
                <a:effectLst/>
              </a:rPr>
              <a:t>Runs with Local Averaging)</a:t>
            </a:r>
            <a:endParaRPr lang="en-US" dirty="0">
              <a:effectLst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6.9711321984434318E-2"/>
          <c:y val="0.11225336660564951"/>
          <c:w val="0.91484471708394455"/>
          <c:h val="0.7281664529219225"/>
        </c:manualLayout>
      </c:layout>
      <c:lineChart>
        <c:grouping val="standard"/>
        <c:varyColors val="0"/>
        <c:ser>
          <c:idx val="0"/>
          <c:order val="0"/>
          <c:tx>
            <c:v>Relational Changes</c:v>
          </c:tx>
          <c:marker>
            <c:symbol val="none"/>
          </c:marker>
          <c:cat>
            <c:numRef>
              <c:f>Sheet2!$A$2:$A$401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Sheet2!$CU$2:$CU$401</c:f>
              <c:numCache>
                <c:formatCode>General</c:formatCode>
                <c:ptCount val="400"/>
                <c:pt idx="0">
                  <c:v>3.4</c:v>
                </c:pt>
                <c:pt idx="1">
                  <c:v>3.5333333333333337</c:v>
                </c:pt>
                <c:pt idx="2">
                  <c:v>3.56</c:v>
                </c:pt>
                <c:pt idx="3">
                  <c:v>3.590476190476191</c:v>
                </c:pt>
                <c:pt idx="4">
                  <c:v>3.6074074074074076</c:v>
                </c:pt>
                <c:pt idx="5">
                  <c:v>3.6</c:v>
                </c:pt>
                <c:pt idx="6">
                  <c:v>3.5846153846153848</c:v>
                </c:pt>
                <c:pt idx="7">
                  <c:v>3.5555555555555558</c:v>
                </c:pt>
                <c:pt idx="8">
                  <c:v>3.5600000000000005</c:v>
                </c:pt>
                <c:pt idx="9">
                  <c:v>3.5600000000000009</c:v>
                </c:pt>
                <c:pt idx="10">
                  <c:v>3.5600000000000005</c:v>
                </c:pt>
                <c:pt idx="11">
                  <c:v>3.5688888888888894</c:v>
                </c:pt>
                <c:pt idx="12">
                  <c:v>3.5377777777777779</c:v>
                </c:pt>
                <c:pt idx="13">
                  <c:v>3.5377777777777779</c:v>
                </c:pt>
                <c:pt idx="14">
                  <c:v>3.5422222222222222</c:v>
                </c:pt>
                <c:pt idx="15">
                  <c:v>3.5511111111111111</c:v>
                </c:pt>
                <c:pt idx="16">
                  <c:v>3.5777777777777771</c:v>
                </c:pt>
                <c:pt idx="17">
                  <c:v>3.5644444444444447</c:v>
                </c:pt>
                <c:pt idx="18">
                  <c:v>3.5644444444444447</c:v>
                </c:pt>
                <c:pt idx="19">
                  <c:v>3.5777777777777779</c:v>
                </c:pt>
                <c:pt idx="20">
                  <c:v>3.5955555555555558</c:v>
                </c:pt>
                <c:pt idx="21">
                  <c:v>3.6000000000000005</c:v>
                </c:pt>
                <c:pt idx="22">
                  <c:v>3.6044444444444452</c:v>
                </c:pt>
                <c:pt idx="23">
                  <c:v>3.6000000000000005</c:v>
                </c:pt>
                <c:pt idx="24">
                  <c:v>3.6000000000000005</c:v>
                </c:pt>
                <c:pt idx="25">
                  <c:v>3.5733333333333337</c:v>
                </c:pt>
                <c:pt idx="26">
                  <c:v>3.5733333333333333</c:v>
                </c:pt>
                <c:pt idx="27">
                  <c:v>3.5822222222222226</c:v>
                </c:pt>
                <c:pt idx="28">
                  <c:v>3.5688888888888894</c:v>
                </c:pt>
                <c:pt idx="29">
                  <c:v>3.5555555555555558</c:v>
                </c:pt>
                <c:pt idx="30">
                  <c:v>3.5333333333333337</c:v>
                </c:pt>
                <c:pt idx="31">
                  <c:v>3.4933333333333336</c:v>
                </c:pt>
                <c:pt idx="32">
                  <c:v>3.5066666666666668</c:v>
                </c:pt>
                <c:pt idx="33">
                  <c:v>3.528888888888889</c:v>
                </c:pt>
                <c:pt idx="34">
                  <c:v>3.5511111111111111</c:v>
                </c:pt>
                <c:pt idx="35">
                  <c:v>3.52</c:v>
                </c:pt>
                <c:pt idx="36">
                  <c:v>3.5288888888888885</c:v>
                </c:pt>
                <c:pt idx="37">
                  <c:v>3.5288888888888885</c:v>
                </c:pt>
                <c:pt idx="38">
                  <c:v>3.5600000000000005</c:v>
                </c:pt>
                <c:pt idx="39">
                  <c:v>3.5644444444444447</c:v>
                </c:pt>
                <c:pt idx="40">
                  <c:v>3.6</c:v>
                </c:pt>
                <c:pt idx="41">
                  <c:v>3.6177777777777775</c:v>
                </c:pt>
                <c:pt idx="42">
                  <c:v>3.6355555555555554</c:v>
                </c:pt>
                <c:pt idx="43">
                  <c:v>3.6444444444444444</c:v>
                </c:pt>
                <c:pt idx="44">
                  <c:v>3.6488888888888886</c:v>
                </c:pt>
                <c:pt idx="45">
                  <c:v>3.6399999999999997</c:v>
                </c:pt>
                <c:pt idx="46">
                  <c:v>3.6399999999999997</c:v>
                </c:pt>
                <c:pt idx="47">
                  <c:v>3.6133333333333328</c:v>
                </c:pt>
                <c:pt idx="48">
                  <c:v>3.608888888888889</c:v>
                </c:pt>
                <c:pt idx="49">
                  <c:v>3.5866666666666669</c:v>
                </c:pt>
                <c:pt idx="50">
                  <c:v>3.5822222222222226</c:v>
                </c:pt>
                <c:pt idx="51">
                  <c:v>3.5777777777777784</c:v>
                </c:pt>
                <c:pt idx="52">
                  <c:v>3.5822222222222222</c:v>
                </c:pt>
                <c:pt idx="53">
                  <c:v>3.5866666666666664</c:v>
                </c:pt>
                <c:pt idx="54">
                  <c:v>3.6044444444444443</c:v>
                </c:pt>
                <c:pt idx="55">
                  <c:v>3.5999999999999996</c:v>
                </c:pt>
                <c:pt idx="56">
                  <c:v>3.6177777777777775</c:v>
                </c:pt>
                <c:pt idx="57">
                  <c:v>3.6266666666666665</c:v>
                </c:pt>
                <c:pt idx="58">
                  <c:v>3.6399999999999997</c:v>
                </c:pt>
                <c:pt idx="59">
                  <c:v>3.6311111111111107</c:v>
                </c:pt>
                <c:pt idx="60">
                  <c:v>3.64</c:v>
                </c:pt>
                <c:pt idx="61">
                  <c:v>3.6355555555555554</c:v>
                </c:pt>
                <c:pt idx="62">
                  <c:v>3.6711111111111108</c:v>
                </c:pt>
                <c:pt idx="63">
                  <c:v>3.6711111111111108</c:v>
                </c:pt>
                <c:pt idx="64">
                  <c:v>3.6711111111111108</c:v>
                </c:pt>
                <c:pt idx="65">
                  <c:v>3.6666666666666665</c:v>
                </c:pt>
                <c:pt idx="66">
                  <c:v>3.6622222222222218</c:v>
                </c:pt>
                <c:pt idx="67">
                  <c:v>3.6488888888888886</c:v>
                </c:pt>
                <c:pt idx="68">
                  <c:v>3.6266666666666665</c:v>
                </c:pt>
                <c:pt idx="69">
                  <c:v>3.6133333333333337</c:v>
                </c:pt>
                <c:pt idx="70">
                  <c:v>3.6222222222222222</c:v>
                </c:pt>
                <c:pt idx="71">
                  <c:v>3.5777777777777775</c:v>
                </c:pt>
                <c:pt idx="72">
                  <c:v>3.5511111111111111</c:v>
                </c:pt>
                <c:pt idx="73">
                  <c:v>3.5511111111111107</c:v>
                </c:pt>
                <c:pt idx="74">
                  <c:v>3.5466666666666664</c:v>
                </c:pt>
                <c:pt idx="75">
                  <c:v>3.5511111111111111</c:v>
                </c:pt>
                <c:pt idx="76">
                  <c:v>3.5777777777777775</c:v>
                </c:pt>
                <c:pt idx="77">
                  <c:v>3.5866666666666664</c:v>
                </c:pt>
                <c:pt idx="78">
                  <c:v>3.5777777777777775</c:v>
                </c:pt>
                <c:pt idx="79">
                  <c:v>3.5733333333333328</c:v>
                </c:pt>
                <c:pt idx="80">
                  <c:v>3.5644444444444443</c:v>
                </c:pt>
                <c:pt idx="81">
                  <c:v>3.5866666666666664</c:v>
                </c:pt>
                <c:pt idx="82">
                  <c:v>3.5911111111111107</c:v>
                </c:pt>
                <c:pt idx="83">
                  <c:v>3.6</c:v>
                </c:pt>
                <c:pt idx="84">
                  <c:v>3.6133333333333328</c:v>
                </c:pt>
                <c:pt idx="85">
                  <c:v>3.5911111111111111</c:v>
                </c:pt>
                <c:pt idx="86">
                  <c:v>3.6044444444444448</c:v>
                </c:pt>
                <c:pt idx="87">
                  <c:v>3.6222222222222222</c:v>
                </c:pt>
                <c:pt idx="88">
                  <c:v>3.6044444444444448</c:v>
                </c:pt>
                <c:pt idx="89">
                  <c:v>3.6222222222222222</c:v>
                </c:pt>
                <c:pt idx="90">
                  <c:v>3.617777777777778</c:v>
                </c:pt>
                <c:pt idx="91">
                  <c:v>3.617777777777778</c:v>
                </c:pt>
                <c:pt idx="92">
                  <c:v>3.5777777777777779</c:v>
                </c:pt>
                <c:pt idx="93">
                  <c:v>3.6</c:v>
                </c:pt>
                <c:pt idx="94">
                  <c:v>3.6311111111111112</c:v>
                </c:pt>
                <c:pt idx="95">
                  <c:v>3.657777777777778</c:v>
                </c:pt>
                <c:pt idx="96">
                  <c:v>3.64</c:v>
                </c:pt>
                <c:pt idx="97">
                  <c:v>3.6444444444444444</c:v>
                </c:pt>
                <c:pt idx="98">
                  <c:v>3.6533333333333338</c:v>
                </c:pt>
                <c:pt idx="99">
                  <c:v>3.657777777777778</c:v>
                </c:pt>
                <c:pt idx="100">
                  <c:v>3.6533333333333333</c:v>
                </c:pt>
                <c:pt idx="101">
                  <c:v>3.657777777777778</c:v>
                </c:pt>
                <c:pt idx="102">
                  <c:v>3.64</c:v>
                </c:pt>
                <c:pt idx="103">
                  <c:v>3.6177777777777775</c:v>
                </c:pt>
                <c:pt idx="104">
                  <c:v>3.6266666666666665</c:v>
                </c:pt>
                <c:pt idx="105">
                  <c:v>3.6222222222222222</c:v>
                </c:pt>
                <c:pt idx="106">
                  <c:v>3.5955555555555554</c:v>
                </c:pt>
                <c:pt idx="107">
                  <c:v>3.5999999999999996</c:v>
                </c:pt>
                <c:pt idx="108">
                  <c:v>3.5511111111111111</c:v>
                </c:pt>
                <c:pt idx="109">
                  <c:v>3.5377777777777775</c:v>
                </c:pt>
                <c:pt idx="110">
                  <c:v>3.52</c:v>
                </c:pt>
                <c:pt idx="111">
                  <c:v>3.5111111111111111</c:v>
                </c:pt>
                <c:pt idx="112">
                  <c:v>3.5066666666666664</c:v>
                </c:pt>
                <c:pt idx="113">
                  <c:v>3.4888888888888885</c:v>
                </c:pt>
                <c:pt idx="114">
                  <c:v>3.5066666666666664</c:v>
                </c:pt>
                <c:pt idx="115">
                  <c:v>3.5155555555555553</c:v>
                </c:pt>
                <c:pt idx="116">
                  <c:v>3.5244444444444438</c:v>
                </c:pt>
                <c:pt idx="117">
                  <c:v>3.5199999999999991</c:v>
                </c:pt>
                <c:pt idx="118">
                  <c:v>3.5422222222222217</c:v>
                </c:pt>
                <c:pt idx="119">
                  <c:v>3.5199999999999991</c:v>
                </c:pt>
                <c:pt idx="120">
                  <c:v>3.5422222222222217</c:v>
                </c:pt>
                <c:pt idx="121">
                  <c:v>3.5466666666666669</c:v>
                </c:pt>
                <c:pt idx="122">
                  <c:v>3.5511111111111116</c:v>
                </c:pt>
                <c:pt idx="123">
                  <c:v>3.5600000000000009</c:v>
                </c:pt>
                <c:pt idx="124">
                  <c:v>3.5555555555555562</c:v>
                </c:pt>
                <c:pt idx="125">
                  <c:v>3.5822222222222226</c:v>
                </c:pt>
                <c:pt idx="126">
                  <c:v>3.5866666666666664</c:v>
                </c:pt>
                <c:pt idx="127">
                  <c:v>3.5822222222222222</c:v>
                </c:pt>
                <c:pt idx="128">
                  <c:v>3.5644444444444452</c:v>
                </c:pt>
                <c:pt idx="129">
                  <c:v>3.5066666666666668</c:v>
                </c:pt>
                <c:pt idx="130">
                  <c:v>3.5022222222222226</c:v>
                </c:pt>
                <c:pt idx="131">
                  <c:v>3.4800000000000009</c:v>
                </c:pt>
                <c:pt idx="132">
                  <c:v>3.4844444444444447</c:v>
                </c:pt>
                <c:pt idx="133">
                  <c:v>3.5244444444444452</c:v>
                </c:pt>
                <c:pt idx="134">
                  <c:v>3.5422222222222226</c:v>
                </c:pt>
                <c:pt idx="135">
                  <c:v>3.5688888888888886</c:v>
                </c:pt>
                <c:pt idx="136">
                  <c:v>3.5555555555555554</c:v>
                </c:pt>
                <c:pt idx="137">
                  <c:v>3.56</c:v>
                </c:pt>
                <c:pt idx="138">
                  <c:v>3.5955555555555558</c:v>
                </c:pt>
                <c:pt idx="139">
                  <c:v>3.6222222222222222</c:v>
                </c:pt>
                <c:pt idx="140">
                  <c:v>3.6044444444444443</c:v>
                </c:pt>
                <c:pt idx="141">
                  <c:v>3.6</c:v>
                </c:pt>
                <c:pt idx="142">
                  <c:v>3.5911111111111111</c:v>
                </c:pt>
                <c:pt idx="143">
                  <c:v>3.5866666666666669</c:v>
                </c:pt>
                <c:pt idx="144">
                  <c:v>3.5911111111111116</c:v>
                </c:pt>
                <c:pt idx="145">
                  <c:v>3.6311111111111116</c:v>
                </c:pt>
                <c:pt idx="146">
                  <c:v>3.6400000000000006</c:v>
                </c:pt>
                <c:pt idx="147">
                  <c:v>3.6355555555555559</c:v>
                </c:pt>
                <c:pt idx="148">
                  <c:v>3.5955555555555558</c:v>
                </c:pt>
                <c:pt idx="149">
                  <c:v>3.6000000000000005</c:v>
                </c:pt>
                <c:pt idx="150">
                  <c:v>3.5466666666666669</c:v>
                </c:pt>
                <c:pt idx="151">
                  <c:v>3.5777777777777779</c:v>
                </c:pt>
                <c:pt idx="152">
                  <c:v>3.56</c:v>
                </c:pt>
                <c:pt idx="153">
                  <c:v>3.5733333333333328</c:v>
                </c:pt>
                <c:pt idx="154">
                  <c:v>3.5555555555555554</c:v>
                </c:pt>
                <c:pt idx="155">
                  <c:v>3.5555555555555562</c:v>
                </c:pt>
                <c:pt idx="156">
                  <c:v>3.5733333333333333</c:v>
                </c:pt>
                <c:pt idx="157">
                  <c:v>3.6</c:v>
                </c:pt>
                <c:pt idx="158">
                  <c:v>3.608888888888889</c:v>
                </c:pt>
                <c:pt idx="159">
                  <c:v>3.6044444444444448</c:v>
                </c:pt>
                <c:pt idx="160">
                  <c:v>3.5599999999999996</c:v>
                </c:pt>
                <c:pt idx="161">
                  <c:v>3.5911111111111107</c:v>
                </c:pt>
                <c:pt idx="162">
                  <c:v>3.608888888888889</c:v>
                </c:pt>
                <c:pt idx="163">
                  <c:v>3.5955555555555549</c:v>
                </c:pt>
                <c:pt idx="164">
                  <c:v>3.5955555555555549</c:v>
                </c:pt>
                <c:pt idx="165">
                  <c:v>3.6044444444444443</c:v>
                </c:pt>
                <c:pt idx="166">
                  <c:v>3.5822222222222218</c:v>
                </c:pt>
                <c:pt idx="167">
                  <c:v>3.6044444444444443</c:v>
                </c:pt>
                <c:pt idx="168">
                  <c:v>3.56</c:v>
                </c:pt>
                <c:pt idx="169">
                  <c:v>3.5333333333333332</c:v>
                </c:pt>
                <c:pt idx="170">
                  <c:v>3.5511111111111111</c:v>
                </c:pt>
                <c:pt idx="171">
                  <c:v>3.5377777777777775</c:v>
                </c:pt>
                <c:pt idx="172">
                  <c:v>3.5377777777777775</c:v>
                </c:pt>
                <c:pt idx="173">
                  <c:v>3.5955555555555554</c:v>
                </c:pt>
                <c:pt idx="174">
                  <c:v>3.6355555555555554</c:v>
                </c:pt>
                <c:pt idx="175">
                  <c:v>3.6488888888888891</c:v>
                </c:pt>
                <c:pt idx="176">
                  <c:v>3.6133333333333337</c:v>
                </c:pt>
                <c:pt idx="177">
                  <c:v>3.5866666666666664</c:v>
                </c:pt>
                <c:pt idx="178">
                  <c:v>3.5822222222222222</c:v>
                </c:pt>
                <c:pt idx="179">
                  <c:v>3.5911111111111111</c:v>
                </c:pt>
                <c:pt idx="180">
                  <c:v>3.5955555555555554</c:v>
                </c:pt>
                <c:pt idx="181">
                  <c:v>3.6044444444444443</c:v>
                </c:pt>
                <c:pt idx="182">
                  <c:v>3.6044444444444448</c:v>
                </c:pt>
                <c:pt idx="183">
                  <c:v>3.6133333333333328</c:v>
                </c:pt>
                <c:pt idx="184">
                  <c:v>3.64</c:v>
                </c:pt>
                <c:pt idx="185">
                  <c:v>3.635555555555555</c:v>
                </c:pt>
                <c:pt idx="186">
                  <c:v>3.6355555555555554</c:v>
                </c:pt>
                <c:pt idx="187">
                  <c:v>3.6311111111111107</c:v>
                </c:pt>
                <c:pt idx="188">
                  <c:v>3.5733333333333328</c:v>
                </c:pt>
                <c:pt idx="189">
                  <c:v>3.5422222222222217</c:v>
                </c:pt>
                <c:pt idx="190">
                  <c:v>3.5244444444444438</c:v>
                </c:pt>
                <c:pt idx="191">
                  <c:v>3.5333333333333328</c:v>
                </c:pt>
                <c:pt idx="192">
                  <c:v>3.5511111111111107</c:v>
                </c:pt>
                <c:pt idx="193">
                  <c:v>3.5777777777777775</c:v>
                </c:pt>
                <c:pt idx="194">
                  <c:v>3.5644444444444443</c:v>
                </c:pt>
                <c:pt idx="195">
                  <c:v>3.5688888888888881</c:v>
                </c:pt>
                <c:pt idx="196">
                  <c:v>3.6044444444444443</c:v>
                </c:pt>
                <c:pt idx="197">
                  <c:v>3.64</c:v>
                </c:pt>
                <c:pt idx="198">
                  <c:v>3.6266666666666669</c:v>
                </c:pt>
                <c:pt idx="199">
                  <c:v>3.6044444444444448</c:v>
                </c:pt>
                <c:pt idx="200">
                  <c:v>3.6</c:v>
                </c:pt>
                <c:pt idx="201">
                  <c:v>3.5999999999999996</c:v>
                </c:pt>
                <c:pt idx="202">
                  <c:v>3.5955555555555554</c:v>
                </c:pt>
                <c:pt idx="203">
                  <c:v>3.5955555555555558</c:v>
                </c:pt>
                <c:pt idx="204">
                  <c:v>3.608888888888889</c:v>
                </c:pt>
                <c:pt idx="205">
                  <c:v>3.6266666666666665</c:v>
                </c:pt>
                <c:pt idx="206">
                  <c:v>3.6266666666666665</c:v>
                </c:pt>
                <c:pt idx="207">
                  <c:v>3.64</c:v>
                </c:pt>
                <c:pt idx="208">
                  <c:v>3.635555555555555</c:v>
                </c:pt>
                <c:pt idx="209">
                  <c:v>3.6355555555555554</c:v>
                </c:pt>
                <c:pt idx="210">
                  <c:v>3.6177777777777775</c:v>
                </c:pt>
                <c:pt idx="211">
                  <c:v>3.5777777777777775</c:v>
                </c:pt>
                <c:pt idx="212">
                  <c:v>3.5244444444444443</c:v>
                </c:pt>
                <c:pt idx="213">
                  <c:v>3.5511111111111116</c:v>
                </c:pt>
                <c:pt idx="214">
                  <c:v>3.6044444444444452</c:v>
                </c:pt>
                <c:pt idx="215">
                  <c:v>3.6622222222222232</c:v>
                </c:pt>
                <c:pt idx="216">
                  <c:v>3.6755555555555564</c:v>
                </c:pt>
                <c:pt idx="217">
                  <c:v>3.6933333333333338</c:v>
                </c:pt>
                <c:pt idx="218">
                  <c:v>3.7066666666666674</c:v>
                </c:pt>
                <c:pt idx="219">
                  <c:v>3.7199999999999998</c:v>
                </c:pt>
                <c:pt idx="220">
                  <c:v>3.7288888888888887</c:v>
                </c:pt>
                <c:pt idx="221">
                  <c:v>3.7155555555555555</c:v>
                </c:pt>
                <c:pt idx="222">
                  <c:v>3.6844444444444444</c:v>
                </c:pt>
                <c:pt idx="223">
                  <c:v>3.6711111111111112</c:v>
                </c:pt>
                <c:pt idx="224">
                  <c:v>3.666666666666667</c:v>
                </c:pt>
                <c:pt idx="225">
                  <c:v>3.6844444444444449</c:v>
                </c:pt>
                <c:pt idx="226">
                  <c:v>3.6888888888888891</c:v>
                </c:pt>
                <c:pt idx="227">
                  <c:v>3.6977777777777785</c:v>
                </c:pt>
                <c:pt idx="228">
                  <c:v>3.6844444444444449</c:v>
                </c:pt>
                <c:pt idx="229">
                  <c:v>3.6311111111111112</c:v>
                </c:pt>
                <c:pt idx="230">
                  <c:v>3.5600000000000005</c:v>
                </c:pt>
                <c:pt idx="231">
                  <c:v>3.5644444444444447</c:v>
                </c:pt>
                <c:pt idx="232">
                  <c:v>3.56</c:v>
                </c:pt>
                <c:pt idx="233">
                  <c:v>3.5688888888888886</c:v>
                </c:pt>
                <c:pt idx="234">
                  <c:v>3.5688888888888886</c:v>
                </c:pt>
                <c:pt idx="235">
                  <c:v>3.537777777777777</c:v>
                </c:pt>
                <c:pt idx="236">
                  <c:v>3.5555555555555554</c:v>
                </c:pt>
                <c:pt idx="237">
                  <c:v>3.5955555555555554</c:v>
                </c:pt>
                <c:pt idx="238">
                  <c:v>3.5866666666666669</c:v>
                </c:pt>
                <c:pt idx="239">
                  <c:v>3.5733333333333333</c:v>
                </c:pt>
                <c:pt idx="240">
                  <c:v>3.5911111111111111</c:v>
                </c:pt>
                <c:pt idx="241">
                  <c:v>3.5911111111111116</c:v>
                </c:pt>
                <c:pt idx="242">
                  <c:v>3.6044444444444443</c:v>
                </c:pt>
                <c:pt idx="243">
                  <c:v>3.6133333333333328</c:v>
                </c:pt>
                <c:pt idx="244">
                  <c:v>3.6133333333333324</c:v>
                </c:pt>
                <c:pt idx="245">
                  <c:v>3.6133333333333328</c:v>
                </c:pt>
                <c:pt idx="246">
                  <c:v>3.6222222222222213</c:v>
                </c:pt>
                <c:pt idx="247">
                  <c:v>3.626666666666666</c:v>
                </c:pt>
                <c:pt idx="248">
                  <c:v>3.6177777777777771</c:v>
                </c:pt>
                <c:pt idx="249">
                  <c:v>3.6044444444444448</c:v>
                </c:pt>
                <c:pt idx="250">
                  <c:v>3.6133333333333337</c:v>
                </c:pt>
                <c:pt idx="251">
                  <c:v>3.5911111111111111</c:v>
                </c:pt>
                <c:pt idx="252">
                  <c:v>3.56</c:v>
                </c:pt>
                <c:pt idx="253">
                  <c:v>3.5777777777777775</c:v>
                </c:pt>
                <c:pt idx="254">
                  <c:v>3.6488888888888891</c:v>
                </c:pt>
                <c:pt idx="255">
                  <c:v>3.6622222222222223</c:v>
                </c:pt>
                <c:pt idx="256">
                  <c:v>3.7022222222222227</c:v>
                </c:pt>
                <c:pt idx="257">
                  <c:v>3.6933333333333334</c:v>
                </c:pt>
                <c:pt idx="258">
                  <c:v>3.6888888888888896</c:v>
                </c:pt>
                <c:pt idx="259">
                  <c:v>3.6977777777777781</c:v>
                </c:pt>
                <c:pt idx="260">
                  <c:v>3.6977777777777781</c:v>
                </c:pt>
                <c:pt idx="261">
                  <c:v>3.6755555555555559</c:v>
                </c:pt>
                <c:pt idx="262">
                  <c:v>3.6622222222222223</c:v>
                </c:pt>
                <c:pt idx="263">
                  <c:v>3.657777777777778</c:v>
                </c:pt>
                <c:pt idx="264">
                  <c:v>3.6533333333333333</c:v>
                </c:pt>
                <c:pt idx="265">
                  <c:v>3.6622222222222218</c:v>
                </c:pt>
                <c:pt idx="266">
                  <c:v>3.6888888888888887</c:v>
                </c:pt>
                <c:pt idx="267">
                  <c:v>3.6933333333333329</c:v>
                </c:pt>
                <c:pt idx="268">
                  <c:v>3.6933333333333334</c:v>
                </c:pt>
                <c:pt idx="269">
                  <c:v>3.6266666666666665</c:v>
                </c:pt>
                <c:pt idx="270">
                  <c:v>3.5866666666666664</c:v>
                </c:pt>
                <c:pt idx="271">
                  <c:v>3.528888888888889</c:v>
                </c:pt>
                <c:pt idx="272">
                  <c:v>3.5377777777777779</c:v>
                </c:pt>
                <c:pt idx="273">
                  <c:v>3.56</c:v>
                </c:pt>
                <c:pt idx="274">
                  <c:v>3.5733333333333333</c:v>
                </c:pt>
                <c:pt idx="275">
                  <c:v>3.5866666666666664</c:v>
                </c:pt>
                <c:pt idx="276">
                  <c:v>3.5955555555555554</c:v>
                </c:pt>
                <c:pt idx="277">
                  <c:v>3.5955555555555554</c:v>
                </c:pt>
                <c:pt idx="278">
                  <c:v>3.5955555555555554</c:v>
                </c:pt>
                <c:pt idx="279">
                  <c:v>3.6044444444444443</c:v>
                </c:pt>
                <c:pt idx="280">
                  <c:v>3.5955555555555549</c:v>
                </c:pt>
                <c:pt idx="281">
                  <c:v>3.5822222222222218</c:v>
                </c:pt>
                <c:pt idx="282">
                  <c:v>3.5866666666666664</c:v>
                </c:pt>
                <c:pt idx="283">
                  <c:v>3.5955555555555554</c:v>
                </c:pt>
                <c:pt idx="284">
                  <c:v>3.6044444444444443</c:v>
                </c:pt>
                <c:pt idx="285">
                  <c:v>3.6177777777777775</c:v>
                </c:pt>
                <c:pt idx="286">
                  <c:v>3.6266666666666665</c:v>
                </c:pt>
                <c:pt idx="287">
                  <c:v>3.6266666666666665</c:v>
                </c:pt>
                <c:pt idx="288">
                  <c:v>3.5999999999999996</c:v>
                </c:pt>
                <c:pt idx="289">
                  <c:v>3.5999999999999996</c:v>
                </c:pt>
                <c:pt idx="290">
                  <c:v>3.5777777777777775</c:v>
                </c:pt>
                <c:pt idx="291">
                  <c:v>3.5866666666666664</c:v>
                </c:pt>
                <c:pt idx="292">
                  <c:v>3.5777777777777779</c:v>
                </c:pt>
                <c:pt idx="293">
                  <c:v>3.5911111111111111</c:v>
                </c:pt>
                <c:pt idx="294">
                  <c:v>3.608888888888889</c:v>
                </c:pt>
                <c:pt idx="295">
                  <c:v>3.608888888888889</c:v>
                </c:pt>
                <c:pt idx="296">
                  <c:v>3.6177777777777775</c:v>
                </c:pt>
                <c:pt idx="297">
                  <c:v>3.626666666666666</c:v>
                </c:pt>
                <c:pt idx="298">
                  <c:v>3.6444444444444444</c:v>
                </c:pt>
                <c:pt idx="299">
                  <c:v>3.6488888888888882</c:v>
                </c:pt>
                <c:pt idx="300">
                  <c:v>3.626666666666666</c:v>
                </c:pt>
                <c:pt idx="301">
                  <c:v>3.6488888888888891</c:v>
                </c:pt>
                <c:pt idx="302">
                  <c:v>3.6222222222222218</c:v>
                </c:pt>
                <c:pt idx="303">
                  <c:v>3.6266666666666665</c:v>
                </c:pt>
                <c:pt idx="304">
                  <c:v>3.6133333333333328</c:v>
                </c:pt>
                <c:pt idx="305">
                  <c:v>3.6266666666666669</c:v>
                </c:pt>
                <c:pt idx="306">
                  <c:v>3.6133333333333328</c:v>
                </c:pt>
                <c:pt idx="307">
                  <c:v>3.6222222222222218</c:v>
                </c:pt>
                <c:pt idx="308">
                  <c:v>3.5999999999999996</c:v>
                </c:pt>
                <c:pt idx="309">
                  <c:v>3.5688888888888881</c:v>
                </c:pt>
                <c:pt idx="310">
                  <c:v>3.5688888888888881</c:v>
                </c:pt>
                <c:pt idx="311">
                  <c:v>3.5555555555555549</c:v>
                </c:pt>
                <c:pt idx="312">
                  <c:v>3.5511111111111107</c:v>
                </c:pt>
                <c:pt idx="313">
                  <c:v>3.4977777777777774</c:v>
                </c:pt>
                <c:pt idx="314">
                  <c:v>3.52</c:v>
                </c:pt>
                <c:pt idx="315">
                  <c:v>3.5466666666666664</c:v>
                </c:pt>
                <c:pt idx="316">
                  <c:v>3.5422222222222222</c:v>
                </c:pt>
                <c:pt idx="317">
                  <c:v>3.5911111111111111</c:v>
                </c:pt>
                <c:pt idx="318">
                  <c:v>3.5866666666666664</c:v>
                </c:pt>
                <c:pt idx="319">
                  <c:v>3.5911111111111107</c:v>
                </c:pt>
                <c:pt idx="320">
                  <c:v>3.5911111111111107</c:v>
                </c:pt>
                <c:pt idx="321">
                  <c:v>3.5955555555555554</c:v>
                </c:pt>
                <c:pt idx="322">
                  <c:v>3.6133333333333328</c:v>
                </c:pt>
                <c:pt idx="323">
                  <c:v>3.6177777777777775</c:v>
                </c:pt>
                <c:pt idx="324">
                  <c:v>3.64</c:v>
                </c:pt>
                <c:pt idx="325">
                  <c:v>3.6444444444444444</c:v>
                </c:pt>
                <c:pt idx="326">
                  <c:v>3.6488888888888891</c:v>
                </c:pt>
                <c:pt idx="327">
                  <c:v>3.64</c:v>
                </c:pt>
                <c:pt idx="328">
                  <c:v>3.6577777777777785</c:v>
                </c:pt>
                <c:pt idx="329">
                  <c:v>3.617777777777778</c:v>
                </c:pt>
                <c:pt idx="330">
                  <c:v>3.6133333333333337</c:v>
                </c:pt>
                <c:pt idx="331">
                  <c:v>3.6044444444444443</c:v>
                </c:pt>
                <c:pt idx="332">
                  <c:v>3.5733333333333328</c:v>
                </c:pt>
                <c:pt idx="333">
                  <c:v>3.5777777777777775</c:v>
                </c:pt>
                <c:pt idx="334">
                  <c:v>3.5999999999999996</c:v>
                </c:pt>
                <c:pt idx="335">
                  <c:v>3.6088888888888886</c:v>
                </c:pt>
                <c:pt idx="336">
                  <c:v>3.6222222222222213</c:v>
                </c:pt>
                <c:pt idx="337">
                  <c:v>3.626666666666666</c:v>
                </c:pt>
                <c:pt idx="338">
                  <c:v>3.635555555555555</c:v>
                </c:pt>
                <c:pt idx="339">
                  <c:v>3.6311111111111107</c:v>
                </c:pt>
                <c:pt idx="340">
                  <c:v>3.6533333333333329</c:v>
                </c:pt>
                <c:pt idx="341">
                  <c:v>3.6577777777777771</c:v>
                </c:pt>
                <c:pt idx="342">
                  <c:v>3.657777777777778</c:v>
                </c:pt>
                <c:pt idx="343">
                  <c:v>3.6666666666666665</c:v>
                </c:pt>
                <c:pt idx="344">
                  <c:v>3.6977777777777781</c:v>
                </c:pt>
                <c:pt idx="345">
                  <c:v>3.6799999999999997</c:v>
                </c:pt>
                <c:pt idx="346">
                  <c:v>3.6711111111111108</c:v>
                </c:pt>
                <c:pt idx="347">
                  <c:v>3.6577777777777785</c:v>
                </c:pt>
                <c:pt idx="348">
                  <c:v>3.6533333333333338</c:v>
                </c:pt>
                <c:pt idx="349">
                  <c:v>3.6266666666666665</c:v>
                </c:pt>
                <c:pt idx="350">
                  <c:v>3.6133333333333337</c:v>
                </c:pt>
                <c:pt idx="351">
                  <c:v>3.5911111111111111</c:v>
                </c:pt>
                <c:pt idx="352">
                  <c:v>3.56</c:v>
                </c:pt>
                <c:pt idx="353">
                  <c:v>3.5911111111111107</c:v>
                </c:pt>
                <c:pt idx="354">
                  <c:v>3.5688888888888881</c:v>
                </c:pt>
                <c:pt idx="355">
                  <c:v>3.5511111111111111</c:v>
                </c:pt>
                <c:pt idx="356">
                  <c:v>3.5422222222222217</c:v>
                </c:pt>
                <c:pt idx="357">
                  <c:v>3.5422222222222217</c:v>
                </c:pt>
                <c:pt idx="358">
                  <c:v>3.5244444444444443</c:v>
                </c:pt>
                <c:pt idx="359">
                  <c:v>3.4933333333333332</c:v>
                </c:pt>
                <c:pt idx="360">
                  <c:v>3.5155555555555558</c:v>
                </c:pt>
                <c:pt idx="361">
                  <c:v>3.5066666666666668</c:v>
                </c:pt>
                <c:pt idx="362">
                  <c:v>3.5022222222222221</c:v>
                </c:pt>
                <c:pt idx="363">
                  <c:v>3.5333333333333332</c:v>
                </c:pt>
                <c:pt idx="364">
                  <c:v>3.5511111111111111</c:v>
                </c:pt>
                <c:pt idx="365">
                  <c:v>3.5644444444444434</c:v>
                </c:pt>
                <c:pt idx="366">
                  <c:v>3.5555555555555554</c:v>
                </c:pt>
                <c:pt idx="367">
                  <c:v>3.5555555555555554</c:v>
                </c:pt>
                <c:pt idx="368">
                  <c:v>3.5066666666666664</c:v>
                </c:pt>
                <c:pt idx="369">
                  <c:v>3.52</c:v>
                </c:pt>
                <c:pt idx="370">
                  <c:v>3.5066666666666673</c:v>
                </c:pt>
                <c:pt idx="371">
                  <c:v>3.4888888888888889</c:v>
                </c:pt>
                <c:pt idx="372">
                  <c:v>3.4888888888888894</c:v>
                </c:pt>
                <c:pt idx="373">
                  <c:v>3.4933333333333332</c:v>
                </c:pt>
                <c:pt idx="374">
                  <c:v>3.5111111111111111</c:v>
                </c:pt>
                <c:pt idx="375">
                  <c:v>3.5111111111111111</c:v>
                </c:pt>
                <c:pt idx="376">
                  <c:v>3.5244444444444443</c:v>
                </c:pt>
                <c:pt idx="377">
                  <c:v>3.5422222222222222</c:v>
                </c:pt>
                <c:pt idx="378">
                  <c:v>3.5244444444444443</c:v>
                </c:pt>
                <c:pt idx="379">
                  <c:v>3.5200000000000005</c:v>
                </c:pt>
                <c:pt idx="380">
                  <c:v>3.5111111111111111</c:v>
                </c:pt>
                <c:pt idx="381">
                  <c:v>3.5288888888888885</c:v>
                </c:pt>
                <c:pt idx="382">
                  <c:v>3.5466666666666664</c:v>
                </c:pt>
                <c:pt idx="383">
                  <c:v>3.5733333333333333</c:v>
                </c:pt>
                <c:pt idx="384">
                  <c:v>3.5777777777777775</c:v>
                </c:pt>
                <c:pt idx="385">
                  <c:v>3.5911111111111107</c:v>
                </c:pt>
                <c:pt idx="386">
                  <c:v>3.5999999999999996</c:v>
                </c:pt>
                <c:pt idx="387">
                  <c:v>3.6</c:v>
                </c:pt>
                <c:pt idx="388">
                  <c:v>3.6088888888888886</c:v>
                </c:pt>
                <c:pt idx="389">
                  <c:v>3.5955555555555554</c:v>
                </c:pt>
                <c:pt idx="390">
                  <c:v>3.5777777777777779</c:v>
                </c:pt>
                <c:pt idx="391">
                  <c:v>3.5955555555555558</c:v>
                </c:pt>
                <c:pt idx="392">
                  <c:v>3.5822222222222226</c:v>
                </c:pt>
                <c:pt idx="393">
                  <c:v>3.5822222222222226</c:v>
                </c:pt>
                <c:pt idx="394">
                  <c:v>3.5733333333333337</c:v>
                </c:pt>
                <c:pt idx="395">
                  <c:v>3.5955555555555558</c:v>
                </c:pt>
                <c:pt idx="396">
                  <c:v>3.5911111111111116</c:v>
                </c:pt>
                <c:pt idx="397">
                  <c:v>3.5688888888888899</c:v>
                </c:pt>
                <c:pt idx="398">
                  <c:v>3.5600000000000005</c:v>
                </c:pt>
                <c:pt idx="399">
                  <c:v>3.5511111111111111</c:v>
                </c:pt>
              </c:numCache>
            </c:numRef>
          </c:val>
          <c:smooth val="0"/>
        </c:ser>
        <c:ser>
          <c:idx val="2"/>
          <c:order val="1"/>
          <c:tx>
            <c:v>Incorrectly Predicted Relations</c:v>
          </c:tx>
          <c:marker>
            <c:symbol val="none"/>
          </c:marker>
          <c:cat>
            <c:numRef>
              <c:f>Sheet2!$A$2:$A$401</c:f>
              <c:numCache>
                <c:formatCode>General</c:formatCode>
                <c:ptCount val="4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</c:numCache>
            </c:numRef>
          </c:cat>
          <c:val>
            <c:numRef>
              <c:f>Sheet2!$CV$2:$CV$401</c:f>
              <c:numCache>
                <c:formatCode>General</c:formatCode>
                <c:ptCount val="400"/>
                <c:pt idx="0">
                  <c:v>3.4</c:v>
                </c:pt>
                <c:pt idx="1">
                  <c:v>1.6666666666666667</c:v>
                </c:pt>
                <c:pt idx="2">
                  <c:v>1.2933333333333334</c:v>
                </c:pt>
                <c:pt idx="3">
                  <c:v>1.1047619047619048</c:v>
                </c:pt>
                <c:pt idx="4">
                  <c:v>0.96296296296296291</c:v>
                </c:pt>
                <c:pt idx="5">
                  <c:v>0.85454545454545439</c:v>
                </c:pt>
                <c:pt idx="6">
                  <c:v>0.76923076923076927</c:v>
                </c:pt>
                <c:pt idx="7">
                  <c:v>0.67555555555555558</c:v>
                </c:pt>
                <c:pt idx="8">
                  <c:v>0.44888888888888889</c:v>
                </c:pt>
                <c:pt idx="9">
                  <c:v>0.39555555555555555</c:v>
                </c:pt>
                <c:pt idx="10">
                  <c:v>0.36444444444444446</c:v>
                </c:pt>
                <c:pt idx="11">
                  <c:v>0.33777777777777779</c:v>
                </c:pt>
                <c:pt idx="12">
                  <c:v>0.28444444444444444</c:v>
                </c:pt>
                <c:pt idx="13">
                  <c:v>0.24888888888888897</c:v>
                </c:pt>
                <c:pt idx="14">
                  <c:v>0.25333333333333335</c:v>
                </c:pt>
                <c:pt idx="15">
                  <c:v>0.23555555555555557</c:v>
                </c:pt>
                <c:pt idx="16">
                  <c:v>0.23555555555555552</c:v>
                </c:pt>
                <c:pt idx="17">
                  <c:v>0.2311111111111111</c:v>
                </c:pt>
                <c:pt idx="18">
                  <c:v>0.24000000000000002</c:v>
                </c:pt>
                <c:pt idx="19">
                  <c:v>0.23111111111111113</c:v>
                </c:pt>
                <c:pt idx="20">
                  <c:v>0.24444444444444444</c:v>
                </c:pt>
                <c:pt idx="21">
                  <c:v>0.24444444444444446</c:v>
                </c:pt>
                <c:pt idx="22">
                  <c:v>0.24888888888888888</c:v>
                </c:pt>
                <c:pt idx="23">
                  <c:v>0.25777777777777777</c:v>
                </c:pt>
                <c:pt idx="24">
                  <c:v>0.25777777777777777</c:v>
                </c:pt>
                <c:pt idx="25">
                  <c:v>0.24888888888888891</c:v>
                </c:pt>
                <c:pt idx="26">
                  <c:v>0.24444444444444446</c:v>
                </c:pt>
                <c:pt idx="27">
                  <c:v>0.25777777777777783</c:v>
                </c:pt>
                <c:pt idx="28">
                  <c:v>0.24000000000000002</c:v>
                </c:pt>
                <c:pt idx="29">
                  <c:v>0.20444444444444446</c:v>
                </c:pt>
                <c:pt idx="30">
                  <c:v>0.20444444444444446</c:v>
                </c:pt>
                <c:pt idx="31">
                  <c:v>0.18222222222222223</c:v>
                </c:pt>
                <c:pt idx="32">
                  <c:v>0.16</c:v>
                </c:pt>
                <c:pt idx="33">
                  <c:v>0.15111111111111111</c:v>
                </c:pt>
                <c:pt idx="34">
                  <c:v>0.16888888888888889</c:v>
                </c:pt>
                <c:pt idx="35">
                  <c:v>0.15111111111111111</c:v>
                </c:pt>
                <c:pt idx="36">
                  <c:v>0.15555555555555553</c:v>
                </c:pt>
                <c:pt idx="37">
                  <c:v>0.14666666666666664</c:v>
                </c:pt>
                <c:pt idx="38">
                  <c:v>0.16</c:v>
                </c:pt>
                <c:pt idx="39">
                  <c:v>0.16</c:v>
                </c:pt>
                <c:pt idx="40">
                  <c:v>0.16444444444444445</c:v>
                </c:pt>
                <c:pt idx="41">
                  <c:v>0.16888888888888892</c:v>
                </c:pt>
                <c:pt idx="42">
                  <c:v>0.15111111111111114</c:v>
                </c:pt>
                <c:pt idx="43">
                  <c:v>0.16888888888888892</c:v>
                </c:pt>
                <c:pt idx="44">
                  <c:v>0.16888888888888892</c:v>
                </c:pt>
                <c:pt idx="45">
                  <c:v>0.16888888888888889</c:v>
                </c:pt>
                <c:pt idx="46">
                  <c:v>0.15555555555555553</c:v>
                </c:pt>
                <c:pt idx="47">
                  <c:v>0.14666666666666664</c:v>
                </c:pt>
                <c:pt idx="48">
                  <c:v>0.13333333333333333</c:v>
                </c:pt>
                <c:pt idx="49">
                  <c:v>0.1111111111111111</c:v>
                </c:pt>
                <c:pt idx="50">
                  <c:v>9.7777777777777769E-2</c:v>
                </c:pt>
                <c:pt idx="51">
                  <c:v>8.8888888888888878E-2</c:v>
                </c:pt>
                <c:pt idx="52">
                  <c:v>8.8888888888888878E-2</c:v>
                </c:pt>
                <c:pt idx="53">
                  <c:v>9.3333333333333324E-2</c:v>
                </c:pt>
                <c:pt idx="54">
                  <c:v>9.7777777777777769E-2</c:v>
                </c:pt>
                <c:pt idx="55">
                  <c:v>0.10666666666666666</c:v>
                </c:pt>
                <c:pt idx="56">
                  <c:v>0.12888888888888889</c:v>
                </c:pt>
                <c:pt idx="57">
                  <c:v>0.13777777777777775</c:v>
                </c:pt>
                <c:pt idx="58">
                  <c:v>0.14666666666666664</c:v>
                </c:pt>
                <c:pt idx="59">
                  <c:v>0.15555555555555553</c:v>
                </c:pt>
                <c:pt idx="60">
                  <c:v>0.14666666666666664</c:v>
                </c:pt>
                <c:pt idx="61">
                  <c:v>0.15111111111111111</c:v>
                </c:pt>
                <c:pt idx="62">
                  <c:v>0.18222222222222223</c:v>
                </c:pt>
                <c:pt idx="63">
                  <c:v>0.19111111111111112</c:v>
                </c:pt>
                <c:pt idx="64">
                  <c:v>0.18666666666666668</c:v>
                </c:pt>
                <c:pt idx="65">
                  <c:v>0.18222222222222223</c:v>
                </c:pt>
                <c:pt idx="66">
                  <c:v>0.18222222222222223</c:v>
                </c:pt>
                <c:pt idx="67">
                  <c:v>0.18222222222222223</c:v>
                </c:pt>
                <c:pt idx="68">
                  <c:v>0.16</c:v>
                </c:pt>
                <c:pt idx="69">
                  <c:v>0.15111111111111114</c:v>
                </c:pt>
                <c:pt idx="70">
                  <c:v>0.15555555555555556</c:v>
                </c:pt>
                <c:pt idx="71">
                  <c:v>0.11999999999999998</c:v>
                </c:pt>
                <c:pt idx="72">
                  <c:v>0.11555555555555555</c:v>
                </c:pt>
                <c:pt idx="73">
                  <c:v>0.11555555555555556</c:v>
                </c:pt>
                <c:pt idx="74">
                  <c:v>0.10666666666666667</c:v>
                </c:pt>
                <c:pt idx="75">
                  <c:v>0.11111111111111112</c:v>
                </c:pt>
                <c:pt idx="76">
                  <c:v>0.11555555555555555</c:v>
                </c:pt>
                <c:pt idx="77">
                  <c:v>0.10666666666666666</c:v>
                </c:pt>
                <c:pt idx="78">
                  <c:v>0.10666666666666666</c:v>
                </c:pt>
                <c:pt idx="79">
                  <c:v>0.10666666666666666</c:v>
                </c:pt>
                <c:pt idx="80">
                  <c:v>0.10666666666666666</c:v>
                </c:pt>
                <c:pt idx="81">
                  <c:v>0.12888888888888889</c:v>
                </c:pt>
                <c:pt idx="82">
                  <c:v>0.13777777777777775</c:v>
                </c:pt>
                <c:pt idx="83">
                  <c:v>0.14666666666666664</c:v>
                </c:pt>
                <c:pt idx="84">
                  <c:v>0.16</c:v>
                </c:pt>
                <c:pt idx="85">
                  <c:v>0.14222222222222222</c:v>
                </c:pt>
                <c:pt idx="86">
                  <c:v>0.14222222222222222</c:v>
                </c:pt>
                <c:pt idx="87">
                  <c:v>0.14666666666666664</c:v>
                </c:pt>
                <c:pt idx="88">
                  <c:v>0.11999999999999998</c:v>
                </c:pt>
                <c:pt idx="89">
                  <c:v>0.11999999999999998</c:v>
                </c:pt>
                <c:pt idx="90">
                  <c:v>0.11555555555555555</c:v>
                </c:pt>
                <c:pt idx="91">
                  <c:v>0.11555555555555555</c:v>
                </c:pt>
                <c:pt idx="92">
                  <c:v>9.3333333333333324E-2</c:v>
                </c:pt>
                <c:pt idx="93">
                  <c:v>0.1111111111111111</c:v>
                </c:pt>
                <c:pt idx="94">
                  <c:v>0.13333333333333333</c:v>
                </c:pt>
                <c:pt idx="95">
                  <c:v>0.14666666666666664</c:v>
                </c:pt>
                <c:pt idx="96">
                  <c:v>0.12444444444444444</c:v>
                </c:pt>
                <c:pt idx="97">
                  <c:v>0.11555555555555555</c:v>
                </c:pt>
                <c:pt idx="98">
                  <c:v>0.12444444444444443</c:v>
                </c:pt>
                <c:pt idx="99">
                  <c:v>0.11555555555555555</c:v>
                </c:pt>
                <c:pt idx="100">
                  <c:v>0.11999999999999998</c:v>
                </c:pt>
                <c:pt idx="101">
                  <c:v>0.13777777777777775</c:v>
                </c:pt>
                <c:pt idx="102">
                  <c:v>0.12888888888888889</c:v>
                </c:pt>
                <c:pt idx="103">
                  <c:v>0.12888888888888889</c:v>
                </c:pt>
                <c:pt idx="104">
                  <c:v>0.14666666666666664</c:v>
                </c:pt>
                <c:pt idx="105">
                  <c:v>0.15555555555555553</c:v>
                </c:pt>
                <c:pt idx="106">
                  <c:v>0.14666666666666664</c:v>
                </c:pt>
                <c:pt idx="107">
                  <c:v>0.15111111111111111</c:v>
                </c:pt>
                <c:pt idx="108">
                  <c:v>0.12444444444444443</c:v>
                </c:pt>
                <c:pt idx="109">
                  <c:v>0.10222222222222221</c:v>
                </c:pt>
                <c:pt idx="110">
                  <c:v>8.8888888888888878E-2</c:v>
                </c:pt>
                <c:pt idx="111">
                  <c:v>8.8888888888888878E-2</c:v>
                </c:pt>
                <c:pt idx="112">
                  <c:v>8.8888888888888878E-2</c:v>
                </c:pt>
                <c:pt idx="113">
                  <c:v>6.6666666666666666E-2</c:v>
                </c:pt>
                <c:pt idx="114">
                  <c:v>8.4444444444444447E-2</c:v>
                </c:pt>
                <c:pt idx="115">
                  <c:v>7.5555555555555556E-2</c:v>
                </c:pt>
                <c:pt idx="116">
                  <c:v>7.1111111111111111E-2</c:v>
                </c:pt>
                <c:pt idx="117">
                  <c:v>7.1111111111111111E-2</c:v>
                </c:pt>
                <c:pt idx="118">
                  <c:v>7.1111111111111111E-2</c:v>
                </c:pt>
                <c:pt idx="119">
                  <c:v>5.3333333333333337E-2</c:v>
                </c:pt>
                <c:pt idx="120">
                  <c:v>5.3333333333333337E-2</c:v>
                </c:pt>
                <c:pt idx="121">
                  <c:v>5.7777777777777782E-2</c:v>
                </c:pt>
                <c:pt idx="122">
                  <c:v>5.3333333333333337E-2</c:v>
                </c:pt>
                <c:pt idx="123">
                  <c:v>5.3333333333333337E-2</c:v>
                </c:pt>
                <c:pt idx="124">
                  <c:v>5.7777777777777782E-2</c:v>
                </c:pt>
                <c:pt idx="125">
                  <c:v>6.6666666666666666E-2</c:v>
                </c:pt>
                <c:pt idx="126">
                  <c:v>7.1111111111111111E-2</c:v>
                </c:pt>
                <c:pt idx="127">
                  <c:v>7.1111111111111111E-2</c:v>
                </c:pt>
                <c:pt idx="128">
                  <c:v>7.1111111111111111E-2</c:v>
                </c:pt>
                <c:pt idx="129">
                  <c:v>4.4444444444444439E-2</c:v>
                </c:pt>
                <c:pt idx="130">
                  <c:v>4.4444444444444439E-2</c:v>
                </c:pt>
                <c:pt idx="131">
                  <c:v>3.111111111111111E-2</c:v>
                </c:pt>
                <c:pt idx="132">
                  <c:v>3.5555555555555556E-2</c:v>
                </c:pt>
                <c:pt idx="133">
                  <c:v>5.3333333333333337E-2</c:v>
                </c:pt>
                <c:pt idx="134">
                  <c:v>5.7777777777777782E-2</c:v>
                </c:pt>
                <c:pt idx="135">
                  <c:v>6.222222222222222E-2</c:v>
                </c:pt>
                <c:pt idx="136">
                  <c:v>6.222222222222222E-2</c:v>
                </c:pt>
                <c:pt idx="137">
                  <c:v>7.1111111111111111E-2</c:v>
                </c:pt>
                <c:pt idx="138">
                  <c:v>8.4444444444444447E-2</c:v>
                </c:pt>
                <c:pt idx="139">
                  <c:v>8.8888888888888878E-2</c:v>
                </c:pt>
                <c:pt idx="140">
                  <c:v>0.08</c:v>
                </c:pt>
                <c:pt idx="141">
                  <c:v>7.5555555555555556E-2</c:v>
                </c:pt>
                <c:pt idx="142">
                  <c:v>7.5555555555555556E-2</c:v>
                </c:pt>
                <c:pt idx="143">
                  <c:v>7.5555555555555556E-2</c:v>
                </c:pt>
                <c:pt idx="144">
                  <c:v>7.5555555555555556E-2</c:v>
                </c:pt>
                <c:pt idx="145">
                  <c:v>8.8888888888888878E-2</c:v>
                </c:pt>
                <c:pt idx="146">
                  <c:v>8.8888888888888878E-2</c:v>
                </c:pt>
                <c:pt idx="147">
                  <c:v>8.4444444444444447E-2</c:v>
                </c:pt>
                <c:pt idx="148">
                  <c:v>6.6666666666666666E-2</c:v>
                </c:pt>
                <c:pt idx="149">
                  <c:v>6.222222222222222E-2</c:v>
                </c:pt>
                <c:pt idx="150">
                  <c:v>4.8888888888888891E-2</c:v>
                </c:pt>
                <c:pt idx="151">
                  <c:v>4.8888888888888891E-2</c:v>
                </c:pt>
                <c:pt idx="152">
                  <c:v>4.0000000000000008E-2</c:v>
                </c:pt>
                <c:pt idx="153">
                  <c:v>5.7777777777777782E-2</c:v>
                </c:pt>
                <c:pt idx="154">
                  <c:v>5.3333333333333337E-2</c:v>
                </c:pt>
                <c:pt idx="155">
                  <c:v>5.3333333333333337E-2</c:v>
                </c:pt>
                <c:pt idx="156">
                  <c:v>5.3333333333333337E-2</c:v>
                </c:pt>
                <c:pt idx="157">
                  <c:v>5.3333333333333337E-2</c:v>
                </c:pt>
                <c:pt idx="158">
                  <c:v>5.3333333333333337E-2</c:v>
                </c:pt>
                <c:pt idx="159">
                  <c:v>5.3333333333333337E-2</c:v>
                </c:pt>
                <c:pt idx="160">
                  <c:v>0.04</c:v>
                </c:pt>
                <c:pt idx="161">
                  <c:v>5.3333333333333337E-2</c:v>
                </c:pt>
                <c:pt idx="162">
                  <c:v>5.7777777777777782E-2</c:v>
                </c:pt>
                <c:pt idx="163">
                  <c:v>6.222222222222222E-2</c:v>
                </c:pt>
                <c:pt idx="164">
                  <c:v>7.1111111111111111E-2</c:v>
                </c:pt>
                <c:pt idx="165">
                  <c:v>7.1111111111111111E-2</c:v>
                </c:pt>
                <c:pt idx="166">
                  <c:v>6.6666666666666666E-2</c:v>
                </c:pt>
                <c:pt idx="167">
                  <c:v>7.5555555555555556E-2</c:v>
                </c:pt>
                <c:pt idx="168">
                  <c:v>4.4444444444444439E-2</c:v>
                </c:pt>
                <c:pt idx="169">
                  <c:v>0.04</c:v>
                </c:pt>
                <c:pt idx="170">
                  <c:v>5.3333333333333337E-2</c:v>
                </c:pt>
                <c:pt idx="171">
                  <c:v>5.3333333333333337E-2</c:v>
                </c:pt>
                <c:pt idx="172">
                  <c:v>5.7777777777777782E-2</c:v>
                </c:pt>
                <c:pt idx="173">
                  <c:v>7.5555555555555556E-2</c:v>
                </c:pt>
                <c:pt idx="174">
                  <c:v>7.5555555555555556E-2</c:v>
                </c:pt>
                <c:pt idx="175">
                  <c:v>0.08</c:v>
                </c:pt>
                <c:pt idx="176">
                  <c:v>6.6666666666666666E-2</c:v>
                </c:pt>
                <c:pt idx="177">
                  <c:v>6.222222222222222E-2</c:v>
                </c:pt>
                <c:pt idx="178">
                  <c:v>5.7777777777777782E-2</c:v>
                </c:pt>
                <c:pt idx="179">
                  <c:v>6.222222222222222E-2</c:v>
                </c:pt>
                <c:pt idx="180">
                  <c:v>6.222222222222222E-2</c:v>
                </c:pt>
                <c:pt idx="181">
                  <c:v>6.222222222222222E-2</c:v>
                </c:pt>
                <c:pt idx="182">
                  <c:v>5.7777777777777782E-2</c:v>
                </c:pt>
                <c:pt idx="183">
                  <c:v>6.222222222222222E-2</c:v>
                </c:pt>
                <c:pt idx="184">
                  <c:v>7.1111111111111111E-2</c:v>
                </c:pt>
                <c:pt idx="185">
                  <c:v>7.1111111111111111E-2</c:v>
                </c:pt>
                <c:pt idx="186">
                  <c:v>7.5555555555555556E-2</c:v>
                </c:pt>
                <c:pt idx="187">
                  <c:v>0.08</c:v>
                </c:pt>
                <c:pt idx="188">
                  <c:v>6.222222222222222E-2</c:v>
                </c:pt>
                <c:pt idx="189">
                  <c:v>6.222222222222222E-2</c:v>
                </c:pt>
                <c:pt idx="190">
                  <c:v>5.7777777777777782E-2</c:v>
                </c:pt>
                <c:pt idx="191">
                  <c:v>5.7777777777777782E-2</c:v>
                </c:pt>
                <c:pt idx="192">
                  <c:v>6.6666666666666666E-2</c:v>
                </c:pt>
                <c:pt idx="193">
                  <c:v>0.08</c:v>
                </c:pt>
                <c:pt idx="194">
                  <c:v>7.5555555555555556E-2</c:v>
                </c:pt>
                <c:pt idx="195">
                  <c:v>7.5555555555555556E-2</c:v>
                </c:pt>
                <c:pt idx="196">
                  <c:v>8.8888888888888878E-2</c:v>
                </c:pt>
                <c:pt idx="197">
                  <c:v>8.8888888888888878E-2</c:v>
                </c:pt>
                <c:pt idx="198">
                  <c:v>8.4444444444444447E-2</c:v>
                </c:pt>
                <c:pt idx="199">
                  <c:v>7.5555555555555556E-2</c:v>
                </c:pt>
                <c:pt idx="200">
                  <c:v>6.222222222222222E-2</c:v>
                </c:pt>
                <c:pt idx="201">
                  <c:v>5.7777777777777782E-2</c:v>
                </c:pt>
                <c:pt idx="202">
                  <c:v>4.8888888888888891E-2</c:v>
                </c:pt>
                <c:pt idx="203">
                  <c:v>4.8888888888888891E-2</c:v>
                </c:pt>
                <c:pt idx="204">
                  <c:v>4.8888888888888891E-2</c:v>
                </c:pt>
                <c:pt idx="205">
                  <c:v>5.7777777777777782E-2</c:v>
                </c:pt>
                <c:pt idx="206">
                  <c:v>5.7777777777777782E-2</c:v>
                </c:pt>
                <c:pt idx="207">
                  <c:v>4.8888888888888891E-2</c:v>
                </c:pt>
                <c:pt idx="208">
                  <c:v>3.5555555555555556E-2</c:v>
                </c:pt>
                <c:pt idx="209">
                  <c:v>3.5555555555555556E-2</c:v>
                </c:pt>
                <c:pt idx="210">
                  <c:v>3.5555555555555556E-2</c:v>
                </c:pt>
                <c:pt idx="211">
                  <c:v>2.2222222222222223E-2</c:v>
                </c:pt>
                <c:pt idx="212">
                  <c:v>2.222222222222222E-2</c:v>
                </c:pt>
                <c:pt idx="213">
                  <c:v>2.222222222222222E-2</c:v>
                </c:pt>
                <c:pt idx="214">
                  <c:v>3.111111111111111E-2</c:v>
                </c:pt>
                <c:pt idx="215">
                  <c:v>4.4444444444444446E-2</c:v>
                </c:pt>
                <c:pt idx="216">
                  <c:v>4.8888888888888891E-2</c:v>
                </c:pt>
                <c:pt idx="217">
                  <c:v>5.3333333333333337E-2</c:v>
                </c:pt>
                <c:pt idx="218">
                  <c:v>5.3333333333333337E-2</c:v>
                </c:pt>
                <c:pt idx="219">
                  <c:v>5.3333333333333337E-2</c:v>
                </c:pt>
                <c:pt idx="220">
                  <c:v>4.8888888888888891E-2</c:v>
                </c:pt>
                <c:pt idx="221">
                  <c:v>4.8888888888888891E-2</c:v>
                </c:pt>
                <c:pt idx="222">
                  <c:v>4.8888888888888891E-2</c:v>
                </c:pt>
                <c:pt idx="223">
                  <c:v>4.8888888888888891E-2</c:v>
                </c:pt>
                <c:pt idx="224">
                  <c:v>0.04</c:v>
                </c:pt>
                <c:pt idx="225">
                  <c:v>0.04</c:v>
                </c:pt>
                <c:pt idx="226">
                  <c:v>0.04</c:v>
                </c:pt>
                <c:pt idx="227">
                  <c:v>3.5555555555555556E-2</c:v>
                </c:pt>
                <c:pt idx="228">
                  <c:v>0.04</c:v>
                </c:pt>
                <c:pt idx="229">
                  <c:v>3.1111111111111107E-2</c:v>
                </c:pt>
                <c:pt idx="230">
                  <c:v>1.7777777777777778E-2</c:v>
                </c:pt>
                <c:pt idx="231">
                  <c:v>1.3333333333333334E-2</c:v>
                </c:pt>
                <c:pt idx="232">
                  <c:v>8.8888888888888889E-3</c:v>
                </c:pt>
                <c:pt idx="233">
                  <c:v>3.111111111111111E-2</c:v>
                </c:pt>
                <c:pt idx="234">
                  <c:v>3.111111111111111E-2</c:v>
                </c:pt>
                <c:pt idx="235">
                  <c:v>2.6666666666666665E-2</c:v>
                </c:pt>
                <c:pt idx="236">
                  <c:v>2.6666666666666665E-2</c:v>
                </c:pt>
                <c:pt idx="237">
                  <c:v>3.1111111111111107E-2</c:v>
                </c:pt>
                <c:pt idx="238">
                  <c:v>3.1111111111111107E-2</c:v>
                </c:pt>
                <c:pt idx="239">
                  <c:v>3.1111111111111107E-2</c:v>
                </c:pt>
                <c:pt idx="240">
                  <c:v>0.04</c:v>
                </c:pt>
                <c:pt idx="241">
                  <c:v>0.04</c:v>
                </c:pt>
                <c:pt idx="242">
                  <c:v>0.04</c:v>
                </c:pt>
                <c:pt idx="243">
                  <c:v>3.5555555555555556E-2</c:v>
                </c:pt>
                <c:pt idx="244">
                  <c:v>3.5555555555555556E-2</c:v>
                </c:pt>
                <c:pt idx="245">
                  <c:v>3.5555555555555556E-2</c:v>
                </c:pt>
                <c:pt idx="246">
                  <c:v>0.04</c:v>
                </c:pt>
                <c:pt idx="247">
                  <c:v>0.04</c:v>
                </c:pt>
                <c:pt idx="248">
                  <c:v>2.222222222222222E-2</c:v>
                </c:pt>
                <c:pt idx="249">
                  <c:v>2.6666666666666665E-2</c:v>
                </c:pt>
                <c:pt idx="250">
                  <c:v>2.6666666666666665E-2</c:v>
                </c:pt>
                <c:pt idx="251">
                  <c:v>2.6666666666666665E-2</c:v>
                </c:pt>
                <c:pt idx="252">
                  <c:v>2.6666666666666665E-2</c:v>
                </c:pt>
                <c:pt idx="253">
                  <c:v>2.6666666666666665E-2</c:v>
                </c:pt>
                <c:pt idx="254">
                  <c:v>0.04</c:v>
                </c:pt>
                <c:pt idx="255">
                  <c:v>4.8888888888888891E-2</c:v>
                </c:pt>
                <c:pt idx="256">
                  <c:v>6.6666666666666666E-2</c:v>
                </c:pt>
                <c:pt idx="257">
                  <c:v>7.1111111111111111E-2</c:v>
                </c:pt>
                <c:pt idx="258">
                  <c:v>7.1111111111111111E-2</c:v>
                </c:pt>
                <c:pt idx="259">
                  <c:v>7.1111111111111111E-2</c:v>
                </c:pt>
                <c:pt idx="260">
                  <c:v>7.5555555555555556E-2</c:v>
                </c:pt>
                <c:pt idx="261">
                  <c:v>7.1111111111111111E-2</c:v>
                </c:pt>
                <c:pt idx="262">
                  <c:v>7.1111111111111111E-2</c:v>
                </c:pt>
                <c:pt idx="263">
                  <c:v>7.1111111111111111E-2</c:v>
                </c:pt>
                <c:pt idx="264">
                  <c:v>6.6666666666666666E-2</c:v>
                </c:pt>
                <c:pt idx="265">
                  <c:v>7.1111111111111111E-2</c:v>
                </c:pt>
                <c:pt idx="266">
                  <c:v>8.4444444444444447E-2</c:v>
                </c:pt>
                <c:pt idx="267">
                  <c:v>0.08</c:v>
                </c:pt>
                <c:pt idx="268">
                  <c:v>0.08</c:v>
                </c:pt>
                <c:pt idx="269">
                  <c:v>6.6666666666666666E-2</c:v>
                </c:pt>
                <c:pt idx="270">
                  <c:v>4.8888888888888891E-2</c:v>
                </c:pt>
                <c:pt idx="271">
                  <c:v>3.111111111111111E-2</c:v>
                </c:pt>
                <c:pt idx="272">
                  <c:v>2.6666666666666668E-2</c:v>
                </c:pt>
                <c:pt idx="273">
                  <c:v>3.5555555555555556E-2</c:v>
                </c:pt>
                <c:pt idx="274">
                  <c:v>3.5555555555555556E-2</c:v>
                </c:pt>
                <c:pt idx="275">
                  <c:v>3.111111111111111E-2</c:v>
                </c:pt>
                <c:pt idx="276">
                  <c:v>3.111111111111111E-2</c:v>
                </c:pt>
                <c:pt idx="277">
                  <c:v>3.111111111111111E-2</c:v>
                </c:pt>
                <c:pt idx="278">
                  <c:v>2.6666666666666668E-2</c:v>
                </c:pt>
                <c:pt idx="279">
                  <c:v>2.6666666666666668E-2</c:v>
                </c:pt>
                <c:pt idx="280">
                  <c:v>2.2222222222222223E-2</c:v>
                </c:pt>
                <c:pt idx="281">
                  <c:v>8.8888888888888889E-3</c:v>
                </c:pt>
                <c:pt idx="282">
                  <c:v>8.8888888888888889E-3</c:v>
                </c:pt>
                <c:pt idx="283">
                  <c:v>8.8888888888888889E-3</c:v>
                </c:pt>
                <c:pt idx="284">
                  <c:v>8.8888888888888889E-3</c:v>
                </c:pt>
                <c:pt idx="285">
                  <c:v>8.8888888888888889E-3</c:v>
                </c:pt>
                <c:pt idx="286">
                  <c:v>8.8888888888888889E-3</c:v>
                </c:pt>
                <c:pt idx="287">
                  <c:v>8.8888888888888889E-3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4.4444444444444444E-3</c:v>
                </c:pt>
                <c:pt idx="292">
                  <c:v>4.4444444444444444E-3</c:v>
                </c:pt>
                <c:pt idx="293">
                  <c:v>8.8888888888888889E-3</c:v>
                </c:pt>
                <c:pt idx="294">
                  <c:v>1.7777777777777778E-2</c:v>
                </c:pt>
                <c:pt idx="295">
                  <c:v>2.222222222222222E-2</c:v>
                </c:pt>
                <c:pt idx="296">
                  <c:v>3.111111111111111E-2</c:v>
                </c:pt>
                <c:pt idx="297">
                  <c:v>3.111111111111111E-2</c:v>
                </c:pt>
                <c:pt idx="298">
                  <c:v>3.5555555555555556E-2</c:v>
                </c:pt>
                <c:pt idx="299">
                  <c:v>0.04</c:v>
                </c:pt>
                <c:pt idx="300">
                  <c:v>0.04</c:v>
                </c:pt>
                <c:pt idx="301">
                  <c:v>0.04</c:v>
                </c:pt>
                <c:pt idx="302">
                  <c:v>0.04</c:v>
                </c:pt>
                <c:pt idx="303">
                  <c:v>0.04</c:v>
                </c:pt>
                <c:pt idx="304">
                  <c:v>0.04</c:v>
                </c:pt>
                <c:pt idx="305">
                  <c:v>0.04</c:v>
                </c:pt>
                <c:pt idx="306">
                  <c:v>3.5555555555555556E-2</c:v>
                </c:pt>
                <c:pt idx="307">
                  <c:v>3.5555555555555556E-2</c:v>
                </c:pt>
                <c:pt idx="308">
                  <c:v>3.111111111111111E-2</c:v>
                </c:pt>
                <c:pt idx="309">
                  <c:v>2.222222222222222E-2</c:v>
                </c:pt>
                <c:pt idx="310">
                  <c:v>1.7777777777777778E-2</c:v>
                </c:pt>
                <c:pt idx="311">
                  <c:v>8.8888888888888889E-3</c:v>
                </c:pt>
                <c:pt idx="312">
                  <c:v>8.8888888888888889E-3</c:v>
                </c:pt>
                <c:pt idx="313">
                  <c:v>4.4444444444444444E-3</c:v>
                </c:pt>
                <c:pt idx="314">
                  <c:v>4.4444444444444444E-3</c:v>
                </c:pt>
                <c:pt idx="315">
                  <c:v>4.4444444444444444E-3</c:v>
                </c:pt>
                <c:pt idx="316">
                  <c:v>4.4444444444444444E-3</c:v>
                </c:pt>
                <c:pt idx="317">
                  <c:v>1.7777777777777778E-2</c:v>
                </c:pt>
                <c:pt idx="318">
                  <c:v>1.7777777777777778E-2</c:v>
                </c:pt>
                <c:pt idx="319">
                  <c:v>1.7777777777777778E-2</c:v>
                </c:pt>
                <c:pt idx="320">
                  <c:v>1.7777777777777778E-2</c:v>
                </c:pt>
                <c:pt idx="321">
                  <c:v>1.7777777777777778E-2</c:v>
                </c:pt>
                <c:pt idx="322">
                  <c:v>2.6666666666666668E-2</c:v>
                </c:pt>
                <c:pt idx="323">
                  <c:v>2.6666666666666668E-2</c:v>
                </c:pt>
                <c:pt idx="324">
                  <c:v>3.111111111111111E-2</c:v>
                </c:pt>
                <c:pt idx="325">
                  <c:v>3.111111111111111E-2</c:v>
                </c:pt>
                <c:pt idx="326">
                  <c:v>3.111111111111111E-2</c:v>
                </c:pt>
                <c:pt idx="327">
                  <c:v>3.111111111111111E-2</c:v>
                </c:pt>
                <c:pt idx="328">
                  <c:v>3.111111111111111E-2</c:v>
                </c:pt>
                <c:pt idx="329">
                  <c:v>2.6666666666666668E-2</c:v>
                </c:pt>
                <c:pt idx="330">
                  <c:v>2.6666666666666668E-2</c:v>
                </c:pt>
                <c:pt idx="331">
                  <c:v>2.6666666666666668E-2</c:v>
                </c:pt>
                <c:pt idx="332">
                  <c:v>1.3333333333333334E-2</c:v>
                </c:pt>
                <c:pt idx="333">
                  <c:v>1.3333333333333334E-2</c:v>
                </c:pt>
                <c:pt idx="334">
                  <c:v>1.7777777777777778E-2</c:v>
                </c:pt>
                <c:pt idx="335">
                  <c:v>1.7777777777777778E-2</c:v>
                </c:pt>
                <c:pt idx="336">
                  <c:v>1.7777777777777778E-2</c:v>
                </c:pt>
                <c:pt idx="337">
                  <c:v>8.8888888888888889E-3</c:v>
                </c:pt>
                <c:pt idx="338">
                  <c:v>8.8888888888888889E-3</c:v>
                </c:pt>
                <c:pt idx="339">
                  <c:v>1.3333333333333334E-2</c:v>
                </c:pt>
                <c:pt idx="340">
                  <c:v>1.7777777777777778E-2</c:v>
                </c:pt>
                <c:pt idx="341">
                  <c:v>1.7777777777777778E-2</c:v>
                </c:pt>
                <c:pt idx="342">
                  <c:v>1.7777777777777778E-2</c:v>
                </c:pt>
                <c:pt idx="343">
                  <c:v>1.7777777777777778E-2</c:v>
                </c:pt>
                <c:pt idx="344">
                  <c:v>2.222222222222222E-2</c:v>
                </c:pt>
                <c:pt idx="345">
                  <c:v>2.222222222222222E-2</c:v>
                </c:pt>
                <c:pt idx="346">
                  <c:v>2.222222222222222E-2</c:v>
                </c:pt>
                <c:pt idx="347">
                  <c:v>2.222222222222222E-2</c:v>
                </c:pt>
                <c:pt idx="348">
                  <c:v>2.222222222222222E-2</c:v>
                </c:pt>
                <c:pt idx="349">
                  <c:v>1.7777777777777778E-2</c:v>
                </c:pt>
                <c:pt idx="350">
                  <c:v>1.7777777777777778E-2</c:v>
                </c:pt>
                <c:pt idx="351">
                  <c:v>1.7777777777777778E-2</c:v>
                </c:pt>
                <c:pt idx="352">
                  <c:v>1.7777777777777778E-2</c:v>
                </c:pt>
                <c:pt idx="353">
                  <c:v>3.5555555555555556E-2</c:v>
                </c:pt>
                <c:pt idx="354">
                  <c:v>2.6666666666666668E-2</c:v>
                </c:pt>
                <c:pt idx="355">
                  <c:v>2.222222222222222E-2</c:v>
                </c:pt>
                <c:pt idx="356">
                  <c:v>2.222222222222222E-2</c:v>
                </c:pt>
                <c:pt idx="357">
                  <c:v>2.222222222222222E-2</c:v>
                </c:pt>
                <c:pt idx="358">
                  <c:v>2.222222222222222E-2</c:v>
                </c:pt>
                <c:pt idx="359">
                  <c:v>1.7777777777777778E-2</c:v>
                </c:pt>
                <c:pt idx="360">
                  <c:v>2.6666666666666668E-2</c:v>
                </c:pt>
                <c:pt idx="361">
                  <c:v>2.6666666666666668E-2</c:v>
                </c:pt>
                <c:pt idx="362">
                  <c:v>2.6666666666666668E-2</c:v>
                </c:pt>
                <c:pt idx="363">
                  <c:v>3.111111111111111E-2</c:v>
                </c:pt>
                <c:pt idx="364">
                  <c:v>3.111111111111111E-2</c:v>
                </c:pt>
                <c:pt idx="365">
                  <c:v>3.111111111111111E-2</c:v>
                </c:pt>
                <c:pt idx="366">
                  <c:v>3.111111111111111E-2</c:v>
                </c:pt>
                <c:pt idx="367">
                  <c:v>3.111111111111111E-2</c:v>
                </c:pt>
                <c:pt idx="368">
                  <c:v>1.3333333333333334E-2</c:v>
                </c:pt>
                <c:pt idx="369">
                  <c:v>1.3333333333333334E-2</c:v>
                </c:pt>
                <c:pt idx="370">
                  <c:v>1.3333333333333334E-2</c:v>
                </c:pt>
                <c:pt idx="371">
                  <c:v>1.3333333333333334E-2</c:v>
                </c:pt>
                <c:pt idx="372">
                  <c:v>1.3333333333333334E-2</c:v>
                </c:pt>
                <c:pt idx="373">
                  <c:v>1.3333333333333334E-2</c:v>
                </c:pt>
                <c:pt idx="374">
                  <c:v>2.6666666666666668E-2</c:v>
                </c:pt>
                <c:pt idx="375">
                  <c:v>2.222222222222222E-2</c:v>
                </c:pt>
                <c:pt idx="376">
                  <c:v>2.222222222222222E-2</c:v>
                </c:pt>
                <c:pt idx="377">
                  <c:v>2.222222222222222E-2</c:v>
                </c:pt>
                <c:pt idx="378">
                  <c:v>3.111111111111111E-2</c:v>
                </c:pt>
                <c:pt idx="379">
                  <c:v>3.111111111111111E-2</c:v>
                </c:pt>
                <c:pt idx="380">
                  <c:v>3.111111111111111E-2</c:v>
                </c:pt>
                <c:pt idx="381">
                  <c:v>3.111111111111111E-2</c:v>
                </c:pt>
                <c:pt idx="382">
                  <c:v>3.111111111111111E-2</c:v>
                </c:pt>
                <c:pt idx="383">
                  <c:v>3.111111111111111E-2</c:v>
                </c:pt>
                <c:pt idx="384">
                  <c:v>3.5555555555555556E-2</c:v>
                </c:pt>
                <c:pt idx="385">
                  <c:v>3.5555555555555556E-2</c:v>
                </c:pt>
                <c:pt idx="386">
                  <c:v>3.5555555555555556E-2</c:v>
                </c:pt>
                <c:pt idx="387">
                  <c:v>3.5555555555555556E-2</c:v>
                </c:pt>
                <c:pt idx="388">
                  <c:v>3.5555555555555556E-2</c:v>
                </c:pt>
                <c:pt idx="389">
                  <c:v>2.222222222222222E-2</c:v>
                </c:pt>
                <c:pt idx="390">
                  <c:v>1.7777777777777778E-2</c:v>
                </c:pt>
                <c:pt idx="391">
                  <c:v>1.7777777777777778E-2</c:v>
                </c:pt>
                <c:pt idx="392">
                  <c:v>1.7777777777777778E-2</c:v>
                </c:pt>
                <c:pt idx="393">
                  <c:v>1.3333333333333334E-2</c:v>
                </c:pt>
                <c:pt idx="394">
                  <c:v>1.7777777777777778E-2</c:v>
                </c:pt>
                <c:pt idx="395">
                  <c:v>3.111111111111111E-2</c:v>
                </c:pt>
                <c:pt idx="396">
                  <c:v>3.5555555555555556E-2</c:v>
                </c:pt>
                <c:pt idx="397">
                  <c:v>3.5555555555555556E-2</c:v>
                </c:pt>
                <c:pt idx="398">
                  <c:v>3.5555555555555556E-2</c:v>
                </c:pt>
                <c:pt idx="399">
                  <c:v>3.111111111111111E-2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231296"/>
        <c:axId val="192278528"/>
      </c:lineChart>
      <c:catAx>
        <c:axId val="192231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>
                    <a:effectLst/>
                  </a:rPr>
                  <a:t>Number of Actions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92278528"/>
        <c:crosses val="autoZero"/>
        <c:auto val="1"/>
        <c:lblAlgn val="ctr"/>
        <c:lblOffset val="100"/>
        <c:noMultiLvlLbl val="0"/>
      </c:catAx>
      <c:valAx>
        <c:axId val="192278528"/>
        <c:scaling>
          <c:orientation val="minMax"/>
          <c:max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b="1" i="0" baseline="0">
                    <a:effectLst/>
                  </a:rPr>
                  <a:t>Number of Relation Changes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9223129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4980831047804416E-2"/>
          <c:y val="0.27000480122911463"/>
          <c:w val="0.71956574950603081"/>
          <c:h val="0.11786382584529875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9CC7-D216-4302-9B92-5653E08BFA2C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55E4-3736-4B21-A5FA-6617ADD9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was</a:t>
            </a:r>
            <a:r>
              <a:rPr lang="en-US" baseline="0" dirty="0" smtClean="0"/>
              <a:t> work I completed during an independent study course in the fall of 2012.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34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3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555E4-3736-4B21-A5FA-6617ADD9D6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CADE-CEE7-49A2-8E43-28A2BF732444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EE68-EE20-49FE-8EB2-7CBE3D0D8B4E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B68F-B0B8-40EC-A2C5-9123F189362D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BCF1-3C1D-488A-AE3D-4B0AC1FE12C3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21D-B09A-4743-A34B-4CC9D4740EF4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52DE-E368-4B8B-833A-33B029D8A33A}" type="datetime1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5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6DBA-C02F-4F4B-A3B5-1D92DDC84B2F}" type="datetime1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0446E-E0ED-46F9-BEDC-413A1E010007}" type="datetime1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8A49-8EA9-4C0A-81D5-1B35B4E7C3FB}" type="datetime1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A7AC-08F1-4C78-A9CA-D422ECCCB7F0}" type="datetime1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4590-354E-4862-9281-B96BA604D938}" type="datetime1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B068-6072-4DA6-9E6B-C0A6BB0832B1}" type="datetime1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B20D-5F9F-4D35-9CBD-BABFC2DE0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Modeling with Graph-Based Version Spaces in Soar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Isaiah Hines</a:t>
            </a:r>
          </a:p>
          <a:p>
            <a:r>
              <a:rPr lang="en-US" dirty="0" smtClean="0"/>
              <a:t>University of Michigan</a:t>
            </a:r>
          </a:p>
          <a:p>
            <a:r>
              <a:rPr lang="en-US" dirty="0" smtClean="0"/>
              <a:t>Soar Workshop 33</a:t>
            </a:r>
          </a:p>
          <a:p>
            <a:r>
              <a:rPr lang="en-US" dirty="0" smtClean="0"/>
              <a:t>June 3-7,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Spaces in 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Instead of a flat list of attributes, a Version </a:t>
            </a:r>
            <a:r>
              <a:rPr lang="en-US" dirty="0"/>
              <a:t>S</a:t>
            </a:r>
            <a:r>
              <a:rPr lang="en-US" dirty="0" smtClean="0"/>
              <a:t>pace in Soar consists of a graph, containing objects, relations, and attributes.</a:t>
            </a:r>
          </a:p>
          <a:p>
            <a:endParaRPr lang="en-US" dirty="0" smtClean="0"/>
          </a:p>
          <a:p>
            <a:r>
              <a:rPr lang="en-US" dirty="0" smtClean="0"/>
              <a:t>Specific Hypothesis in Soar</a:t>
            </a:r>
          </a:p>
          <a:p>
            <a:pPr lvl="1"/>
            <a:r>
              <a:rPr lang="en-US" dirty="0" smtClean="0"/>
              <a:t>Graph of objects relations and attributes</a:t>
            </a:r>
          </a:p>
          <a:p>
            <a:pPr lvl="1"/>
            <a:r>
              <a:rPr lang="en-US" dirty="0" smtClean="0"/>
              <a:t>New positive examples remove structure in Specific Hypothesis</a:t>
            </a:r>
          </a:p>
          <a:p>
            <a:r>
              <a:rPr lang="en-US" dirty="0" smtClean="0"/>
              <a:t>No </a:t>
            </a:r>
            <a:r>
              <a:rPr lang="en-US" dirty="0"/>
              <a:t>General Hypotheses</a:t>
            </a:r>
          </a:p>
          <a:p>
            <a:pPr lvl="1"/>
            <a:r>
              <a:rPr lang="en-US" dirty="0" smtClean="0"/>
              <a:t>Cuts down on the amount of state per Version Space</a:t>
            </a:r>
          </a:p>
          <a:p>
            <a:r>
              <a:rPr lang="en-US" dirty="0" smtClean="0"/>
              <a:t>Counter Hypothesis in Soar</a:t>
            </a:r>
          </a:p>
          <a:p>
            <a:pPr lvl="1"/>
            <a:r>
              <a:rPr lang="en-US" dirty="0" smtClean="0"/>
              <a:t>List of attributes/relations attached to objects that may cause a negative prediction </a:t>
            </a:r>
          </a:p>
          <a:p>
            <a:pPr lvl="1"/>
            <a:r>
              <a:rPr lang="en-US" dirty="0" smtClean="0"/>
              <a:t>New positive examples remove structures in Negative Hypothesis</a:t>
            </a:r>
          </a:p>
          <a:p>
            <a:pPr lvl="1"/>
            <a:r>
              <a:rPr lang="en-US" dirty="0" smtClean="0"/>
              <a:t>New negative examples add structures to Negative Hypothesis if the Version Space made an incorrect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Model in Soar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7" y="1219200"/>
            <a:ext cx="6898888" cy="518369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1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Action-Centric Graph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Agent has some Action Models</a:t>
            </a:r>
          </a:p>
          <a:p>
            <a:pPr lvl="1"/>
            <a:r>
              <a:rPr lang="en-US" dirty="0" smtClean="0"/>
              <a:t>Agent wants to perform an action</a:t>
            </a:r>
          </a:p>
          <a:p>
            <a:pPr lvl="1"/>
            <a:r>
              <a:rPr lang="en-US" dirty="0" smtClean="0"/>
              <a:t>How does the agent know which action models will apply?</a:t>
            </a:r>
          </a:p>
          <a:p>
            <a:pPr lvl="1"/>
            <a:endParaRPr lang="en-US" dirty="0"/>
          </a:p>
          <a:p>
            <a:r>
              <a:rPr lang="en-US" dirty="0" smtClean="0"/>
              <a:t>Implemented method</a:t>
            </a:r>
          </a:p>
          <a:p>
            <a:pPr lvl="1"/>
            <a:r>
              <a:rPr lang="en-US" dirty="0" smtClean="0"/>
              <a:t>Graph-match between current state and all viable Action Models</a:t>
            </a:r>
          </a:p>
          <a:p>
            <a:pPr lvl="1"/>
            <a:r>
              <a:rPr lang="en-US" dirty="0" smtClean="0"/>
              <a:t>Matching is rooted at the action</a:t>
            </a:r>
          </a:p>
          <a:p>
            <a:pPr lvl="1"/>
            <a:r>
              <a:rPr lang="en-US" dirty="0" smtClean="0"/>
              <a:t>After the graph-match is complete, evaluate the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Model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Normal Version Spaces</a:t>
            </a:r>
          </a:p>
          <a:p>
            <a:pPr lvl="2"/>
            <a:r>
              <a:rPr lang="en-US" dirty="0" smtClean="0"/>
              <a:t>If the example matches the Specific Hypothesis, it will be positive.</a:t>
            </a:r>
          </a:p>
          <a:p>
            <a:pPr lvl="2"/>
            <a:r>
              <a:rPr lang="en-US" dirty="0" smtClean="0"/>
              <a:t>If it does not match any General Hypothesis, it will be negative.</a:t>
            </a:r>
          </a:p>
          <a:p>
            <a:pPr lvl="2"/>
            <a:r>
              <a:rPr lang="en-US" dirty="0" smtClean="0"/>
              <a:t>Otherwise it might be either positive or negative.</a:t>
            </a:r>
          </a:p>
          <a:p>
            <a:endParaRPr lang="en-US" dirty="0" smtClean="0"/>
          </a:p>
          <a:p>
            <a:r>
              <a:rPr lang="en-US" dirty="0" smtClean="0"/>
              <a:t>Graph-Match Version Spaces (Heuristic)</a:t>
            </a:r>
          </a:p>
          <a:p>
            <a:pPr lvl="1"/>
            <a:r>
              <a:rPr lang="en-US" dirty="0" smtClean="0"/>
              <a:t>Positive</a:t>
            </a:r>
          </a:p>
          <a:p>
            <a:pPr lvl="2"/>
            <a:r>
              <a:rPr lang="en-US" dirty="0" smtClean="0"/>
              <a:t>If the example matches the Specific Hypothesis at least to the point where it predicts the addition or removal of a relation</a:t>
            </a:r>
          </a:p>
          <a:p>
            <a:pPr lvl="2"/>
            <a:r>
              <a:rPr lang="en-US" dirty="0" smtClean="0"/>
              <a:t>And it does not match any of the attributes in the Negative Hypothesis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Crushed Blocks World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Setup</a:t>
            </a:r>
          </a:p>
          <a:p>
            <a:pPr lvl="1"/>
            <a:r>
              <a:rPr lang="en-US" dirty="0" smtClean="0"/>
              <a:t>7 Blocks, each with 10 random binary features.</a:t>
            </a:r>
            <a:r>
              <a:rPr lang="en-US" dirty="0"/>
              <a:t> Each block also has a name and a type (block or table)</a:t>
            </a:r>
            <a:endParaRPr lang="en-US" dirty="0" smtClean="0"/>
          </a:p>
          <a:p>
            <a:pPr lvl="1"/>
            <a:r>
              <a:rPr lang="en-US" dirty="0" smtClean="0"/>
              <a:t>Blocks are in a random starting configuration. </a:t>
            </a:r>
          </a:p>
          <a:p>
            <a:pPr lvl="1"/>
            <a:r>
              <a:rPr lang="en-US" dirty="0" smtClean="0"/>
              <a:t>Perform 20 move actions and then completely reset all features and positions</a:t>
            </a:r>
          </a:p>
          <a:p>
            <a:pPr lvl="1"/>
            <a:r>
              <a:rPr lang="en-US" dirty="0" smtClean="0"/>
              <a:t>Repeat for 100 resets</a:t>
            </a:r>
          </a:p>
          <a:p>
            <a:pPr lvl="1"/>
            <a:endParaRPr lang="en-US" dirty="0"/>
          </a:p>
          <a:p>
            <a:r>
              <a:rPr lang="en-US" dirty="0" smtClean="0"/>
              <a:t>Learned Models</a:t>
            </a:r>
            <a:endParaRPr lang="en-US" dirty="0"/>
          </a:p>
          <a:p>
            <a:pPr lvl="1"/>
            <a:r>
              <a:rPr lang="en-US" dirty="0"/>
              <a:t>Agent learns separate action models for each added and removed </a:t>
            </a:r>
            <a:r>
              <a:rPr lang="en-US" dirty="0" smtClean="0"/>
              <a:t>relation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normal Action Models</a:t>
            </a:r>
          </a:p>
          <a:p>
            <a:pPr lvl="1"/>
            <a:r>
              <a:rPr lang="en-US" dirty="0"/>
              <a:t>6 crushed relation Action Models (1 for each level a block can be crushed 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037156"/>
              </p:ext>
            </p:extLst>
          </p:nvPr>
        </p:nvGraphicFramePr>
        <p:xfrm>
          <a:off x="228600" y="3276600"/>
          <a:ext cx="86868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470667"/>
              </p:ext>
            </p:extLst>
          </p:nvPr>
        </p:nvGraphicFramePr>
        <p:xfrm>
          <a:off x="1143000" y="152400"/>
          <a:ext cx="6781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72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6700"/>
            <a:ext cx="8229600" cy="1143000"/>
          </a:xfrm>
        </p:spPr>
        <p:txBody>
          <a:bodyPr/>
          <a:lstStyle/>
          <a:p>
            <a:r>
              <a:rPr lang="en-US" dirty="0" smtClean="0"/>
              <a:t>More Revealing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quickly are the models learned with respect to actual positive and negative instances</a:t>
            </a:r>
          </a:p>
          <a:p>
            <a:pPr lvl="1"/>
            <a:r>
              <a:rPr lang="en-US" dirty="0"/>
              <a:t>Averaged across 10 trials (20 actions, 20 resets)</a:t>
            </a:r>
          </a:p>
          <a:p>
            <a:pPr lvl="1"/>
            <a:r>
              <a:rPr lang="en-US" dirty="0" smtClean="0"/>
              <a:t>Data ends </a:t>
            </a:r>
            <a:r>
              <a:rPr lang="en-US" dirty="0"/>
              <a:t>when </a:t>
            </a:r>
            <a:r>
              <a:rPr lang="en-US" dirty="0" smtClean="0"/>
              <a:t>the Agent </a:t>
            </a:r>
            <a:r>
              <a:rPr lang="en-US" dirty="0"/>
              <a:t>no longer </a:t>
            </a:r>
            <a:r>
              <a:rPr lang="en-US" dirty="0" smtClean="0"/>
              <a:t>makes </a:t>
            </a:r>
            <a:r>
              <a:rPr lang="en-US" dirty="0"/>
              <a:t>incorrect </a:t>
            </a:r>
            <a:r>
              <a:rPr lang="en-US" dirty="0" smtClean="0"/>
              <a:t>predictions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normal Blocks World </a:t>
            </a:r>
            <a:r>
              <a:rPr lang="en-US" dirty="0" smtClean="0"/>
              <a:t>relations (no crushing)</a:t>
            </a:r>
          </a:p>
          <a:p>
            <a:pPr marL="457200" lvl="1" indent="0">
              <a:buNone/>
            </a:pPr>
            <a:r>
              <a:rPr lang="en-US" dirty="0" smtClean="0"/>
              <a:t>~11.4 Actions</a:t>
            </a:r>
          </a:p>
          <a:p>
            <a:pPr marL="457200" lvl="1" indent="0">
              <a:buNone/>
            </a:pPr>
            <a:r>
              <a:rPr lang="en-US" dirty="0" smtClean="0"/>
              <a:t>~43.1 Predictions</a:t>
            </a:r>
          </a:p>
          <a:p>
            <a:pPr marL="457200" lvl="1" indent="0">
              <a:buNone/>
            </a:pPr>
            <a:r>
              <a:rPr lang="en-US" dirty="0" smtClean="0"/>
              <a:t>~7 Mistakes</a:t>
            </a:r>
          </a:p>
          <a:p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layer Crushed </a:t>
            </a:r>
            <a:r>
              <a:rPr lang="en-US" dirty="0" smtClean="0"/>
              <a:t>Block</a:t>
            </a:r>
          </a:p>
          <a:p>
            <a:pPr marL="457200" lvl="1" indent="0">
              <a:buNone/>
            </a:pPr>
            <a:r>
              <a:rPr lang="en-US" dirty="0" smtClean="0"/>
              <a:t>~105.6 Actions</a:t>
            </a:r>
          </a:p>
          <a:p>
            <a:pPr marL="457200" lvl="1" indent="0">
              <a:buNone/>
            </a:pPr>
            <a:r>
              <a:rPr lang="en-US" dirty="0" smtClean="0"/>
              <a:t>~10.5 Predictions</a:t>
            </a:r>
          </a:p>
          <a:p>
            <a:pPr marL="457200" lvl="1" indent="0">
              <a:buNone/>
            </a:pPr>
            <a:r>
              <a:rPr lang="en-US" dirty="0" smtClean="0"/>
              <a:t>~7.5 </a:t>
            </a:r>
            <a:r>
              <a:rPr lang="en-US" dirty="0"/>
              <a:t>Mistakes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Works, where a pure </a:t>
            </a:r>
            <a:r>
              <a:rPr lang="en-US" dirty="0" err="1" smtClean="0"/>
              <a:t>EpMem</a:t>
            </a:r>
            <a:r>
              <a:rPr lang="en-US" dirty="0" smtClean="0"/>
              <a:t> agent would theoretically fail</a:t>
            </a:r>
          </a:p>
          <a:p>
            <a:pPr lvl="1"/>
            <a:r>
              <a:rPr lang="en-US" dirty="0" smtClean="0"/>
              <a:t>Incremental process</a:t>
            </a:r>
          </a:p>
          <a:p>
            <a:pPr lvl="1"/>
            <a:r>
              <a:rPr lang="en-US" dirty="0" smtClean="0"/>
              <a:t>Suitable for learning knowledge that can be added to Semantic Memory</a:t>
            </a:r>
          </a:p>
          <a:p>
            <a:pPr lvl="1"/>
            <a:r>
              <a:rPr lang="en-US" dirty="0" smtClean="0"/>
              <a:t>Heuristics could be used in cases where there is uncertainty of the graph match</a:t>
            </a:r>
          </a:p>
          <a:p>
            <a:pPr lvl="1"/>
            <a:endParaRPr lang="en-US" dirty="0"/>
          </a:p>
          <a:p>
            <a:r>
              <a:rPr lang="en-US" dirty="0"/>
              <a:t>Coal</a:t>
            </a:r>
          </a:p>
          <a:p>
            <a:pPr lvl="1"/>
            <a:r>
              <a:rPr lang="en-US" dirty="0" smtClean="0"/>
              <a:t>Version Spaces have various implementations and limitations</a:t>
            </a:r>
          </a:p>
          <a:p>
            <a:pPr lvl="2"/>
            <a:r>
              <a:rPr lang="en-US" dirty="0" smtClean="0"/>
              <a:t>Current implementation only works for conjunctive preconditions</a:t>
            </a:r>
            <a:endParaRPr lang="en-US" dirty="0"/>
          </a:p>
          <a:p>
            <a:pPr lvl="2"/>
            <a:r>
              <a:rPr lang="en-US" dirty="0"/>
              <a:t>Does not work well with nondeterministic environments</a:t>
            </a:r>
          </a:p>
          <a:p>
            <a:pPr lvl="2"/>
            <a:r>
              <a:rPr lang="en-US" dirty="0"/>
              <a:t>All causal attributes must be visible to the agent. The agent cannot learn “new” concepts</a:t>
            </a:r>
          </a:p>
          <a:p>
            <a:pPr lvl="1"/>
            <a:r>
              <a:rPr lang="en-US" dirty="0" smtClean="0"/>
              <a:t>Agent </a:t>
            </a:r>
            <a:r>
              <a:rPr lang="en-US" dirty="0"/>
              <a:t>does not </a:t>
            </a:r>
            <a:r>
              <a:rPr lang="en-US" dirty="0" smtClean="0"/>
              <a:t>chunk </a:t>
            </a:r>
            <a:r>
              <a:rPr lang="en-US" dirty="0"/>
              <a:t>over action models</a:t>
            </a:r>
          </a:p>
          <a:p>
            <a:pPr lvl="1"/>
            <a:r>
              <a:rPr lang="en-US" dirty="0" smtClean="0"/>
              <a:t>Agent </a:t>
            </a:r>
            <a:r>
              <a:rPr lang="en-US" dirty="0"/>
              <a:t>does not </a:t>
            </a:r>
            <a:r>
              <a:rPr lang="en-US" dirty="0" smtClean="0"/>
              <a:t>utilize </a:t>
            </a:r>
            <a:r>
              <a:rPr lang="en-US" dirty="0"/>
              <a:t>Semantic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Crushed Block’s World</a:t>
            </a:r>
          </a:p>
          <a:p>
            <a:pPr lvl="1"/>
            <a:r>
              <a:rPr lang="en-US" dirty="0"/>
              <a:t>Action Modeling in </a:t>
            </a:r>
            <a:r>
              <a:rPr lang="en-US" dirty="0" smtClean="0"/>
              <a:t>Soar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Version Spaces and Graph Matching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Learned Action Models</a:t>
            </a:r>
          </a:p>
          <a:p>
            <a:pPr lvl="1"/>
            <a:r>
              <a:rPr lang="en-US" dirty="0" smtClean="0"/>
              <a:t>Limitations and Improvements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Crushed Block’s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67" y="2028236"/>
            <a:ext cx="2514951" cy="113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81" y="1828183"/>
            <a:ext cx="2495899" cy="13336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1818" y="2322911"/>
            <a:ext cx="10555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0048" y="2355957"/>
            <a:ext cx="13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Move(A,C)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3581" y="3237311"/>
            <a:ext cx="24958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 Changes:</a:t>
            </a:r>
          </a:p>
          <a:p>
            <a:r>
              <a:rPr lang="en-US" dirty="0" smtClean="0"/>
              <a:t>+ crushed(C)</a:t>
            </a:r>
          </a:p>
          <a:p>
            <a:r>
              <a:rPr lang="en-US" dirty="0" smtClean="0"/>
              <a:t>+ on(A, C)</a:t>
            </a:r>
          </a:p>
          <a:p>
            <a:r>
              <a:rPr lang="en-US" dirty="0" smtClean="0"/>
              <a:t>-  on(A, B)</a:t>
            </a:r>
          </a:p>
          <a:p>
            <a:r>
              <a:rPr lang="en-US" dirty="0" smtClean="0"/>
              <a:t>+ clear(B)</a:t>
            </a:r>
          </a:p>
          <a:p>
            <a:r>
              <a:rPr lang="en-US" dirty="0" smtClean="0"/>
              <a:t>-  clear(C)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63262" y="3237311"/>
            <a:ext cx="2495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Relations:</a:t>
            </a:r>
          </a:p>
          <a:p>
            <a:r>
              <a:rPr lang="en-US" dirty="0" smtClean="0"/>
              <a:t>on(A, B)</a:t>
            </a:r>
          </a:p>
          <a:p>
            <a:r>
              <a:rPr lang="en-US" dirty="0" smtClean="0"/>
              <a:t>on(B, Table)</a:t>
            </a:r>
          </a:p>
          <a:p>
            <a:r>
              <a:rPr lang="en-US" dirty="0" smtClean="0"/>
              <a:t>on(C, D)</a:t>
            </a:r>
          </a:p>
          <a:p>
            <a:r>
              <a:rPr lang="en-US" dirty="0" smtClean="0"/>
              <a:t>on(D, Table)</a:t>
            </a:r>
          </a:p>
          <a:p>
            <a:r>
              <a:rPr lang="en-US" dirty="0" smtClean="0"/>
              <a:t>clear(A)</a:t>
            </a:r>
          </a:p>
          <a:p>
            <a:r>
              <a:rPr lang="en-US" dirty="0" smtClean="0"/>
              <a:t>clear(C)</a:t>
            </a:r>
          </a:p>
          <a:p>
            <a:r>
              <a:rPr lang="en-US" dirty="0" smtClean="0"/>
              <a:t>clear(Table)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Crushed Block’s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867" y="2028236"/>
            <a:ext cx="2514951" cy="1133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81" y="1828183"/>
            <a:ext cx="2495899" cy="13336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91818" y="2322911"/>
            <a:ext cx="105556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0048" y="2355957"/>
            <a:ext cx="13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Move(A,C)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74915" y="35814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Each block has 10 binary attributes. A0-A9</a:t>
            </a:r>
          </a:p>
          <a:p>
            <a:r>
              <a:rPr lang="en-US" dirty="0" smtClean="0"/>
              <a:t>If A8=true, then the block can be crushed by other blocks that have A8=false.</a:t>
            </a:r>
          </a:p>
          <a:p>
            <a:pPr lvl="1"/>
            <a:r>
              <a:rPr lang="en-US" dirty="0" smtClean="0"/>
              <a:t>Think, stone blocks can crush paper blocks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Episodic Memory</a:t>
            </a:r>
          </a:p>
          <a:p>
            <a:pPr lvl="1"/>
            <a:r>
              <a:rPr lang="en-US" dirty="0" smtClean="0"/>
              <a:t>Works well when similarity is a good predictor of an action</a:t>
            </a:r>
          </a:p>
          <a:p>
            <a:pPr lvl="1"/>
            <a:r>
              <a:rPr lang="en-US" dirty="0" smtClean="0"/>
              <a:t>Retrieval is not aware of which attributes are important. Episodes may be retrieved that closely match the current state but a block may have a different value for attribute A8</a:t>
            </a:r>
          </a:p>
          <a:p>
            <a:r>
              <a:rPr lang="en-US" dirty="0" smtClean="0"/>
              <a:t>SVS</a:t>
            </a:r>
          </a:p>
          <a:p>
            <a:pPr lvl="1"/>
            <a:r>
              <a:rPr lang="en-US" dirty="0" smtClean="0"/>
              <a:t>Causal features and “crushed” result are not within set of SVS detectable relations</a:t>
            </a:r>
          </a:p>
          <a:p>
            <a:r>
              <a:rPr lang="en-US" dirty="0" smtClean="0"/>
              <a:t>Incrementally build Action Models</a:t>
            </a:r>
          </a:p>
          <a:p>
            <a:pPr lvl="1"/>
            <a:r>
              <a:rPr lang="en-US" dirty="0" smtClean="0"/>
              <a:t>Create models that begin to predict relational changes</a:t>
            </a:r>
          </a:p>
          <a:p>
            <a:pPr lvl="1"/>
            <a:r>
              <a:rPr lang="en-US" dirty="0" smtClean="0"/>
              <a:t>Improve current models when we see new action-result instances</a:t>
            </a:r>
          </a:p>
          <a:p>
            <a:pPr lvl="1"/>
            <a:r>
              <a:rPr lang="en-US" dirty="0" smtClean="0"/>
              <a:t>In theory, action models could be incorporated into Semantic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28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Represents a list of possible hypotheses that explain the preconditions of an Action Model</a:t>
            </a:r>
          </a:p>
          <a:p>
            <a:r>
              <a:rPr lang="en-US" dirty="0" smtClean="0"/>
              <a:t>Updated incrementally using positive and negative examples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iven 6 binary value attributes</a:t>
            </a:r>
          </a:p>
          <a:p>
            <a:pPr lvl="1"/>
            <a:r>
              <a:rPr lang="en-US" dirty="0" smtClean="0"/>
              <a:t>And a list of positive and negative examples</a:t>
            </a:r>
          </a:p>
          <a:p>
            <a:pPr lvl="2"/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296537" y="5029200"/>
            <a:ext cx="574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&lt;true, false, true, true, false, false&gt; 	=&gt;	Positive</a:t>
            </a:r>
          </a:p>
          <a:p>
            <a:r>
              <a:rPr lang="en-US" dirty="0" smtClean="0"/>
              <a:t>2. &lt;true, false, false, true, true, true&gt; 	=&gt;	Positive</a:t>
            </a:r>
          </a:p>
          <a:p>
            <a:r>
              <a:rPr lang="en-US" dirty="0" smtClean="0"/>
              <a:t>3. &lt;false, true, true, true, false, false&gt; 	=&gt;	Negative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After seeing the previous positive and negative examples, the following represents all the hypothesis that are consistent with those examples</a:t>
            </a:r>
          </a:p>
          <a:p>
            <a:r>
              <a:rPr lang="en-US" dirty="0" smtClean="0"/>
              <a:t>? Represents values that don’t matter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3352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false, ?, true, ?, 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?, ?, ?, ?, ?&gt;		&lt;?, false, ?, ?, ?, ?&gt;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?, ?, true, ?, ?&gt;	&lt;true, false, ?, ?, ?, ?&gt;	&lt;?, </a:t>
            </a:r>
            <a:r>
              <a:rPr lang="en-US" dirty="0"/>
              <a:t>f</a:t>
            </a:r>
            <a:r>
              <a:rPr lang="en-US" dirty="0" smtClean="0"/>
              <a:t>alse, ?, true, ?, ?&gt;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3722132"/>
            <a:ext cx="251460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48200" y="3722132"/>
            <a:ext cx="255270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81500" y="3722132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00200" y="4788932"/>
            <a:ext cx="1257300" cy="849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4788932"/>
            <a:ext cx="1219200" cy="849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533900" y="4788932"/>
            <a:ext cx="1028700" cy="849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15000" y="4788932"/>
            <a:ext cx="1485900" cy="849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Can be fully represented by keeping track of only the Specific Hypothesis and General Hypotheses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3352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false, ?, true, ?, 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?, ?, ?, ?, ?&gt;		&lt;?, false, ?, ?, ?, ?&gt;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&lt;true, ?, ?, true, ?, ?&gt;	&lt;true, false, ?, ?, ?, ?&gt;	&lt;?,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alse, ?, true, ?, ?&gt;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3722132"/>
            <a:ext cx="2514600" cy="697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48200" y="3722132"/>
            <a:ext cx="2552700" cy="697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81500" y="3722132"/>
            <a:ext cx="0" cy="697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00200" y="4788932"/>
            <a:ext cx="12573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4788932"/>
            <a:ext cx="12192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533900" y="4788932"/>
            <a:ext cx="10287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15000" y="4788932"/>
            <a:ext cx="14859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17594" y="3376558"/>
            <a:ext cx="108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52500" y="564107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General: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&lt;false, false, true, true, false, false&gt;	=&gt;    ???</a:t>
            </a:r>
          </a:p>
          <a:p>
            <a:r>
              <a:rPr lang="en-US" dirty="0" smtClean="0"/>
              <a:t>Predict the result of a new example using the current V</a:t>
            </a:r>
            <a:r>
              <a:rPr lang="en-US" dirty="0"/>
              <a:t>e</a:t>
            </a:r>
            <a:r>
              <a:rPr lang="en-US" dirty="0" smtClean="0"/>
              <a:t>rsion Space</a:t>
            </a:r>
          </a:p>
          <a:p>
            <a:pPr lvl="1"/>
            <a:r>
              <a:rPr lang="en-US" dirty="0" smtClean="0"/>
              <a:t>If the example matches the Specific Hypothesis, it will be positive.</a:t>
            </a:r>
          </a:p>
          <a:p>
            <a:pPr lvl="1"/>
            <a:r>
              <a:rPr lang="en-US" dirty="0" smtClean="0"/>
              <a:t>If it does not match any General Hypothesis, it will be negative.</a:t>
            </a:r>
          </a:p>
          <a:p>
            <a:pPr lvl="1"/>
            <a:r>
              <a:rPr lang="en-US" dirty="0" smtClean="0"/>
              <a:t>Otherwise it might be either positive or negative.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0" y="3352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false, ?, true, ?, ?&gt;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638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&lt;true, ?, ?, ?, ?, ?&gt;		&lt;?, false, ?, ?, ?, ?&gt;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419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&lt;true, ?, ?, true, ?, ?&gt;	&lt;true, false, ?, ?, ?, ?&gt;	&lt;?,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alse, ?, true, ?, ?&gt;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3722132"/>
            <a:ext cx="2514600" cy="697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48200" y="3722132"/>
            <a:ext cx="2552700" cy="697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81500" y="3722132"/>
            <a:ext cx="0" cy="6974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00200" y="4788932"/>
            <a:ext cx="12573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4788932"/>
            <a:ext cx="12192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533900" y="4788932"/>
            <a:ext cx="10287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15000" y="4788932"/>
            <a:ext cx="1485900" cy="84986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17594" y="3376558"/>
            <a:ext cx="108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Specific: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52500" y="5641075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General:</a:t>
            </a:r>
            <a:endParaRPr lang="en-US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B20D-5F9F-4D35-9CBD-BABFC2DE0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</TotalTime>
  <Words>998</Words>
  <Application>Microsoft Office PowerPoint</Application>
  <PresentationFormat>On-screen Show (4:3)</PresentationFormat>
  <Paragraphs>186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Action Modeling with Graph-Based Version Spaces in Soar</vt:lpstr>
      <vt:lpstr>Outline</vt:lpstr>
      <vt:lpstr>Crushed Block’s World</vt:lpstr>
      <vt:lpstr>Crushed Block’s World</vt:lpstr>
      <vt:lpstr>Options</vt:lpstr>
      <vt:lpstr>Version Spaces</vt:lpstr>
      <vt:lpstr>Version Spaces</vt:lpstr>
      <vt:lpstr>Version Spaces</vt:lpstr>
      <vt:lpstr>Version Spaces</vt:lpstr>
      <vt:lpstr>Version Spaces in Soar</vt:lpstr>
      <vt:lpstr>Action Model in Soar</vt:lpstr>
      <vt:lpstr>Action-Centric Graph Match</vt:lpstr>
      <vt:lpstr>Action Model Prediction</vt:lpstr>
      <vt:lpstr>Crushed Blocks World Results</vt:lpstr>
      <vt:lpstr>PowerPoint Presentation</vt:lpstr>
      <vt:lpstr>More Revealing Data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Hines</dc:creator>
  <cp:lastModifiedBy>Isaiah Hines</cp:lastModifiedBy>
  <cp:revision>149</cp:revision>
  <dcterms:created xsi:type="dcterms:W3CDTF">2013-05-29T18:39:27Z</dcterms:created>
  <dcterms:modified xsi:type="dcterms:W3CDTF">2013-06-06T12:49:08Z</dcterms:modified>
</cp:coreProperties>
</file>