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7" r:id="rId2"/>
    <p:sldMasterId id="2147483675" r:id="rId3"/>
  </p:sldMasterIdLst>
  <p:sldIdLst>
    <p:sldId id="256" r:id="rId4"/>
    <p:sldId id="261" r:id="rId5"/>
    <p:sldId id="263" r:id="rId6"/>
    <p:sldId id="271" r:id="rId7"/>
    <p:sldId id="262" r:id="rId8"/>
    <p:sldId id="269" r:id="rId9"/>
    <p:sldId id="270" r:id="rId10"/>
    <p:sldId id="260" r:id="rId11"/>
    <p:sldId id="264" r:id="rId12"/>
    <p:sldId id="265" r:id="rId13"/>
    <p:sldId id="272" r:id="rId14"/>
    <p:sldId id="267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164472"/>
    <a:srgbClr val="7F7F7F"/>
    <a:srgbClr val="FFFF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0D95BA-F6D9-4BD8-85C2-C46B2021CA9B}" v="1044" dt="2025-05-04T22:29:56.9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360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6/11/relationships/changesInfo" Target="changesInfos/changesInfo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Laird" userId="514aed82f2490a09" providerId="LiveId" clId="{410D95BA-F6D9-4BD8-85C2-C46B2021CA9B}"/>
    <pc:docChg chg="undo redo custSel addSld delSld modSld sldOrd">
      <pc:chgData name="John Laird" userId="514aed82f2490a09" providerId="LiveId" clId="{410D95BA-F6D9-4BD8-85C2-C46B2021CA9B}" dt="2025-05-05T16:49:13.298" v="6532" actId="5793"/>
      <pc:docMkLst>
        <pc:docMk/>
      </pc:docMkLst>
      <pc:sldChg chg="modSp new mod">
        <pc:chgData name="John Laird" userId="514aed82f2490a09" providerId="LiveId" clId="{410D95BA-F6D9-4BD8-85C2-C46B2021CA9B}" dt="2025-05-05T16:49:13.298" v="6532" actId="5793"/>
        <pc:sldMkLst>
          <pc:docMk/>
          <pc:sldMk cId="2534285258" sldId="256"/>
        </pc:sldMkLst>
        <pc:spChg chg="mod">
          <ac:chgData name="John Laird" userId="514aed82f2490a09" providerId="LiveId" clId="{410D95BA-F6D9-4BD8-85C2-C46B2021CA9B}" dt="2025-04-30T12:05:08.710" v="48" actId="20577"/>
          <ac:spMkLst>
            <pc:docMk/>
            <pc:sldMk cId="2534285258" sldId="256"/>
            <ac:spMk id="2" creationId="{D798A71A-CEC3-9B9D-54A8-11FE126DCC96}"/>
          </ac:spMkLst>
        </pc:spChg>
        <pc:spChg chg="mod">
          <ac:chgData name="John Laird" userId="514aed82f2490a09" providerId="LiveId" clId="{410D95BA-F6D9-4BD8-85C2-C46B2021CA9B}" dt="2025-05-05T16:49:13.298" v="6532" actId="5793"/>
          <ac:spMkLst>
            <pc:docMk/>
            <pc:sldMk cId="2534285258" sldId="256"/>
            <ac:spMk id="3" creationId="{6A1593B1-272F-FBC6-7E66-2834AE43B9A3}"/>
          </ac:spMkLst>
        </pc:spChg>
      </pc:sldChg>
      <pc:sldChg chg="new del">
        <pc:chgData name="John Laird" userId="514aed82f2490a09" providerId="LiveId" clId="{410D95BA-F6D9-4BD8-85C2-C46B2021CA9B}" dt="2025-04-30T12:06:02.400" v="103" actId="47"/>
        <pc:sldMkLst>
          <pc:docMk/>
          <pc:sldMk cId="492685290" sldId="257"/>
        </pc:sldMkLst>
      </pc:sldChg>
      <pc:sldChg chg="addSp delSp modSp add mod modClrScheme modAnim chgLayout">
        <pc:chgData name="John Laird" userId="514aed82f2490a09" providerId="LiveId" clId="{410D95BA-F6D9-4BD8-85C2-C46B2021CA9B}" dt="2025-05-04T22:27:28.401" v="6114"/>
        <pc:sldMkLst>
          <pc:docMk/>
          <pc:sldMk cId="3591540938" sldId="260"/>
        </pc:sldMkLst>
        <pc:spChg chg="mod topLvl">
          <ac:chgData name="John Laird" userId="514aed82f2490a09" providerId="LiveId" clId="{410D95BA-F6D9-4BD8-85C2-C46B2021CA9B}" dt="2025-04-30T13:29:43.930" v="1929" actId="1036"/>
          <ac:spMkLst>
            <pc:docMk/>
            <pc:sldMk cId="3591540938" sldId="260"/>
            <ac:spMk id="2" creationId="{D9A428FB-3367-27D2-6A18-07B916AC00CF}"/>
          </ac:spMkLst>
        </pc:spChg>
        <pc:spChg chg="mod topLvl">
          <ac:chgData name="John Laird" userId="514aed82f2490a09" providerId="LiveId" clId="{410D95BA-F6D9-4BD8-85C2-C46B2021CA9B}" dt="2025-04-30T13:29:43.930" v="1929" actId="1036"/>
          <ac:spMkLst>
            <pc:docMk/>
            <pc:sldMk cId="3591540938" sldId="260"/>
            <ac:spMk id="3" creationId="{4E7FF7AE-84C0-7108-BFD2-F64AFF2D8780}"/>
          </ac:spMkLst>
        </pc:spChg>
        <pc:spChg chg="mod topLvl">
          <ac:chgData name="John Laird" userId="514aed82f2490a09" providerId="LiveId" clId="{410D95BA-F6D9-4BD8-85C2-C46B2021CA9B}" dt="2025-04-30T13:29:43.930" v="1929" actId="1036"/>
          <ac:spMkLst>
            <pc:docMk/>
            <pc:sldMk cId="3591540938" sldId="260"/>
            <ac:spMk id="4" creationId="{934C0E55-0E4E-BA3B-5D57-7B7552B00FFC}"/>
          </ac:spMkLst>
        </pc:spChg>
        <pc:spChg chg="mod topLvl">
          <ac:chgData name="John Laird" userId="514aed82f2490a09" providerId="LiveId" clId="{410D95BA-F6D9-4BD8-85C2-C46B2021CA9B}" dt="2025-04-30T13:29:43.930" v="1929" actId="1036"/>
          <ac:spMkLst>
            <pc:docMk/>
            <pc:sldMk cId="3591540938" sldId="260"/>
            <ac:spMk id="5" creationId="{7B00EB5F-C134-FCC3-1744-E04514CC9080}"/>
          </ac:spMkLst>
        </pc:spChg>
        <pc:spChg chg="mod topLvl">
          <ac:chgData name="John Laird" userId="514aed82f2490a09" providerId="LiveId" clId="{410D95BA-F6D9-4BD8-85C2-C46B2021CA9B}" dt="2025-04-30T13:29:43.930" v="1929" actId="1036"/>
          <ac:spMkLst>
            <pc:docMk/>
            <pc:sldMk cId="3591540938" sldId="260"/>
            <ac:spMk id="8" creationId="{00000000-0000-0000-0000-000000000000}"/>
          </ac:spMkLst>
        </pc:spChg>
        <pc:spChg chg="mod topLvl">
          <ac:chgData name="John Laird" userId="514aed82f2490a09" providerId="LiveId" clId="{410D95BA-F6D9-4BD8-85C2-C46B2021CA9B}" dt="2025-04-30T13:29:43.930" v="1929" actId="1036"/>
          <ac:spMkLst>
            <pc:docMk/>
            <pc:sldMk cId="3591540938" sldId="260"/>
            <ac:spMk id="9" creationId="{00000000-0000-0000-0000-000000000000}"/>
          </ac:spMkLst>
        </pc:spChg>
        <pc:spChg chg="mod topLvl">
          <ac:chgData name="John Laird" userId="514aed82f2490a09" providerId="LiveId" clId="{410D95BA-F6D9-4BD8-85C2-C46B2021CA9B}" dt="2025-04-30T13:29:43.930" v="1929" actId="1036"/>
          <ac:spMkLst>
            <pc:docMk/>
            <pc:sldMk cId="3591540938" sldId="260"/>
            <ac:spMk id="10" creationId="{00000000-0000-0000-0000-000000000000}"/>
          </ac:spMkLst>
        </pc:spChg>
        <pc:spChg chg="mod topLvl">
          <ac:chgData name="John Laird" userId="514aed82f2490a09" providerId="LiveId" clId="{410D95BA-F6D9-4BD8-85C2-C46B2021CA9B}" dt="2025-04-30T13:29:43.930" v="1929" actId="1036"/>
          <ac:spMkLst>
            <pc:docMk/>
            <pc:sldMk cId="3591540938" sldId="260"/>
            <ac:spMk id="11" creationId="{00000000-0000-0000-0000-000000000000}"/>
          </ac:spMkLst>
        </pc:spChg>
        <pc:spChg chg="del mod">
          <ac:chgData name="John Laird" userId="514aed82f2490a09" providerId="LiveId" clId="{410D95BA-F6D9-4BD8-85C2-C46B2021CA9B}" dt="2025-04-30T13:11:48.573" v="1367" actId="478"/>
          <ac:spMkLst>
            <pc:docMk/>
            <pc:sldMk cId="3591540938" sldId="260"/>
            <ac:spMk id="12" creationId="{00000000-0000-0000-0000-000000000000}"/>
          </ac:spMkLst>
        </pc:spChg>
        <pc:spChg chg="mod topLvl">
          <ac:chgData name="John Laird" userId="514aed82f2490a09" providerId="LiveId" clId="{410D95BA-F6D9-4BD8-85C2-C46B2021CA9B}" dt="2025-04-30T13:29:43.930" v="1929" actId="1036"/>
          <ac:spMkLst>
            <pc:docMk/>
            <pc:sldMk cId="3591540938" sldId="260"/>
            <ac:spMk id="13" creationId="{00000000-0000-0000-0000-000000000000}"/>
          </ac:spMkLst>
        </pc:spChg>
        <pc:spChg chg="del mod">
          <ac:chgData name="John Laird" userId="514aed82f2490a09" providerId="LiveId" clId="{410D95BA-F6D9-4BD8-85C2-C46B2021CA9B}" dt="2025-04-30T13:11:23.407" v="1359" actId="478"/>
          <ac:spMkLst>
            <pc:docMk/>
            <pc:sldMk cId="3591540938" sldId="260"/>
            <ac:spMk id="14" creationId="{00000000-0000-0000-0000-000000000000}"/>
          </ac:spMkLst>
        </pc:spChg>
        <pc:spChg chg="del mod">
          <ac:chgData name="John Laird" userId="514aed82f2490a09" providerId="LiveId" clId="{410D95BA-F6D9-4BD8-85C2-C46B2021CA9B}" dt="2025-04-30T13:11:34.284" v="1364" actId="478"/>
          <ac:spMkLst>
            <pc:docMk/>
            <pc:sldMk cId="3591540938" sldId="260"/>
            <ac:spMk id="15" creationId="{00000000-0000-0000-0000-000000000000}"/>
          </ac:spMkLst>
        </pc:spChg>
        <pc:spChg chg="mod topLvl">
          <ac:chgData name="John Laird" userId="514aed82f2490a09" providerId="LiveId" clId="{410D95BA-F6D9-4BD8-85C2-C46B2021CA9B}" dt="2025-04-30T13:29:43.930" v="1929" actId="1036"/>
          <ac:spMkLst>
            <pc:docMk/>
            <pc:sldMk cId="3591540938" sldId="260"/>
            <ac:spMk id="27" creationId="{C2001A2D-5B10-6FDB-1974-F8B602CCD30A}"/>
          </ac:spMkLst>
        </pc:spChg>
        <pc:spChg chg="mod topLvl">
          <ac:chgData name="John Laird" userId="514aed82f2490a09" providerId="LiveId" clId="{410D95BA-F6D9-4BD8-85C2-C46B2021CA9B}" dt="2025-04-30T13:29:43.930" v="1929" actId="1036"/>
          <ac:spMkLst>
            <pc:docMk/>
            <pc:sldMk cId="3591540938" sldId="260"/>
            <ac:spMk id="28" creationId="{E2F3E7C8-580E-11E0-2C3D-9D59C4323DF3}"/>
          </ac:spMkLst>
        </pc:spChg>
        <pc:spChg chg="del mod">
          <ac:chgData name="John Laird" userId="514aed82f2490a09" providerId="LiveId" clId="{410D95BA-F6D9-4BD8-85C2-C46B2021CA9B}" dt="2025-04-30T13:11:19.256" v="1356" actId="478"/>
          <ac:spMkLst>
            <pc:docMk/>
            <pc:sldMk cId="3591540938" sldId="260"/>
            <ac:spMk id="29" creationId="{10ACEE0C-2D4E-78E2-26DA-E7E78A93D7CB}"/>
          </ac:spMkLst>
        </pc:spChg>
        <pc:spChg chg="mod topLvl">
          <ac:chgData name="John Laird" userId="514aed82f2490a09" providerId="LiveId" clId="{410D95BA-F6D9-4BD8-85C2-C46B2021CA9B}" dt="2025-04-30T13:29:43.930" v="1929" actId="1036"/>
          <ac:spMkLst>
            <pc:docMk/>
            <pc:sldMk cId="3591540938" sldId="260"/>
            <ac:spMk id="30" creationId="{60BFC437-4AC7-CE89-7EB2-A8686AD7B77B}"/>
          </ac:spMkLst>
        </pc:spChg>
        <pc:spChg chg="mod topLvl">
          <ac:chgData name="John Laird" userId="514aed82f2490a09" providerId="LiveId" clId="{410D95BA-F6D9-4BD8-85C2-C46B2021CA9B}" dt="2025-04-30T13:29:43.930" v="1929" actId="1036"/>
          <ac:spMkLst>
            <pc:docMk/>
            <pc:sldMk cId="3591540938" sldId="260"/>
            <ac:spMk id="31" creationId="{06883903-485C-CCDC-C92D-28EB9B17713F}"/>
          </ac:spMkLst>
        </pc:spChg>
        <pc:spChg chg="mod topLvl">
          <ac:chgData name="John Laird" userId="514aed82f2490a09" providerId="LiveId" clId="{410D95BA-F6D9-4BD8-85C2-C46B2021CA9B}" dt="2025-04-30T13:29:43.930" v="1929" actId="1036"/>
          <ac:spMkLst>
            <pc:docMk/>
            <pc:sldMk cId="3591540938" sldId="260"/>
            <ac:spMk id="33" creationId="{4A70595C-32FA-FA45-12F7-B2C1851FD5C6}"/>
          </ac:spMkLst>
        </pc:spChg>
        <pc:spChg chg="del mod">
          <ac:chgData name="John Laird" userId="514aed82f2490a09" providerId="LiveId" clId="{410D95BA-F6D9-4BD8-85C2-C46B2021CA9B}" dt="2025-04-30T13:11:53.771" v="1369" actId="478"/>
          <ac:spMkLst>
            <pc:docMk/>
            <pc:sldMk cId="3591540938" sldId="260"/>
            <ac:spMk id="35" creationId="{CEAE2865-6D55-B38F-13D9-AE229CF6E946}"/>
          </ac:spMkLst>
        </pc:spChg>
        <pc:spChg chg="mod topLvl">
          <ac:chgData name="John Laird" userId="514aed82f2490a09" providerId="LiveId" clId="{410D95BA-F6D9-4BD8-85C2-C46B2021CA9B}" dt="2025-04-30T13:29:43.930" v="1929" actId="1036"/>
          <ac:spMkLst>
            <pc:docMk/>
            <pc:sldMk cId="3591540938" sldId="260"/>
            <ac:spMk id="40" creationId="{588FCE57-A659-31A6-DF33-A0609C5F7911}"/>
          </ac:spMkLst>
        </pc:spChg>
        <pc:spChg chg="mod topLvl">
          <ac:chgData name="John Laird" userId="514aed82f2490a09" providerId="LiveId" clId="{410D95BA-F6D9-4BD8-85C2-C46B2021CA9B}" dt="2025-04-30T13:29:43.930" v="1929" actId="1036"/>
          <ac:spMkLst>
            <pc:docMk/>
            <pc:sldMk cId="3591540938" sldId="260"/>
            <ac:spMk id="41" creationId="{663F6E4B-060B-AD96-6EA3-415EE7FFEEAC}"/>
          </ac:spMkLst>
        </pc:spChg>
        <pc:spChg chg="mod topLvl">
          <ac:chgData name="John Laird" userId="514aed82f2490a09" providerId="LiveId" clId="{410D95BA-F6D9-4BD8-85C2-C46B2021CA9B}" dt="2025-04-30T13:29:43.930" v="1929" actId="1036"/>
          <ac:spMkLst>
            <pc:docMk/>
            <pc:sldMk cId="3591540938" sldId="260"/>
            <ac:spMk id="42" creationId="{04409CE4-AF60-0E95-1C8E-6374DDC95B69}"/>
          </ac:spMkLst>
        </pc:spChg>
        <pc:spChg chg="mod topLvl">
          <ac:chgData name="John Laird" userId="514aed82f2490a09" providerId="LiveId" clId="{410D95BA-F6D9-4BD8-85C2-C46B2021CA9B}" dt="2025-04-30T13:29:43.930" v="1929" actId="1036"/>
          <ac:spMkLst>
            <pc:docMk/>
            <pc:sldMk cId="3591540938" sldId="260"/>
            <ac:spMk id="43" creationId="{A9C19225-EA79-19DD-C34B-BB2E0F88ED17}"/>
          </ac:spMkLst>
        </pc:spChg>
        <pc:spChg chg="mod topLvl">
          <ac:chgData name="John Laird" userId="514aed82f2490a09" providerId="LiveId" clId="{410D95BA-F6D9-4BD8-85C2-C46B2021CA9B}" dt="2025-04-30T13:29:43.930" v="1929" actId="1036"/>
          <ac:spMkLst>
            <pc:docMk/>
            <pc:sldMk cId="3591540938" sldId="260"/>
            <ac:spMk id="45" creationId="{375E279C-770A-1F13-F015-3676FA85C36A}"/>
          </ac:spMkLst>
        </pc:spChg>
        <pc:spChg chg="mod topLvl">
          <ac:chgData name="John Laird" userId="514aed82f2490a09" providerId="LiveId" clId="{410D95BA-F6D9-4BD8-85C2-C46B2021CA9B}" dt="2025-04-30T13:29:43.930" v="1929" actId="1036"/>
          <ac:spMkLst>
            <pc:docMk/>
            <pc:sldMk cId="3591540938" sldId="260"/>
            <ac:spMk id="46" creationId="{8910B819-CB2A-5A0B-F9D2-99BF12703FA2}"/>
          </ac:spMkLst>
        </pc:spChg>
        <pc:spChg chg="mod topLvl">
          <ac:chgData name="John Laird" userId="514aed82f2490a09" providerId="LiveId" clId="{410D95BA-F6D9-4BD8-85C2-C46B2021CA9B}" dt="2025-04-30T13:29:43.930" v="1929" actId="1036"/>
          <ac:spMkLst>
            <pc:docMk/>
            <pc:sldMk cId="3591540938" sldId="260"/>
            <ac:spMk id="47" creationId="{497FBC9E-01CD-9618-0B30-60757120A887}"/>
          </ac:spMkLst>
        </pc:spChg>
        <pc:spChg chg="mod topLvl">
          <ac:chgData name="John Laird" userId="514aed82f2490a09" providerId="LiveId" clId="{410D95BA-F6D9-4BD8-85C2-C46B2021CA9B}" dt="2025-04-30T13:29:43.930" v="1929" actId="1036"/>
          <ac:spMkLst>
            <pc:docMk/>
            <pc:sldMk cId="3591540938" sldId="260"/>
            <ac:spMk id="49" creationId="{06DEF921-E7FA-F4B8-6E62-59071B1A3CC9}"/>
          </ac:spMkLst>
        </pc:spChg>
        <pc:spChg chg="mod topLvl">
          <ac:chgData name="John Laird" userId="514aed82f2490a09" providerId="LiveId" clId="{410D95BA-F6D9-4BD8-85C2-C46B2021CA9B}" dt="2025-04-30T13:29:43.930" v="1929" actId="1036"/>
          <ac:spMkLst>
            <pc:docMk/>
            <pc:sldMk cId="3591540938" sldId="260"/>
            <ac:spMk id="51" creationId="{1C920CE3-7FB5-82D7-FD6E-ED641163F406}"/>
          </ac:spMkLst>
        </pc:spChg>
        <pc:spChg chg="mod topLvl">
          <ac:chgData name="John Laird" userId="514aed82f2490a09" providerId="LiveId" clId="{410D95BA-F6D9-4BD8-85C2-C46B2021CA9B}" dt="2025-04-30T13:29:43.930" v="1929" actId="1036"/>
          <ac:spMkLst>
            <pc:docMk/>
            <pc:sldMk cId="3591540938" sldId="260"/>
            <ac:spMk id="52" creationId="{E4871FE6-5C7D-41AF-9256-87491B8674AF}"/>
          </ac:spMkLst>
        </pc:spChg>
        <pc:spChg chg="mod topLvl">
          <ac:chgData name="John Laird" userId="514aed82f2490a09" providerId="LiveId" clId="{410D95BA-F6D9-4BD8-85C2-C46B2021CA9B}" dt="2025-04-30T13:29:43.930" v="1929" actId="1036"/>
          <ac:spMkLst>
            <pc:docMk/>
            <pc:sldMk cId="3591540938" sldId="260"/>
            <ac:spMk id="53" creationId="{884ABE88-AA08-9060-2FB8-D0A46AA461F5}"/>
          </ac:spMkLst>
        </pc:spChg>
        <pc:spChg chg="mod topLvl">
          <ac:chgData name="John Laird" userId="514aed82f2490a09" providerId="LiveId" clId="{410D95BA-F6D9-4BD8-85C2-C46B2021CA9B}" dt="2025-04-30T13:29:43.930" v="1929" actId="1036"/>
          <ac:spMkLst>
            <pc:docMk/>
            <pc:sldMk cId="3591540938" sldId="260"/>
            <ac:spMk id="54" creationId="{0906807C-0F6E-6ACD-5399-33C9B2A6C2DD}"/>
          </ac:spMkLst>
        </pc:spChg>
        <pc:spChg chg="add mod ord">
          <ac:chgData name="John Laird" userId="514aed82f2490a09" providerId="LiveId" clId="{410D95BA-F6D9-4BD8-85C2-C46B2021CA9B}" dt="2025-04-30T14:13:36.857" v="2124" actId="20577"/>
          <ac:spMkLst>
            <pc:docMk/>
            <pc:sldMk cId="3591540938" sldId="260"/>
            <ac:spMk id="75" creationId="{E47A3A31-0EA3-4EE7-7714-D3CE1E5644E9}"/>
          </ac:spMkLst>
        </pc:spChg>
        <pc:spChg chg="add mod">
          <ac:chgData name="John Laird" userId="514aed82f2490a09" providerId="LiveId" clId="{410D95BA-F6D9-4BD8-85C2-C46B2021CA9B}" dt="2025-05-04T22:27:08.334" v="6113" actId="207"/>
          <ac:spMkLst>
            <pc:docMk/>
            <pc:sldMk cId="3591540938" sldId="260"/>
            <ac:spMk id="76" creationId="{5EE53615-8B4A-B825-8F77-C9F502B926C7}"/>
          </ac:spMkLst>
        </pc:spChg>
        <pc:spChg chg="add del mod">
          <ac:chgData name="John Laird" userId="514aed82f2490a09" providerId="LiveId" clId="{410D95BA-F6D9-4BD8-85C2-C46B2021CA9B}" dt="2025-04-30T13:30:00.810" v="1933" actId="22"/>
          <ac:spMkLst>
            <pc:docMk/>
            <pc:sldMk cId="3591540938" sldId="260"/>
            <ac:spMk id="78" creationId="{E4B14AF5-2F1E-8F1C-38EC-ACA367094862}"/>
          </ac:spMkLst>
        </pc:spChg>
        <pc:spChg chg="add mod ord">
          <ac:chgData name="John Laird" userId="514aed82f2490a09" providerId="LiveId" clId="{410D95BA-F6D9-4BD8-85C2-C46B2021CA9B}" dt="2025-05-04T22:25:41.148" v="6011" actId="6549"/>
          <ac:spMkLst>
            <pc:docMk/>
            <pc:sldMk cId="3591540938" sldId="260"/>
            <ac:spMk id="79" creationId="{EDECEC14-C5DF-26A6-B3C2-F70092EF6A74}"/>
          </ac:spMkLst>
        </pc:spChg>
        <pc:grpChg chg="add del mod">
          <ac:chgData name="John Laird" userId="514aed82f2490a09" providerId="LiveId" clId="{410D95BA-F6D9-4BD8-85C2-C46B2021CA9B}" dt="2025-04-30T13:13:35.414" v="1388" actId="165"/>
          <ac:grpSpMkLst>
            <pc:docMk/>
            <pc:sldMk cId="3591540938" sldId="260"/>
            <ac:grpSpMk id="7" creationId="{58E43B44-2A95-6FBB-FE7C-CA9955603E53}"/>
          </ac:grpSpMkLst>
        </pc:grpChg>
        <pc:grpChg chg="add del mod">
          <ac:chgData name="John Laird" userId="514aed82f2490a09" providerId="LiveId" clId="{410D95BA-F6D9-4BD8-85C2-C46B2021CA9B}" dt="2025-04-30T13:09:04.335" v="1348" actId="165"/>
          <ac:grpSpMkLst>
            <pc:docMk/>
            <pc:sldMk cId="3591540938" sldId="260"/>
            <ac:grpSpMk id="23" creationId="{3F10366B-BE31-E8BB-671C-A715B81EEFA1}"/>
          </ac:grpSpMkLst>
        </pc:grpChg>
        <pc:grpChg chg="mod topLvl">
          <ac:chgData name="John Laird" userId="514aed82f2490a09" providerId="LiveId" clId="{410D95BA-F6D9-4BD8-85C2-C46B2021CA9B}" dt="2025-04-30T13:29:43.930" v="1929" actId="1036"/>
          <ac:grpSpMkLst>
            <pc:docMk/>
            <pc:sldMk cId="3591540938" sldId="260"/>
            <ac:grpSpMk id="55" creationId="{5844227C-79E9-5BFF-ED77-94102EC51376}"/>
          </ac:grpSpMkLst>
        </pc:grpChg>
        <pc:grpChg chg="del">
          <ac:chgData name="John Laird" userId="514aed82f2490a09" providerId="LiveId" clId="{410D95BA-F6D9-4BD8-85C2-C46B2021CA9B}" dt="2025-04-30T13:11:29.321" v="1361" actId="478"/>
          <ac:grpSpMkLst>
            <pc:docMk/>
            <pc:sldMk cId="3591540938" sldId="260"/>
            <ac:grpSpMk id="66" creationId="{486AA739-CB40-451C-8D80-33D408ADD953}"/>
          </ac:grpSpMkLst>
        </pc:grpChg>
        <pc:cxnChg chg="mod topLvl">
          <ac:chgData name="John Laird" userId="514aed82f2490a09" providerId="LiveId" clId="{410D95BA-F6D9-4BD8-85C2-C46B2021CA9B}" dt="2025-04-30T13:29:43.930" v="1929" actId="1036"/>
          <ac:cxnSpMkLst>
            <pc:docMk/>
            <pc:sldMk cId="3591540938" sldId="260"/>
            <ac:cxnSpMk id="6" creationId="{F1FF00A6-00A6-821D-1C3C-5EB1461CDE60}"/>
          </ac:cxnSpMkLst>
        </pc:cxnChg>
        <pc:cxnChg chg="del mod">
          <ac:chgData name="John Laird" userId="514aed82f2490a09" providerId="LiveId" clId="{410D95BA-F6D9-4BD8-85C2-C46B2021CA9B}" dt="2025-04-30T13:12:00.773" v="1370" actId="478"/>
          <ac:cxnSpMkLst>
            <pc:docMk/>
            <pc:sldMk cId="3591540938" sldId="260"/>
            <ac:cxnSpMk id="16" creationId="{00000000-0000-0000-0000-000000000000}"/>
          </ac:cxnSpMkLst>
        </pc:cxnChg>
        <pc:cxnChg chg="del mod">
          <ac:chgData name="John Laird" userId="514aed82f2490a09" providerId="LiveId" clId="{410D95BA-F6D9-4BD8-85C2-C46B2021CA9B}" dt="2025-04-30T13:11:42.453" v="1366" actId="478"/>
          <ac:cxnSpMkLst>
            <pc:docMk/>
            <pc:sldMk cId="3591540938" sldId="260"/>
            <ac:cxnSpMk id="17" creationId="{00000000-0000-0000-0000-000000000000}"/>
          </ac:cxnSpMkLst>
        </pc:cxnChg>
        <pc:cxnChg chg="del mod">
          <ac:chgData name="John Laird" userId="514aed82f2490a09" providerId="LiveId" clId="{410D95BA-F6D9-4BD8-85C2-C46B2021CA9B}" dt="2025-04-30T13:11:51.567" v="1368" actId="478"/>
          <ac:cxnSpMkLst>
            <pc:docMk/>
            <pc:sldMk cId="3591540938" sldId="260"/>
            <ac:cxnSpMk id="18" creationId="{00000000-0000-0000-0000-000000000000}"/>
          </ac:cxnSpMkLst>
        </pc:cxnChg>
        <pc:cxnChg chg="mod topLvl">
          <ac:chgData name="John Laird" userId="514aed82f2490a09" providerId="LiveId" clId="{410D95BA-F6D9-4BD8-85C2-C46B2021CA9B}" dt="2025-04-30T13:29:43.930" v="1929" actId="1036"/>
          <ac:cxnSpMkLst>
            <pc:docMk/>
            <pc:sldMk cId="3591540938" sldId="260"/>
            <ac:cxnSpMk id="19" creationId="{00000000-0000-0000-0000-000000000000}"/>
          </ac:cxnSpMkLst>
        </pc:cxnChg>
        <pc:cxnChg chg="del mod">
          <ac:chgData name="John Laird" userId="514aed82f2490a09" providerId="LiveId" clId="{410D95BA-F6D9-4BD8-85C2-C46B2021CA9B}" dt="2025-04-30T13:11:36.602" v="1365" actId="478"/>
          <ac:cxnSpMkLst>
            <pc:docMk/>
            <pc:sldMk cId="3591540938" sldId="260"/>
            <ac:cxnSpMk id="20" creationId="{00000000-0000-0000-0000-000000000000}"/>
          </ac:cxnSpMkLst>
        </pc:cxnChg>
        <pc:cxnChg chg="del mod">
          <ac:chgData name="John Laird" userId="514aed82f2490a09" providerId="LiveId" clId="{410D95BA-F6D9-4BD8-85C2-C46B2021CA9B}" dt="2025-04-30T13:11:30.799" v="1362" actId="478"/>
          <ac:cxnSpMkLst>
            <pc:docMk/>
            <pc:sldMk cId="3591540938" sldId="260"/>
            <ac:cxnSpMk id="21" creationId="{00000000-0000-0000-0000-000000000000}"/>
          </ac:cxnSpMkLst>
        </pc:cxnChg>
        <pc:cxnChg chg="del mod">
          <ac:chgData name="John Laird" userId="514aed82f2490a09" providerId="LiveId" clId="{410D95BA-F6D9-4BD8-85C2-C46B2021CA9B}" dt="2025-04-30T13:11:27.445" v="1360" actId="478"/>
          <ac:cxnSpMkLst>
            <pc:docMk/>
            <pc:sldMk cId="3591540938" sldId="260"/>
            <ac:cxnSpMk id="22" creationId="{00000000-0000-0000-0000-000000000000}"/>
          </ac:cxnSpMkLst>
        </pc:cxnChg>
        <pc:cxnChg chg="mod topLvl">
          <ac:chgData name="John Laird" userId="514aed82f2490a09" providerId="LiveId" clId="{410D95BA-F6D9-4BD8-85C2-C46B2021CA9B}" dt="2025-04-30T13:29:43.930" v="1929" actId="1036"/>
          <ac:cxnSpMkLst>
            <pc:docMk/>
            <pc:sldMk cId="3591540938" sldId="260"/>
            <ac:cxnSpMk id="24" creationId="{CBF7E2C4-5338-F7D4-BA52-EA8124F2E2AC}"/>
          </ac:cxnSpMkLst>
        </pc:cxnChg>
        <pc:cxnChg chg="mod topLvl">
          <ac:chgData name="John Laird" userId="514aed82f2490a09" providerId="LiveId" clId="{410D95BA-F6D9-4BD8-85C2-C46B2021CA9B}" dt="2025-04-30T13:29:43.930" v="1929" actId="1036"/>
          <ac:cxnSpMkLst>
            <pc:docMk/>
            <pc:sldMk cId="3591540938" sldId="260"/>
            <ac:cxnSpMk id="25" creationId="{4083981F-7CA8-A7FB-1D1B-95D4EF2897B3}"/>
          </ac:cxnSpMkLst>
        </pc:cxnChg>
        <pc:cxnChg chg="mod topLvl">
          <ac:chgData name="John Laird" userId="514aed82f2490a09" providerId="LiveId" clId="{410D95BA-F6D9-4BD8-85C2-C46B2021CA9B}" dt="2025-04-30T13:29:43.930" v="1929" actId="1036"/>
          <ac:cxnSpMkLst>
            <pc:docMk/>
            <pc:sldMk cId="3591540938" sldId="260"/>
            <ac:cxnSpMk id="26" creationId="{DB846B94-CB3B-1988-7136-0919A9D68605}"/>
          </ac:cxnSpMkLst>
        </pc:cxnChg>
        <pc:cxnChg chg="mod topLvl">
          <ac:chgData name="John Laird" userId="514aed82f2490a09" providerId="LiveId" clId="{410D95BA-F6D9-4BD8-85C2-C46B2021CA9B}" dt="2025-04-30T13:29:43.930" v="1929" actId="1036"/>
          <ac:cxnSpMkLst>
            <pc:docMk/>
            <pc:sldMk cId="3591540938" sldId="260"/>
            <ac:cxnSpMk id="32" creationId="{2C243D29-0DAC-7CAE-90A0-A3112C40D4FC}"/>
          </ac:cxnSpMkLst>
        </pc:cxnChg>
        <pc:cxnChg chg="mod topLvl">
          <ac:chgData name="John Laird" userId="514aed82f2490a09" providerId="LiveId" clId="{410D95BA-F6D9-4BD8-85C2-C46B2021CA9B}" dt="2025-04-30T13:29:43.930" v="1929" actId="1036"/>
          <ac:cxnSpMkLst>
            <pc:docMk/>
            <pc:sldMk cId="3591540938" sldId="260"/>
            <ac:cxnSpMk id="34" creationId="{4F33DBE0-AD09-670D-A2AE-B6ABC934A89A}"/>
          </ac:cxnSpMkLst>
        </pc:cxnChg>
        <pc:cxnChg chg="mod topLvl">
          <ac:chgData name="John Laird" userId="514aed82f2490a09" providerId="LiveId" clId="{410D95BA-F6D9-4BD8-85C2-C46B2021CA9B}" dt="2025-04-30T13:29:43.930" v="1929" actId="1036"/>
          <ac:cxnSpMkLst>
            <pc:docMk/>
            <pc:sldMk cId="3591540938" sldId="260"/>
            <ac:cxnSpMk id="36" creationId="{23CEDF7F-63D3-32D0-41D5-2C05A686EE63}"/>
          </ac:cxnSpMkLst>
        </pc:cxnChg>
        <pc:cxnChg chg="mod topLvl">
          <ac:chgData name="John Laird" userId="514aed82f2490a09" providerId="LiveId" clId="{410D95BA-F6D9-4BD8-85C2-C46B2021CA9B}" dt="2025-04-30T13:29:43.930" v="1929" actId="1036"/>
          <ac:cxnSpMkLst>
            <pc:docMk/>
            <pc:sldMk cId="3591540938" sldId="260"/>
            <ac:cxnSpMk id="37" creationId="{BDEC45AA-B30D-1D1D-4435-0DFB860482B8}"/>
          </ac:cxnSpMkLst>
        </pc:cxnChg>
        <pc:cxnChg chg="mod topLvl">
          <ac:chgData name="John Laird" userId="514aed82f2490a09" providerId="LiveId" clId="{410D95BA-F6D9-4BD8-85C2-C46B2021CA9B}" dt="2025-04-30T13:29:43.930" v="1929" actId="1036"/>
          <ac:cxnSpMkLst>
            <pc:docMk/>
            <pc:sldMk cId="3591540938" sldId="260"/>
            <ac:cxnSpMk id="38" creationId="{75B90B80-F115-2B45-EFF0-5607D8A19426}"/>
          </ac:cxnSpMkLst>
        </pc:cxnChg>
        <pc:cxnChg chg="mod topLvl">
          <ac:chgData name="John Laird" userId="514aed82f2490a09" providerId="LiveId" clId="{410D95BA-F6D9-4BD8-85C2-C46B2021CA9B}" dt="2025-04-30T13:29:43.930" v="1929" actId="1036"/>
          <ac:cxnSpMkLst>
            <pc:docMk/>
            <pc:sldMk cId="3591540938" sldId="260"/>
            <ac:cxnSpMk id="39" creationId="{73A52F1A-BF86-3B65-7960-1E036E17C4B3}"/>
          </ac:cxnSpMkLst>
        </pc:cxnChg>
        <pc:cxnChg chg="mod topLvl">
          <ac:chgData name="John Laird" userId="514aed82f2490a09" providerId="LiveId" clId="{410D95BA-F6D9-4BD8-85C2-C46B2021CA9B}" dt="2025-04-30T13:29:43.930" v="1929" actId="1036"/>
          <ac:cxnSpMkLst>
            <pc:docMk/>
            <pc:sldMk cId="3591540938" sldId="260"/>
            <ac:cxnSpMk id="44" creationId="{D934442A-C59C-4911-D8A2-2025579338BD}"/>
          </ac:cxnSpMkLst>
        </pc:cxnChg>
        <pc:cxnChg chg="mod topLvl">
          <ac:chgData name="John Laird" userId="514aed82f2490a09" providerId="LiveId" clId="{410D95BA-F6D9-4BD8-85C2-C46B2021CA9B}" dt="2025-04-30T13:29:43.930" v="1929" actId="1036"/>
          <ac:cxnSpMkLst>
            <pc:docMk/>
            <pc:sldMk cId="3591540938" sldId="260"/>
            <ac:cxnSpMk id="48" creationId="{ADF803ED-B25B-B348-31C7-8A8356E856E7}"/>
          </ac:cxnSpMkLst>
        </pc:cxnChg>
        <pc:cxnChg chg="mod topLvl">
          <ac:chgData name="John Laird" userId="514aed82f2490a09" providerId="LiveId" clId="{410D95BA-F6D9-4BD8-85C2-C46B2021CA9B}" dt="2025-04-30T13:29:43.930" v="1929" actId="1036"/>
          <ac:cxnSpMkLst>
            <pc:docMk/>
            <pc:sldMk cId="3591540938" sldId="260"/>
            <ac:cxnSpMk id="50" creationId="{8EE586A1-1471-028C-1ACA-E57954D4A9E0}"/>
          </ac:cxnSpMkLst>
        </pc:cxnChg>
        <pc:cxnChg chg="mod">
          <ac:chgData name="John Laird" userId="514aed82f2490a09" providerId="LiveId" clId="{410D95BA-F6D9-4BD8-85C2-C46B2021CA9B}" dt="2025-04-30T13:29:43.930" v="1929" actId="1036"/>
          <ac:cxnSpMkLst>
            <pc:docMk/>
            <pc:sldMk cId="3591540938" sldId="260"/>
            <ac:cxnSpMk id="56" creationId="{32CD2861-9CE9-7028-7736-6BA3D869708D}"/>
          </ac:cxnSpMkLst>
        </pc:cxnChg>
        <pc:cxnChg chg="mod">
          <ac:chgData name="John Laird" userId="514aed82f2490a09" providerId="LiveId" clId="{410D95BA-F6D9-4BD8-85C2-C46B2021CA9B}" dt="2025-04-30T13:26:34.163" v="1698" actId="1037"/>
          <ac:cxnSpMkLst>
            <pc:docMk/>
            <pc:sldMk cId="3591540938" sldId="260"/>
            <ac:cxnSpMk id="57" creationId="{B307BEDC-A316-7679-98CE-8F17E015E438}"/>
          </ac:cxnSpMkLst>
        </pc:cxnChg>
        <pc:cxnChg chg="add mod">
          <ac:chgData name="John Laird" userId="514aed82f2490a09" providerId="LiveId" clId="{410D95BA-F6D9-4BD8-85C2-C46B2021CA9B}" dt="2025-04-30T13:10:54.686" v="1353" actId="571"/>
          <ac:cxnSpMkLst>
            <pc:docMk/>
            <pc:sldMk cId="3591540938" sldId="260"/>
            <ac:cxnSpMk id="58" creationId="{976A9241-2E42-FD4A-BC6B-F0F6805DB8F5}"/>
          </ac:cxnSpMkLst>
        </pc:cxnChg>
        <pc:cxnChg chg="del mod">
          <ac:chgData name="John Laird" userId="514aed82f2490a09" providerId="LiveId" clId="{410D95BA-F6D9-4BD8-85C2-C46B2021CA9B}" dt="2025-04-30T13:11:29.321" v="1361" actId="478"/>
          <ac:cxnSpMkLst>
            <pc:docMk/>
            <pc:sldMk cId="3591540938" sldId="260"/>
            <ac:cxnSpMk id="59" creationId="{63598EF1-1401-B287-A6B6-67E4CED98DDC}"/>
          </ac:cxnSpMkLst>
        </pc:cxnChg>
        <pc:cxnChg chg="add mod">
          <ac:chgData name="John Laird" userId="514aed82f2490a09" providerId="LiveId" clId="{410D95BA-F6D9-4BD8-85C2-C46B2021CA9B}" dt="2025-04-30T13:10:54.686" v="1353" actId="571"/>
          <ac:cxnSpMkLst>
            <pc:docMk/>
            <pc:sldMk cId="3591540938" sldId="260"/>
            <ac:cxnSpMk id="60" creationId="{930AB8DE-643F-5F73-7A40-48839E1476C3}"/>
          </ac:cxnSpMkLst>
        </pc:cxnChg>
        <pc:cxnChg chg="add mod">
          <ac:chgData name="John Laird" userId="514aed82f2490a09" providerId="LiveId" clId="{410D95BA-F6D9-4BD8-85C2-C46B2021CA9B}" dt="2025-04-30T13:10:54.686" v="1353" actId="571"/>
          <ac:cxnSpMkLst>
            <pc:docMk/>
            <pc:sldMk cId="3591540938" sldId="260"/>
            <ac:cxnSpMk id="61" creationId="{D9F0BCB7-0871-E75D-1932-64D0F4EA9DAA}"/>
          </ac:cxnSpMkLst>
        </pc:cxnChg>
      </pc:sldChg>
      <pc:sldChg chg="addSp delSp modSp add mod ord modClrScheme modAnim chgLayout">
        <pc:chgData name="John Laird" userId="514aed82f2490a09" providerId="LiveId" clId="{410D95BA-F6D9-4BD8-85C2-C46B2021CA9B}" dt="2025-04-30T14:30:17.662" v="3325" actId="207"/>
        <pc:sldMkLst>
          <pc:docMk/>
          <pc:sldMk cId="1318191458" sldId="261"/>
        </pc:sldMkLst>
        <pc:spChg chg="add mod ord">
          <ac:chgData name="John Laird" userId="514aed82f2490a09" providerId="LiveId" clId="{410D95BA-F6D9-4BD8-85C2-C46B2021CA9B}" dt="2025-04-30T12:06:41.651" v="135" actId="20577"/>
          <ac:spMkLst>
            <pc:docMk/>
            <pc:sldMk cId="1318191458" sldId="261"/>
            <ac:spMk id="3" creationId="{E0F84B74-5044-C420-8098-BFC17CAC96F0}"/>
          </ac:spMkLst>
        </pc:spChg>
        <pc:spChg chg="add mod">
          <ac:chgData name="John Laird" userId="514aed82f2490a09" providerId="LiveId" clId="{410D95BA-F6D9-4BD8-85C2-C46B2021CA9B}" dt="2025-04-30T14:30:17.662" v="3325" actId="207"/>
          <ac:spMkLst>
            <pc:docMk/>
            <pc:sldMk cId="1318191458" sldId="261"/>
            <ac:spMk id="4" creationId="{5B6E88D1-57BB-5A8D-909B-80EC656406EC}"/>
          </ac:spMkLst>
        </pc:spChg>
        <pc:spChg chg="add mod">
          <ac:chgData name="John Laird" userId="514aed82f2490a09" providerId="LiveId" clId="{410D95BA-F6D9-4BD8-85C2-C46B2021CA9B}" dt="2025-04-30T12:34:59.254" v="844" actId="207"/>
          <ac:spMkLst>
            <pc:docMk/>
            <pc:sldMk cId="1318191458" sldId="261"/>
            <ac:spMk id="5" creationId="{746ACC17-99A3-092F-F55A-139ED3C62677}"/>
          </ac:spMkLst>
        </pc:spChg>
        <pc:spChg chg="add del mod">
          <ac:chgData name="John Laird" userId="514aed82f2490a09" providerId="LiveId" clId="{410D95BA-F6D9-4BD8-85C2-C46B2021CA9B}" dt="2025-04-30T12:33:45.497" v="832" actId="478"/>
          <ac:spMkLst>
            <pc:docMk/>
            <pc:sldMk cId="1318191458" sldId="261"/>
            <ac:spMk id="6" creationId="{FB910C45-15E8-BBD7-7CA8-9EA264EFED3E}"/>
          </ac:spMkLst>
        </pc:spChg>
        <pc:spChg chg="add mod">
          <ac:chgData name="John Laird" userId="514aed82f2490a09" providerId="LiveId" clId="{410D95BA-F6D9-4BD8-85C2-C46B2021CA9B}" dt="2025-04-30T12:34:59.254" v="844" actId="207"/>
          <ac:spMkLst>
            <pc:docMk/>
            <pc:sldMk cId="1318191458" sldId="261"/>
            <ac:spMk id="7" creationId="{201B7996-FC31-1F64-812A-845BAE4972C7}"/>
          </ac:spMkLst>
        </pc:spChg>
        <pc:spChg chg="mod">
          <ac:chgData name="John Laird" userId="514aed82f2490a09" providerId="LiveId" clId="{410D95BA-F6D9-4BD8-85C2-C46B2021CA9B}" dt="2025-04-30T12:10:25.563" v="316" actId="403"/>
          <ac:spMkLst>
            <pc:docMk/>
            <pc:sldMk cId="1318191458" sldId="261"/>
            <ac:spMk id="9" creationId="{00000000-0000-0000-0000-000000000000}"/>
          </ac:spMkLst>
        </pc:spChg>
        <pc:spChg chg="mod">
          <ac:chgData name="John Laird" userId="514aed82f2490a09" providerId="LiveId" clId="{410D95BA-F6D9-4BD8-85C2-C46B2021CA9B}" dt="2025-04-30T12:10:25.563" v="316" actId="403"/>
          <ac:spMkLst>
            <pc:docMk/>
            <pc:sldMk cId="1318191458" sldId="261"/>
            <ac:spMk id="10" creationId="{00000000-0000-0000-0000-000000000000}"/>
          </ac:spMkLst>
        </pc:spChg>
        <pc:spChg chg="mod">
          <ac:chgData name="John Laird" userId="514aed82f2490a09" providerId="LiveId" clId="{410D95BA-F6D9-4BD8-85C2-C46B2021CA9B}" dt="2025-04-30T12:10:25.563" v="316" actId="403"/>
          <ac:spMkLst>
            <pc:docMk/>
            <pc:sldMk cId="1318191458" sldId="261"/>
            <ac:spMk id="11" creationId="{00000000-0000-0000-0000-000000000000}"/>
          </ac:spMkLst>
        </pc:spChg>
        <pc:spChg chg="mod">
          <ac:chgData name="John Laird" userId="514aed82f2490a09" providerId="LiveId" clId="{410D95BA-F6D9-4BD8-85C2-C46B2021CA9B}" dt="2025-04-30T12:10:25.563" v="316" actId="403"/>
          <ac:spMkLst>
            <pc:docMk/>
            <pc:sldMk cId="1318191458" sldId="261"/>
            <ac:spMk id="12" creationId="{00000000-0000-0000-0000-000000000000}"/>
          </ac:spMkLst>
        </pc:spChg>
        <pc:spChg chg="mod">
          <ac:chgData name="John Laird" userId="514aed82f2490a09" providerId="LiveId" clId="{410D95BA-F6D9-4BD8-85C2-C46B2021CA9B}" dt="2025-04-30T12:10:25.563" v="316" actId="403"/>
          <ac:spMkLst>
            <pc:docMk/>
            <pc:sldMk cId="1318191458" sldId="261"/>
            <ac:spMk id="14" creationId="{00000000-0000-0000-0000-000000000000}"/>
          </ac:spMkLst>
        </pc:spChg>
        <pc:spChg chg="mod">
          <ac:chgData name="John Laird" userId="514aed82f2490a09" providerId="LiveId" clId="{410D95BA-F6D9-4BD8-85C2-C46B2021CA9B}" dt="2025-04-30T12:10:25.563" v="316" actId="403"/>
          <ac:spMkLst>
            <pc:docMk/>
            <pc:sldMk cId="1318191458" sldId="261"/>
            <ac:spMk id="15" creationId="{00000000-0000-0000-0000-000000000000}"/>
          </ac:spMkLst>
        </pc:spChg>
        <pc:spChg chg="mod">
          <ac:chgData name="John Laird" userId="514aed82f2490a09" providerId="LiveId" clId="{410D95BA-F6D9-4BD8-85C2-C46B2021CA9B}" dt="2025-04-30T12:10:25.563" v="316" actId="403"/>
          <ac:spMkLst>
            <pc:docMk/>
            <pc:sldMk cId="1318191458" sldId="261"/>
            <ac:spMk id="29" creationId="{10ACEE0C-2D4E-78E2-26DA-E7E78A93D7CB}"/>
          </ac:spMkLst>
        </pc:spChg>
        <pc:spChg chg="mod">
          <ac:chgData name="John Laird" userId="514aed82f2490a09" providerId="LiveId" clId="{410D95BA-F6D9-4BD8-85C2-C46B2021CA9B}" dt="2025-04-30T12:10:25.563" v="316" actId="403"/>
          <ac:spMkLst>
            <pc:docMk/>
            <pc:sldMk cId="1318191458" sldId="261"/>
            <ac:spMk id="35" creationId="{CEAE2865-6D55-B38F-13D9-AE229CF6E946}"/>
          </ac:spMkLst>
        </pc:spChg>
        <pc:spChg chg="mod">
          <ac:chgData name="John Laird" userId="514aed82f2490a09" providerId="LiveId" clId="{410D95BA-F6D9-4BD8-85C2-C46B2021CA9B}" dt="2025-04-30T12:10:25.563" v="316" actId="403"/>
          <ac:spMkLst>
            <pc:docMk/>
            <pc:sldMk cId="1318191458" sldId="261"/>
            <ac:spMk id="43" creationId="{A9C19225-EA79-19DD-C34B-BB2E0F88ED17}"/>
          </ac:spMkLst>
        </pc:spChg>
        <pc:spChg chg="mod">
          <ac:chgData name="John Laird" userId="514aed82f2490a09" providerId="LiveId" clId="{410D95BA-F6D9-4BD8-85C2-C46B2021CA9B}" dt="2025-04-30T12:10:25.563" v="316" actId="403"/>
          <ac:spMkLst>
            <pc:docMk/>
            <pc:sldMk cId="1318191458" sldId="261"/>
            <ac:spMk id="45" creationId="{375E279C-770A-1F13-F015-3676FA85C36A}"/>
          </ac:spMkLst>
        </pc:spChg>
        <pc:spChg chg="mod">
          <ac:chgData name="John Laird" userId="514aed82f2490a09" providerId="LiveId" clId="{410D95BA-F6D9-4BD8-85C2-C46B2021CA9B}" dt="2025-04-30T12:10:25.563" v="316" actId="403"/>
          <ac:spMkLst>
            <pc:docMk/>
            <pc:sldMk cId="1318191458" sldId="261"/>
            <ac:spMk id="46" creationId="{8910B819-CB2A-5A0B-F9D2-99BF12703FA2}"/>
          </ac:spMkLst>
        </pc:spChg>
        <pc:grpChg chg="mod">
          <ac:chgData name="John Laird" userId="514aed82f2490a09" providerId="LiveId" clId="{410D95BA-F6D9-4BD8-85C2-C46B2021CA9B}" dt="2025-04-30T12:15:40.695" v="675" actId="1076"/>
          <ac:grpSpMkLst>
            <pc:docMk/>
            <pc:sldMk cId="1318191458" sldId="261"/>
            <ac:grpSpMk id="2" creationId="{5A6822A7-0791-7602-1A40-7C879E1168B6}"/>
          </ac:grpSpMkLst>
        </pc:grpChg>
        <pc:grpChg chg="add mod">
          <ac:chgData name="John Laird" userId="514aed82f2490a09" providerId="LiveId" clId="{410D95BA-F6D9-4BD8-85C2-C46B2021CA9B}" dt="2025-04-30T12:34:59.254" v="844" actId="207"/>
          <ac:grpSpMkLst>
            <pc:docMk/>
            <pc:sldMk cId="1318191458" sldId="261"/>
            <ac:grpSpMk id="8" creationId="{E9BE3F0A-C63E-F357-6229-ACA0FCC9ACF0}"/>
          </ac:grpSpMkLst>
        </pc:grpChg>
      </pc:sldChg>
      <pc:sldChg chg="addSp delSp modSp add mod ord modClrScheme delAnim modAnim chgLayout">
        <pc:chgData name="John Laird" userId="514aed82f2490a09" providerId="LiveId" clId="{410D95BA-F6D9-4BD8-85C2-C46B2021CA9B}" dt="2025-04-30T16:12:09.557" v="5843" actId="21"/>
        <pc:sldMkLst>
          <pc:docMk/>
          <pc:sldMk cId="3590715830" sldId="262"/>
        </pc:sldMkLst>
        <pc:spChg chg="add mod ord">
          <ac:chgData name="John Laird" userId="514aed82f2490a09" providerId="LiveId" clId="{410D95BA-F6D9-4BD8-85C2-C46B2021CA9B}" dt="2025-04-30T12:57:42.811" v="1265" actId="1076"/>
          <ac:spMkLst>
            <pc:docMk/>
            <pc:sldMk cId="3590715830" sldId="262"/>
            <ac:spMk id="2" creationId="{C62E263E-D26A-D64A-8905-5D84906DDB6D}"/>
          </ac:spMkLst>
        </pc:spChg>
        <pc:spChg chg="add del mod">
          <ac:chgData name="John Laird" userId="514aed82f2490a09" providerId="LiveId" clId="{410D95BA-F6D9-4BD8-85C2-C46B2021CA9B}" dt="2025-04-30T13:02:09.123" v="1302" actId="478"/>
          <ac:spMkLst>
            <pc:docMk/>
            <pc:sldMk cId="3590715830" sldId="262"/>
            <ac:spMk id="3" creationId="{208860DE-71DF-B99B-FAB2-0DF33D955D61}"/>
          </ac:spMkLst>
        </pc:spChg>
        <pc:spChg chg="mod">
          <ac:chgData name="John Laird" userId="514aed82f2490a09" providerId="LiveId" clId="{410D95BA-F6D9-4BD8-85C2-C46B2021CA9B}" dt="2025-04-30T12:44:49.819" v="1100" actId="165"/>
          <ac:spMkLst>
            <pc:docMk/>
            <pc:sldMk cId="3590715830" sldId="262"/>
            <ac:spMk id="5" creationId="{5452E6A1-6496-C999-2D47-BEFB95FF13DC}"/>
          </ac:spMkLst>
        </pc:spChg>
        <pc:spChg chg="mod">
          <ac:chgData name="John Laird" userId="514aed82f2490a09" providerId="LiveId" clId="{410D95BA-F6D9-4BD8-85C2-C46B2021CA9B}" dt="2025-04-30T12:44:49.819" v="1100" actId="165"/>
          <ac:spMkLst>
            <pc:docMk/>
            <pc:sldMk cId="3590715830" sldId="262"/>
            <ac:spMk id="6" creationId="{CF76E157-1474-CAA0-5331-545AFF191B61}"/>
          </ac:spMkLst>
        </pc:spChg>
        <pc:spChg chg="mod ord topLvl">
          <ac:chgData name="John Laird" userId="514aed82f2490a09" providerId="LiveId" clId="{410D95BA-F6D9-4BD8-85C2-C46B2021CA9B}" dt="2025-04-30T13:04:55.595" v="1326" actId="167"/>
          <ac:spMkLst>
            <pc:docMk/>
            <pc:sldMk cId="3590715830" sldId="262"/>
            <ac:spMk id="8" creationId="{6570FC6E-A1CC-DCB8-EE72-E3B8268F023D}"/>
          </ac:spMkLst>
        </pc:spChg>
        <pc:spChg chg="add mod">
          <ac:chgData name="John Laird" userId="514aed82f2490a09" providerId="LiveId" clId="{410D95BA-F6D9-4BD8-85C2-C46B2021CA9B}" dt="2025-04-30T13:03:27.977" v="1310" actId="164"/>
          <ac:spMkLst>
            <pc:docMk/>
            <pc:sldMk cId="3590715830" sldId="262"/>
            <ac:spMk id="9" creationId="{9C5436C3-F7D6-6CBD-DDC9-4C942F3F443F}"/>
          </ac:spMkLst>
        </pc:spChg>
        <pc:spChg chg="mod topLvl">
          <ac:chgData name="John Laird" userId="514aed82f2490a09" providerId="LiveId" clId="{410D95BA-F6D9-4BD8-85C2-C46B2021CA9B}" dt="2025-04-30T13:01:04.773" v="1292" actId="164"/>
          <ac:spMkLst>
            <pc:docMk/>
            <pc:sldMk cId="3590715830" sldId="262"/>
            <ac:spMk id="11" creationId="{00000000-0000-0000-0000-000000000000}"/>
          </ac:spMkLst>
        </pc:spChg>
        <pc:spChg chg="mod topLvl">
          <ac:chgData name="John Laird" userId="514aed82f2490a09" providerId="LiveId" clId="{410D95BA-F6D9-4BD8-85C2-C46B2021CA9B}" dt="2025-04-30T13:01:04.773" v="1292" actId="164"/>
          <ac:spMkLst>
            <pc:docMk/>
            <pc:sldMk cId="3590715830" sldId="262"/>
            <ac:spMk id="12" creationId="{00000000-0000-0000-0000-000000000000}"/>
          </ac:spMkLst>
        </pc:spChg>
        <pc:spChg chg="mod topLvl">
          <ac:chgData name="John Laird" userId="514aed82f2490a09" providerId="LiveId" clId="{410D95BA-F6D9-4BD8-85C2-C46B2021CA9B}" dt="2025-04-30T13:01:45.558" v="1298" actId="165"/>
          <ac:spMkLst>
            <pc:docMk/>
            <pc:sldMk cId="3590715830" sldId="262"/>
            <ac:spMk id="13" creationId="{DA649DC2-4911-6214-1A9F-7F1DBE12EE00}"/>
          </ac:spMkLst>
        </pc:spChg>
        <pc:spChg chg="add mod">
          <ac:chgData name="John Laird" userId="514aed82f2490a09" providerId="LiveId" clId="{410D95BA-F6D9-4BD8-85C2-C46B2021CA9B}" dt="2025-04-30T13:03:22.616" v="1309" actId="164"/>
          <ac:spMkLst>
            <pc:docMk/>
            <pc:sldMk cId="3590715830" sldId="262"/>
            <ac:spMk id="14" creationId="{8326CF49-FB8B-E047-3294-77902DDF6AA2}"/>
          </ac:spMkLst>
        </pc:spChg>
        <pc:spChg chg="add mod">
          <ac:chgData name="John Laird" userId="514aed82f2490a09" providerId="LiveId" clId="{410D95BA-F6D9-4BD8-85C2-C46B2021CA9B}" dt="2025-04-30T13:03:27.977" v="1310" actId="164"/>
          <ac:spMkLst>
            <pc:docMk/>
            <pc:sldMk cId="3590715830" sldId="262"/>
            <ac:spMk id="15" creationId="{D483D354-7177-455A-A7DF-5C49C73B615C}"/>
          </ac:spMkLst>
        </pc:spChg>
        <pc:spChg chg="mod">
          <ac:chgData name="John Laird" userId="514aed82f2490a09" providerId="LiveId" clId="{410D95BA-F6D9-4BD8-85C2-C46B2021CA9B}" dt="2025-04-30T12:57:48.124" v="1266"/>
          <ac:spMkLst>
            <pc:docMk/>
            <pc:sldMk cId="3590715830" sldId="262"/>
            <ac:spMk id="17" creationId="{9C8E89BE-AB49-70D0-D519-0495D2855919}"/>
          </ac:spMkLst>
        </pc:spChg>
        <pc:spChg chg="mod">
          <ac:chgData name="John Laird" userId="514aed82f2490a09" providerId="LiveId" clId="{410D95BA-F6D9-4BD8-85C2-C46B2021CA9B}" dt="2025-04-30T12:57:48.124" v="1266"/>
          <ac:spMkLst>
            <pc:docMk/>
            <pc:sldMk cId="3590715830" sldId="262"/>
            <ac:spMk id="18" creationId="{B9F3F0C8-2A00-8987-8CC8-6E9EEDC1F606}"/>
          </ac:spMkLst>
        </pc:spChg>
        <pc:spChg chg="add del mod">
          <ac:chgData name="John Laird" userId="514aed82f2490a09" providerId="LiveId" clId="{410D95BA-F6D9-4BD8-85C2-C46B2021CA9B}" dt="2025-04-30T12:59:09.685" v="1277" actId="478"/>
          <ac:spMkLst>
            <pc:docMk/>
            <pc:sldMk cId="3590715830" sldId="262"/>
            <ac:spMk id="21" creationId="{FE3078E5-8AA4-4AF5-B4D2-DFCFD7E64344}"/>
          </ac:spMkLst>
        </pc:spChg>
        <pc:spChg chg="mod ord">
          <ac:chgData name="John Laird" userId="514aed82f2490a09" providerId="LiveId" clId="{410D95BA-F6D9-4BD8-85C2-C46B2021CA9B}" dt="2025-04-30T13:02:04.820" v="1301" actId="207"/>
          <ac:spMkLst>
            <pc:docMk/>
            <pc:sldMk cId="3590715830" sldId="262"/>
            <ac:spMk id="23" creationId="{6C2CBF4D-400D-D590-DF33-DDA57297A9FE}"/>
          </ac:spMkLst>
        </pc:spChg>
        <pc:spChg chg="mod">
          <ac:chgData name="John Laird" userId="514aed82f2490a09" providerId="LiveId" clId="{410D95BA-F6D9-4BD8-85C2-C46B2021CA9B}" dt="2025-04-30T13:02:04.820" v="1301" actId="207"/>
          <ac:spMkLst>
            <pc:docMk/>
            <pc:sldMk cId="3590715830" sldId="262"/>
            <ac:spMk id="24" creationId="{0207412F-DF6D-7DBF-4D2B-6D4A4ECABBCE}"/>
          </ac:spMkLst>
        </pc:spChg>
        <pc:spChg chg="mod topLvl">
          <ac:chgData name="John Laird" userId="514aed82f2490a09" providerId="LiveId" clId="{410D95BA-F6D9-4BD8-85C2-C46B2021CA9B}" dt="2025-04-30T13:03:40.121" v="1313" actId="164"/>
          <ac:spMkLst>
            <pc:docMk/>
            <pc:sldMk cId="3590715830" sldId="262"/>
            <ac:spMk id="27" creationId="{FBF83F06-85D3-89F6-9D9E-5000261C64CE}"/>
          </ac:spMkLst>
        </pc:spChg>
        <pc:spChg chg="mod topLvl">
          <ac:chgData name="John Laird" userId="514aed82f2490a09" providerId="LiveId" clId="{410D95BA-F6D9-4BD8-85C2-C46B2021CA9B}" dt="2025-04-30T13:05:12.394" v="1327" actId="164"/>
          <ac:spMkLst>
            <pc:docMk/>
            <pc:sldMk cId="3590715830" sldId="262"/>
            <ac:spMk id="29" creationId="{10ACEE0C-2D4E-78E2-26DA-E7E78A93D7CB}"/>
          </ac:spMkLst>
        </pc:spChg>
        <pc:spChg chg="mod">
          <ac:chgData name="John Laird" userId="514aed82f2490a09" providerId="LiveId" clId="{410D95BA-F6D9-4BD8-85C2-C46B2021CA9B}" dt="2025-04-30T12:44:49.819" v="1100" actId="165"/>
          <ac:spMkLst>
            <pc:docMk/>
            <pc:sldMk cId="3590715830" sldId="262"/>
            <ac:spMk id="30" creationId="{E7AF9562-88D6-0450-D4E0-0F1B56050DA8}"/>
          </ac:spMkLst>
        </pc:spChg>
        <pc:spChg chg="mod topLvl">
          <ac:chgData name="John Laird" userId="514aed82f2490a09" providerId="LiveId" clId="{410D95BA-F6D9-4BD8-85C2-C46B2021CA9B}" dt="2025-04-30T13:03:40.121" v="1313" actId="164"/>
          <ac:spMkLst>
            <pc:docMk/>
            <pc:sldMk cId="3590715830" sldId="262"/>
            <ac:spMk id="31" creationId="{779A2515-64F2-5E83-2DAE-2A4AB0F597E9}"/>
          </ac:spMkLst>
        </pc:spChg>
        <pc:spChg chg="mod">
          <ac:chgData name="John Laird" userId="514aed82f2490a09" providerId="LiveId" clId="{410D95BA-F6D9-4BD8-85C2-C46B2021CA9B}" dt="2025-04-30T12:44:49.819" v="1100" actId="165"/>
          <ac:spMkLst>
            <pc:docMk/>
            <pc:sldMk cId="3590715830" sldId="262"/>
            <ac:spMk id="33" creationId="{091A2FEF-9509-D737-6FC2-F86F665B849F}"/>
          </ac:spMkLst>
        </pc:spChg>
        <pc:spChg chg="mod">
          <ac:chgData name="John Laird" userId="514aed82f2490a09" providerId="LiveId" clId="{410D95BA-F6D9-4BD8-85C2-C46B2021CA9B}" dt="2025-04-30T12:44:49.819" v="1100" actId="165"/>
          <ac:spMkLst>
            <pc:docMk/>
            <pc:sldMk cId="3590715830" sldId="262"/>
            <ac:spMk id="34" creationId="{4A5F794D-47F9-314E-D36A-DC3A4250ED52}"/>
          </ac:spMkLst>
        </pc:spChg>
        <pc:spChg chg="mod">
          <ac:chgData name="John Laird" userId="514aed82f2490a09" providerId="LiveId" clId="{410D95BA-F6D9-4BD8-85C2-C46B2021CA9B}" dt="2025-04-30T12:57:48.124" v="1266"/>
          <ac:spMkLst>
            <pc:docMk/>
            <pc:sldMk cId="3590715830" sldId="262"/>
            <ac:spMk id="35" creationId="{35276572-F291-60D1-133F-BF48DEC340B6}"/>
          </ac:spMkLst>
        </pc:spChg>
        <pc:spChg chg="mod">
          <ac:chgData name="John Laird" userId="514aed82f2490a09" providerId="LiveId" clId="{410D95BA-F6D9-4BD8-85C2-C46B2021CA9B}" dt="2025-04-30T12:57:48.124" v="1266"/>
          <ac:spMkLst>
            <pc:docMk/>
            <pc:sldMk cId="3590715830" sldId="262"/>
            <ac:spMk id="36" creationId="{FF10A8B2-BFF9-C3A1-5C24-F78C539164E4}"/>
          </ac:spMkLst>
        </pc:spChg>
        <pc:spChg chg="add del mod">
          <ac:chgData name="John Laird" userId="514aed82f2490a09" providerId="LiveId" clId="{410D95BA-F6D9-4BD8-85C2-C46B2021CA9B}" dt="2025-04-30T12:59:08.743" v="1276" actId="478"/>
          <ac:spMkLst>
            <pc:docMk/>
            <pc:sldMk cId="3590715830" sldId="262"/>
            <ac:spMk id="37" creationId="{D2307B9A-D877-2AFC-EDF2-2A2654D39C3D}"/>
          </ac:spMkLst>
        </pc:spChg>
        <pc:spChg chg="mod">
          <ac:chgData name="John Laird" userId="514aed82f2490a09" providerId="LiveId" clId="{410D95BA-F6D9-4BD8-85C2-C46B2021CA9B}" dt="2025-04-30T13:02:51.201" v="1307"/>
          <ac:spMkLst>
            <pc:docMk/>
            <pc:sldMk cId="3590715830" sldId="262"/>
            <ac:spMk id="46" creationId="{9DDE9187-8EF4-2955-6F64-A11E33DD845C}"/>
          </ac:spMkLst>
        </pc:spChg>
        <pc:spChg chg="mod">
          <ac:chgData name="John Laird" userId="514aed82f2490a09" providerId="LiveId" clId="{410D95BA-F6D9-4BD8-85C2-C46B2021CA9B}" dt="2025-04-30T14:26:24.044" v="3028" actId="20577"/>
          <ac:spMkLst>
            <pc:docMk/>
            <pc:sldMk cId="3590715830" sldId="262"/>
            <ac:spMk id="47" creationId="{DA584C6E-44A6-7A97-EE8E-5A94945D702D}"/>
          </ac:spMkLst>
        </pc:spChg>
        <pc:spChg chg="mod">
          <ac:chgData name="John Laird" userId="514aed82f2490a09" providerId="LiveId" clId="{410D95BA-F6D9-4BD8-85C2-C46B2021CA9B}" dt="2025-04-30T14:26:28.996" v="3029" actId="1076"/>
          <ac:spMkLst>
            <pc:docMk/>
            <pc:sldMk cId="3590715830" sldId="262"/>
            <ac:spMk id="48" creationId="{558C08E4-8024-466A-FED9-EB9392B4FA1F}"/>
          </ac:spMkLst>
        </pc:spChg>
        <pc:spChg chg="mod">
          <ac:chgData name="John Laird" userId="514aed82f2490a09" providerId="LiveId" clId="{410D95BA-F6D9-4BD8-85C2-C46B2021CA9B}" dt="2025-04-30T13:02:51.201" v="1307"/>
          <ac:spMkLst>
            <pc:docMk/>
            <pc:sldMk cId="3590715830" sldId="262"/>
            <ac:spMk id="49" creationId="{3AAE005B-8C1B-E737-B7C5-66FC4E156602}"/>
          </ac:spMkLst>
        </pc:spChg>
        <pc:spChg chg="add del mod">
          <ac:chgData name="John Laird" userId="514aed82f2490a09" providerId="LiveId" clId="{410D95BA-F6D9-4BD8-85C2-C46B2021CA9B}" dt="2025-04-30T16:12:09.557" v="5843" actId="21"/>
          <ac:spMkLst>
            <pc:docMk/>
            <pc:sldMk cId="3590715830" sldId="262"/>
            <ac:spMk id="55" creationId="{BE12BA2A-1DFE-0ADF-1194-D0F54633470F}"/>
          </ac:spMkLst>
        </pc:spChg>
        <pc:grpChg chg="mod topLvl">
          <ac:chgData name="John Laird" userId="514aed82f2490a09" providerId="LiveId" clId="{410D95BA-F6D9-4BD8-85C2-C46B2021CA9B}" dt="2025-04-30T13:01:04.773" v="1292" actId="164"/>
          <ac:grpSpMkLst>
            <pc:docMk/>
            <pc:sldMk cId="3590715830" sldId="262"/>
            <ac:grpSpMk id="7" creationId="{97E3956B-8E3C-34B5-A89B-82606566E611}"/>
          </ac:grpSpMkLst>
        </pc:grpChg>
        <pc:grpChg chg="add mod">
          <ac:chgData name="John Laird" userId="514aed82f2490a09" providerId="LiveId" clId="{410D95BA-F6D9-4BD8-85C2-C46B2021CA9B}" dt="2025-04-30T13:03:27.977" v="1310" actId="164"/>
          <ac:grpSpMkLst>
            <pc:docMk/>
            <pc:sldMk cId="3590715830" sldId="262"/>
            <ac:grpSpMk id="16" creationId="{195A9F98-D499-DFD9-3A57-CC4618FCD884}"/>
          </ac:grpSpMkLst>
        </pc:grpChg>
        <pc:grpChg chg="mod ord topLvl">
          <ac:chgData name="John Laird" userId="514aed82f2490a09" providerId="LiveId" clId="{410D95BA-F6D9-4BD8-85C2-C46B2021CA9B}" dt="2025-04-30T13:02:04.820" v="1301" actId="207"/>
          <ac:grpSpMkLst>
            <pc:docMk/>
            <pc:sldMk cId="3590715830" sldId="262"/>
            <ac:grpSpMk id="19" creationId="{797D95AA-77EB-4549-8FDE-FCBCD02E6509}"/>
          </ac:grpSpMkLst>
        </pc:grpChg>
        <pc:grpChg chg="add del mod">
          <ac:chgData name="John Laird" userId="514aed82f2490a09" providerId="LiveId" clId="{410D95BA-F6D9-4BD8-85C2-C46B2021CA9B}" dt="2025-04-30T12:59:11.686" v="1278" actId="478"/>
          <ac:grpSpMkLst>
            <pc:docMk/>
            <pc:sldMk cId="3590715830" sldId="262"/>
            <ac:grpSpMk id="25" creationId="{A159C06C-3FFA-65D8-49E9-0BAA0F2F45D9}"/>
          </ac:grpSpMkLst>
        </pc:grpChg>
        <pc:grpChg chg="del mod topLvl">
          <ac:chgData name="John Laird" userId="514aed82f2490a09" providerId="LiveId" clId="{410D95BA-F6D9-4BD8-85C2-C46B2021CA9B}" dt="2025-04-30T12:59:40.422" v="1282" actId="478"/>
          <ac:grpSpMkLst>
            <pc:docMk/>
            <pc:sldMk cId="3590715830" sldId="262"/>
            <ac:grpSpMk id="32" creationId="{6D00BE17-72EC-DEAA-CEA8-0E98C7094B43}"/>
          </ac:grpSpMkLst>
        </pc:grpChg>
        <pc:grpChg chg="del mod topLvl">
          <ac:chgData name="John Laird" userId="514aed82f2490a09" providerId="LiveId" clId="{410D95BA-F6D9-4BD8-85C2-C46B2021CA9B}" dt="2025-04-30T12:59:19.673" v="1279" actId="478"/>
          <ac:grpSpMkLst>
            <pc:docMk/>
            <pc:sldMk cId="3590715830" sldId="262"/>
            <ac:grpSpMk id="40" creationId="{BC6777B5-0313-7ED7-0730-BDC840FA6F72}"/>
          </ac:grpSpMkLst>
        </pc:grpChg>
        <pc:grpChg chg="del mod">
          <ac:chgData name="John Laird" userId="514aed82f2490a09" providerId="LiveId" clId="{410D95BA-F6D9-4BD8-85C2-C46B2021CA9B}" dt="2025-04-30T12:44:49.819" v="1100" actId="165"/>
          <ac:grpSpMkLst>
            <pc:docMk/>
            <pc:sldMk cId="3590715830" sldId="262"/>
            <ac:grpSpMk id="41" creationId="{0982612D-D825-D9BA-10E9-3282467CEB40}"/>
          </ac:grpSpMkLst>
        </pc:grpChg>
        <pc:grpChg chg="del mod">
          <ac:chgData name="John Laird" userId="514aed82f2490a09" providerId="LiveId" clId="{410D95BA-F6D9-4BD8-85C2-C46B2021CA9B}" dt="2025-04-30T12:44:49.819" v="1100" actId="165"/>
          <ac:grpSpMkLst>
            <pc:docMk/>
            <pc:sldMk cId="3590715830" sldId="262"/>
            <ac:grpSpMk id="42" creationId="{9270FACE-7C67-0465-2D3C-0E449E82D01B}"/>
          </ac:grpSpMkLst>
        </pc:grpChg>
        <pc:grpChg chg="add del mod">
          <ac:chgData name="John Laird" userId="514aed82f2490a09" providerId="LiveId" clId="{410D95BA-F6D9-4BD8-85C2-C46B2021CA9B}" dt="2025-04-30T13:01:45.558" v="1298" actId="165"/>
          <ac:grpSpMkLst>
            <pc:docMk/>
            <pc:sldMk cId="3590715830" sldId="262"/>
            <ac:grpSpMk id="43" creationId="{1B6E3F6B-9791-3A00-99C7-54BB55930093}"/>
          </ac:grpSpMkLst>
        </pc:grpChg>
        <pc:grpChg chg="add mod ord">
          <ac:chgData name="John Laird" userId="514aed82f2490a09" providerId="LiveId" clId="{410D95BA-F6D9-4BD8-85C2-C46B2021CA9B}" dt="2025-04-30T13:05:12.394" v="1327" actId="164"/>
          <ac:grpSpMkLst>
            <pc:docMk/>
            <pc:sldMk cId="3590715830" sldId="262"/>
            <ac:grpSpMk id="44" creationId="{1F6E8C1C-9538-D38D-A3F4-ADE4D0656A53}"/>
          </ac:grpSpMkLst>
        </pc:grpChg>
        <pc:grpChg chg="add mod">
          <ac:chgData name="John Laird" userId="514aed82f2490a09" providerId="LiveId" clId="{410D95BA-F6D9-4BD8-85C2-C46B2021CA9B}" dt="2025-04-30T13:03:40.121" v="1313" actId="164"/>
          <ac:grpSpMkLst>
            <pc:docMk/>
            <pc:sldMk cId="3590715830" sldId="262"/>
            <ac:grpSpMk id="45" creationId="{806647CB-EFC9-3A2A-3351-CA63DF3F3572}"/>
          </ac:grpSpMkLst>
        </pc:grpChg>
        <pc:grpChg chg="add mod">
          <ac:chgData name="John Laird" userId="514aed82f2490a09" providerId="LiveId" clId="{410D95BA-F6D9-4BD8-85C2-C46B2021CA9B}" dt="2025-04-30T13:03:22.616" v="1309" actId="164"/>
          <ac:grpSpMkLst>
            <pc:docMk/>
            <pc:sldMk cId="3590715830" sldId="262"/>
            <ac:grpSpMk id="50" creationId="{AC8B32BE-3F75-22AC-2204-A77BBA07DB53}"/>
          </ac:grpSpMkLst>
        </pc:grpChg>
        <pc:grpChg chg="add mod ord">
          <ac:chgData name="John Laird" userId="514aed82f2490a09" providerId="LiveId" clId="{410D95BA-F6D9-4BD8-85C2-C46B2021CA9B}" dt="2025-04-30T13:03:30.318" v="1311" actId="166"/>
          <ac:grpSpMkLst>
            <pc:docMk/>
            <pc:sldMk cId="3590715830" sldId="262"/>
            <ac:grpSpMk id="51" creationId="{990A77D3-1CBA-AB28-41BE-1FBE6A47574F}"/>
          </ac:grpSpMkLst>
        </pc:grpChg>
        <pc:grpChg chg="add mod ord">
          <ac:chgData name="John Laird" userId="514aed82f2490a09" providerId="LiveId" clId="{410D95BA-F6D9-4BD8-85C2-C46B2021CA9B}" dt="2025-04-30T13:32:59.197" v="2015" actId="170"/>
          <ac:grpSpMkLst>
            <pc:docMk/>
            <pc:sldMk cId="3590715830" sldId="262"/>
            <ac:grpSpMk id="52" creationId="{B0A3C193-1B42-EF4E-458D-08763BEE2598}"/>
          </ac:grpSpMkLst>
        </pc:grpChg>
        <pc:grpChg chg="add mod">
          <ac:chgData name="John Laird" userId="514aed82f2490a09" providerId="LiveId" clId="{410D95BA-F6D9-4BD8-85C2-C46B2021CA9B}" dt="2025-04-30T13:05:12.394" v="1327" actId="164"/>
          <ac:grpSpMkLst>
            <pc:docMk/>
            <pc:sldMk cId="3590715830" sldId="262"/>
            <ac:grpSpMk id="53" creationId="{8501DDE1-4B25-AD8A-1E97-3F0831366E40}"/>
          </ac:grpSpMkLst>
        </pc:grpChg>
        <pc:cxnChg chg="add mod">
          <ac:chgData name="John Laird" userId="514aed82f2490a09" providerId="LiveId" clId="{410D95BA-F6D9-4BD8-85C2-C46B2021CA9B}" dt="2025-04-30T13:03:22.616" v="1309" actId="164"/>
          <ac:cxnSpMkLst>
            <pc:docMk/>
            <pc:sldMk cId="3590715830" sldId="262"/>
            <ac:cxnSpMk id="4" creationId="{C1E440B7-067A-5375-2825-C0A3AFC957DB}"/>
          </ac:cxnSpMkLst>
        </pc:cxnChg>
        <pc:cxnChg chg="add mod">
          <ac:chgData name="John Laird" userId="514aed82f2490a09" providerId="LiveId" clId="{410D95BA-F6D9-4BD8-85C2-C46B2021CA9B}" dt="2025-04-30T13:03:22.616" v="1309" actId="164"/>
          <ac:cxnSpMkLst>
            <pc:docMk/>
            <pc:sldMk cId="3590715830" sldId="262"/>
            <ac:cxnSpMk id="10" creationId="{30E126F4-B0DD-1F9D-F6BD-CC827BB50EE7}"/>
          </ac:cxnSpMkLst>
        </pc:cxnChg>
        <pc:cxnChg chg="mod topLvl">
          <ac:chgData name="John Laird" userId="514aed82f2490a09" providerId="LiveId" clId="{410D95BA-F6D9-4BD8-85C2-C46B2021CA9B}" dt="2025-04-30T13:05:12.394" v="1327" actId="164"/>
          <ac:cxnSpMkLst>
            <pc:docMk/>
            <pc:sldMk cId="3590715830" sldId="262"/>
            <ac:cxnSpMk id="20" creationId="{00000000-0000-0000-0000-000000000000}"/>
          </ac:cxnSpMkLst>
        </pc:cxnChg>
        <pc:cxnChg chg="mod topLvl">
          <ac:chgData name="John Laird" userId="514aed82f2490a09" providerId="LiveId" clId="{410D95BA-F6D9-4BD8-85C2-C46B2021CA9B}" dt="2025-04-30T13:05:12.394" v="1327" actId="164"/>
          <ac:cxnSpMkLst>
            <pc:docMk/>
            <pc:sldMk cId="3590715830" sldId="262"/>
            <ac:cxnSpMk id="22" creationId="{00000000-0000-0000-0000-000000000000}"/>
          </ac:cxnSpMkLst>
        </pc:cxnChg>
        <pc:cxnChg chg="mod">
          <ac:chgData name="John Laird" userId="514aed82f2490a09" providerId="LiveId" clId="{410D95BA-F6D9-4BD8-85C2-C46B2021CA9B}" dt="2025-04-30T12:44:49.819" v="1100" actId="165"/>
          <ac:cxnSpMkLst>
            <pc:docMk/>
            <pc:sldMk cId="3590715830" sldId="262"/>
            <ac:cxnSpMk id="26" creationId="{9E122547-E39B-ABD0-8A91-7ACB62D15CDC}"/>
          </ac:cxnSpMkLst>
        </pc:cxnChg>
        <pc:cxnChg chg="mod">
          <ac:chgData name="John Laird" userId="514aed82f2490a09" providerId="LiveId" clId="{410D95BA-F6D9-4BD8-85C2-C46B2021CA9B}" dt="2025-04-30T12:44:49.819" v="1100" actId="165"/>
          <ac:cxnSpMkLst>
            <pc:docMk/>
            <pc:sldMk cId="3590715830" sldId="262"/>
            <ac:cxnSpMk id="28" creationId="{39713B0B-5A83-3277-1A63-D2961DA261EE}"/>
          </ac:cxnSpMkLst>
        </pc:cxnChg>
        <pc:cxnChg chg="add mod ord">
          <ac:chgData name="John Laird" userId="514aed82f2490a09" providerId="LiveId" clId="{410D95BA-F6D9-4BD8-85C2-C46B2021CA9B}" dt="2025-04-30T13:03:22.616" v="1309" actId="164"/>
          <ac:cxnSpMkLst>
            <pc:docMk/>
            <pc:sldMk cId="3590715830" sldId="262"/>
            <ac:cxnSpMk id="38" creationId="{CA53BDA5-BD82-EF9F-FD04-9508CDE72C90}"/>
          </ac:cxnSpMkLst>
        </pc:cxnChg>
        <pc:cxnChg chg="add mod">
          <ac:chgData name="John Laird" userId="514aed82f2490a09" providerId="LiveId" clId="{410D95BA-F6D9-4BD8-85C2-C46B2021CA9B}" dt="2025-04-30T13:03:22.616" v="1309" actId="164"/>
          <ac:cxnSpMkLst>
            <pc:docMk/>
            <pc:sldMk cId="3590715830" sldId="262"/>
            <ac:cxnSpMk id="39" creationId="{11BEA004-121B-4DE8-0922-40F5F1D8CBC6}"/>
          </ac:cxnSpMkLst>
        </pc:cxnChg>
      </pc:sldChg>
      <pc:sldChg chg="addSp modSp new mod modClrScheme modAnim chgLayout">
        <pc:chgData name="John Laird" userId="514aed82f2490a09" providerId="LiveId" clId="{410D95BA-F6D9-4BD8-85C2-C46B2021CA9B}" dt="2025-05-04T21:20:09.954" v="5968" actId="20577"/>
        <pc:sldMkLst>
          <pc:docMk/>
          <pc:sldMk cId="3265091169" sldId="263"/>
        </pc:sldMkLst>
        <pc:spChg chg="mod ord">
          <ac:chgData name="John Laird" userId="514aed82f2490a09" providerId="LiveId" clId="{410D95BA-F6D9-4BD8-85C2-C46B2021CA9B}" dt="2025-04-30T12:12:14.034" v="390" actId="700"/>
          <ac:spMkLst>
            <pc:docMk/>
            <pc:sldMk cId="3265091169" sldId="263"/>
            <ac:spMk id="2" creationId="{1C8CB288-3CC3-2060-2AC9-6B8812DA1656}"/>
          </ac:spMkLst>
        </pc:spChg>
        <pc:spChg chg="add mod ord">
          <ac:chgData name="John Laird" userId="514aed82f2490a09" providerId="LiveId" clId="{410D95BA-F6D9-4BD8-85C2-C46B2021CA9B}" dt="2025-05-04T21:20:09.954" v="5968" actId="20577"/>
          <ac:spMkLst>
            <pc:docMk/>
            <pc:sldMk cId="3265091169" sldId="263"/>
            <ac:spMk id="3" creationId="{17BC5B32-EDC5-0FC3-F099-621FF8520C58}"/>
          </ac:spMkLst>
        </pc:spChg>
      </pc:sldChg>
      <pc:sldChg chg="addSp delSp modSp add mod delAnim modAnim">
        <pc:chgData name="John Laird" userId="514aed82f2490a09" providerId="LiveId" clId="{410D95BA-F6D9-4BD8-85C2-C46B2021CA9B}" dt="2025-05-04T22:29:03.178" v="6124" actId="478"/>
        <pc:sldMkLst>
          <pc:docMk/>
          <pc:sldMk cId="2824220702" sldId="264"/>
        </pc:sldMkLst>
        <pc:spChg chg="add mod">
          <ac:chgData name="John Laird" userId="514aed82f2490a09" providerId="LiveId" clId="{410D95BA-F6D9-4BD8-85C2-C46B2021CA9B}" dt="2025-04-30T14:10:38.950" v="2071" actId="1076"/>
          <ac:spMkLst>
            <pc:docMk/>
            <pc:sldMk cId="2824220702" sldId="264"/>
            <ac:spMk id="7" creationId="{16AB3C92-ED92-D3FB-DEF5-8AF30241B65C}"/>
          </ac:spMkLst>
        </pc:spChg>
        <pc:spChg chg="add mod">
          <ac:chgData name="John Laird" userId="514aed82f2490a09" providerId="LiveId" clId="{410D95BA-F6D9-4BD8-85C2-C46B2021CA9B}" dt="2025-04-30T14:10:23.765" v="2066" actId="1076"/>
          <ac:spMkLst>
            <pc:docMk/>
            <pc:sldMk cId="2824220702" sldId="264"/>
            <ac:spMk id="12" creationId="{2B5ABC4F-E82D-F547-8153-F0A65FAB683C}"/>
          </ac:spMkLst>
        </pc:spChg>
        <pc:spChg chg="add mod">
          <ac:chgData name="John Laird" userId="514aed82f2490a09" providerId="LiveId" clId="{410D95BA-F6D9-4BD8-85C2-C46B2021CA9B}" dt="2025-04-30T14:10:30.154" v="2068" actId="1076"/>
          <ac:spMkLst>
            <pc:docMk/>
            <pc:sldMk cId="2824220702" sldId="264"/>
            <ac:spMk id="14" creationId="{8B1B69C6-1EB5-BC74-3D5E-33C3B6C6640B}"/>
          </ac:spMkLst>
        </pc:spChg>
        <pc:spChg chg="add mod">
          <ac:chgData name="John Laird" userId="514aed82f2490a09" providerId="LiveId" clId="{410D95BA-F6D9-4BD8-85C2-C46B2021CA9B}" dt="2025-04-30T14:10:27.923" v="2067" actId="1076"/>
          <ac:spMkLst>
            <pc:docMk/>
            <pc:sldMk cId="2824220702" sldId="264"/>
            <ac:spMk id="15" creationId="{861C24BF-5553-FEAA-5DF4-31E93F3EC263}"/>
          </ac:spMkLst>
        </pc:spChg>
        <pc:spChg chg="add mod">
          <ac:chgData name="John Laird" userId="514aed82f2490a09" providerId="LiveId" clId="{410D95BA-F6D9-4BD8-85C2-C46B2021CA9B}" dt="2025-04-30T14:10:36.488" v="2070" actId="1076"/>
          <ac:spMkLst>
            <pc:docMk/>
            <pc:sldMk cId="2824220702" sldId="264"/>
            <ac:spMk id="16" creationId="{2F2F01EB-E6AC-328D-20AD-EAE92962D1DF}"/>
          </ac:spMkLst>
        </pc:spChg>
        <pc:spChg chg="add mod">
          <ac:chgData name="John Laird" userId="514aed82f2490a09" providerId="LiveId" clId="{410D95BA-F6D9-4BD8-85C2-C46B2021CA9B}" dt="2025-04-30T14:10:49.061" v="2073" actId="208"/>
          <ac:spMkLst>
            <pc:docMk/>
            <pc:sldMk cId="2824220702" sldId="264"/>
            <ac:spMk id="17" creationId="{1009CFCF-2A5E-721E-A008-C4BB89BE5651}"/>
          </ac:spMkLst>
        </pc:spChg>
        <pc:spChg chg="add del mod">
          <ac:chgData name="John Laird" userId="514aed82f2490a09" providerId="LiveId" clId="{410D95BA-F6D9-4BD8-85C2-C46B2021CA9B}" dt="2025-05-04T22:29:03.178" v="6124" actId="478"/>
          <ac:spMkLst>
            <pc:docMk/>
            <pc:sldMk cId="2824220702" sldId="264"/>
            <ac:spMk id="20" creationId="{C97C1711-7126-339F-2F4E-A74615939F35}"/>
          </ac:spMkLst>
        </pc:spChg>
        <pc:spChg chg="del">
          <ac:chgData name="John Laird" userId="514aed82f2490a09" providerId="LiveId" clId="{410D95BA-F6D9-4BD8-85C2-C46B2021CA9B}" dt="2025-04-30T14:05:19.508" v="2043" actId="478"/>
          <ac:spMkLst>
            <pc:docMk/>
            <pc:sldMk cId="2824220702" sldId="264"/>
            <ac:spMk id="27" creationId="{C2001A2D-5B10-6FDB-1974-F8B602CCD30A}"/>
          </ac:spMkLst>
        </pc:spChg>
        <pc:spChg chg="del">
          <ac:chgData name="John Laird" userId="514aed82f2490a09" providerId="LiveId" clId="{410D95BA-F6D9-4BD8-85C2-C46B2021CA9B}" dt="2025-04-30T14:05:16.761" v="2041" actId="478"/>
          <ac:spMkLst>
            <pc:docMk/>
            <pc:sldMk cId="2824220702" sldId="264"/>
            <ac:spMk id="51" creationId="{1C920CE3-7FB5-82D7-FD6E-ED641163F406}"/>
          </ac:spMkLst>
        </pc:spChg>
        <pc:spChg chg="del">
          <ac:chgData name="John Laird" userId="514aed82f2490a09" providerId="LiveId" clId="{410D95BA-F6D9-4BD8-85C2-C46B2021CA9B}" dt="2025-04-30T14:05:33.027" v="2045" actId="478"/>
          <ac:spMkLst>
            <pc:docMk/>
            <pc:sldMk cId="2824220702" sldId="264"/>
            <ac:spMk id="52" creationId="{E4871FE6-5C7D-41AF-9256-87491B8674AF}"/>
          </ac:spMkLst>
        </pc:spChg>
        <pc:spChg chg="del">
          <ac:chgData name="John Laird" userId="514aed82f2490a09" providerId="LiveId" clId="{410D95BA-F6D9-4BD8-85C2-C46B2021CA9B}" dt="2025-04-30T14:05:13.866" v="2040" actId="478"/>
          <ac:spMkLst>
            <pc:docMk/>
            <pc:sldMk cId="2824220702" sldId="264"/>
            <ac:spMk id="53" creationId="{884ABE88-AA08-9060-2FB8-D0A46AA461F5}"/>
          </ac:spMkLst>
        </pc:spChg>
        <pc:spChg chg="mod">
          <ac:chgData name="John Laird" userId="514aed82f2490a09" providerId="LiveId" clId="{410D95BA-F6D9-4BD8-85C2-C46B2021CA9B}" dt="2025-04-30T14:13:28.080" v="2122" actId="20577"/>
          <ac:spMkLst>
            <pc:docMk/>
            <pc:sldMk cId="2824220702" sldId="264"/>
            <ac:spMk id="75" creationId="{E47A3A31-0EA3-4EE7-7714-D3CE1E5644E9}"/>
          </ac:spMkLst>
        </pc:spChg>
        <pc:spChg chg="del">
          <ac:chgData name="John Laird" userId="514aed82f2490a09" providerId="LiveId" clId="{410D95BA-F6D9-4BD8-85C2-C46B2021CA9B}" dt="2025-04-30T14:12:51.496" v="2087" actId="478"/>
          <ac:spMkLst>
            <pc:docMk/>
            <pc:sldMk cId="2824220702" sldId="264"/>
            <ac:spMk id="76" creationId="{5EE53615-8B4A-B825-8F77-C9F502B926C7}"/>
          </ac:spMkLst>
        </pc:spChg>
        <pc:spChg chg="mod ord">
          <ac:chgData name="John Laird" userId="514aed82f2490a09" providerId="LiveId" clId="{410D95BA-F6D9-4BD8-85C2-C46B2021CA9B}" dt="2025-05-04T22:28:28.666" v="6121"/>
          <ac:spMkLst>
            <pc:docMk/>
            <pc:sldMk cId="2824220702" sldId="264"/>
            <ac:spMk id="79" creationId="{EDECEC14-C5DF-26A6-B3C2-F70092EF6A74}"/>
          </ac:spMkLst>
        </pc:spChg>
        <pc:cxnChg chg="mod">
          <ac:chgData name="John Laird" userId="514aed82f2490a09" providerId="LiveId" clId="{410D95BA-F6D9-4BD8-85C2-C46B2021CA9B}" dt="2025-04-30T14:05:19.508" v="2043" actId="478"/>
          <ac:cxnSpMkLst>
            <pc:docMk/>
            <pc:sldMk cId="2824220702" sldId="264"/>
            <ac:cxnSpMk id="37" creationId="{BDEC45AA-B30D-1D1D-4435-0DFB860482B8}"/>
          </ac:cxnSpMkLst>
        </pc:cxnChg>
        <pc:cxnChg chg="del mod">
          <ac:chgData name="John Laird" userId="514aed82f2490a09" providerId="LiveId" clId="{410D95BA-F6D9-4BD8-85C2-C46B2021CA9B}" dt="2025-04-30T14:05:18.028" v="2042" actId="478"/>
          <ac:cxnSpMkLst>
            <pc:docMk/>
            <pc:sldMk cId="2824220702" sldId="264"/>
            <ac:cxnSpMk id="50" creationId="{8EE586A1-1471-028C-1ACA-E57954D4A9E0}"/>
          </ac:cxnSpMkLst>
        </pc:cxnChg>
      </pc:sldChg>
      <pc:sldChg chg="addSp modSp new del mod modClrScheme chgLayout">
        <pc:chgData name="John Laird" userId="514aed82f2490a09" providerId="LiveId" clId="{410D95BA-F6D9-4BD8-85C2-C46B2021CA9B}" dt="2025-04-30T13:32:44.491" v="2014" actId="47"/>
        <pc:sldMkLst>
          <pc:docMk/>
          <pc:sldMk cId="3101800410" sldId="264"/>
        </pc:sldMkLst>
        <pc:spChg chg="mod ord">
          <ac:chgData name="John Laird" userId="514aed82f2490a09" providerId="LiveId" clId="{410D95BA-F6D9-4BD8-85C2-C46B2021CA9B}" dt="2025-04-30T13:29:15.491" v="1896" actId="20577"/>
          <ac:spMkLst>
            <pc:docMk/>
            <pc:sldMk cId="3101800410" sldId="264"/>
            <ac:spMk id="2" creationId="{1CABCBA1-B4A8-9ED2-3BFF-19951F893B98}"/>
          </ac:spMkLst>
        </pc:spChg>
        <pc:spChg chg="add mod ord">
          <ac:chgData name="John Laird" userId="514aed82f2490a09" providerId="LiveId" clId="{410D95BA-F6D9-4BD8-85C2-C46B2021CA9B}" dt="2025-04-30T13:29:29.353" v="1909" actId="20577"/>
          <ac:spMkLst>
            <pc:docMk/>
            <pc:sldMk cId="3101800410" sldId="264"/>
            <ac:spMk id="3" creationId="{A47A9D81-BEEB-4B36-D141-A2458C7DB136}"/>
          </ac:spMkLst>
        </pc:spChg>
      </pc:sldChg>
      <pc:sldChg chg="addSp delSp modSp new mod delAnim modAnim">
        <pc:chgData name="John Laird" userId="514aed82f2490a09" providerId="LiveId" clId="{410D95BA-F6D9-4BD8-85C2-C46B2021CA9B}" dt="2025-05-04T22:29:33.845" v="6154" actId="20577"/>
        <pc:sldMkLst>
          <pc:docMk/>
          <pc:sldMk cId="2607063119" sldId="265"/>
        </pc:sldMkLst>
        <pc:spChg chg="mod">
          <ac:chgData name="John Laird" userId="514aed82f2490a09" providerId="LiveId" clId="{410D95BA-F6D9-4BD8-85C2-C46B2021CA9B}" dt="2025-04-30T16:16:26.528" v="5942" actId="114"/>
          <ac:spMkLst>
            <pc:docMk/>
            <pc:sldMk cId="2607063119" sldId="265"/>
            <ac:spMk id="2" creationId="{E22E5301-B177-EB43-D51E-4DC2F85B2CDA}"/>
          </ac:spMkLst>
        </pc:spChg>
        <pc:spChg chg="mod">
          <ac:chgData name="John Laird" userId="514aed82f2490a09" providerId="LiveId" clId="{410D95BA-F6D9-4BD8-85C2-C46B2021CA9B}" dt="2025-05-04T22:29:33.845" v="6154" actId="20577"/>
          <ac:spMkLst>
            <pc:docMk/>
            <pc:sldMk cId="2607063119" sldId="265"/>
            <ac:spMk id="3" creationId="{2973F326-A53F-4322-46E3-AF0D57B15E9F}"/>
          </ac:spMkLst>
        </pc:spChg>
        <pc:spChg chg="mod">
          <ac:chgData name="John Laird" userId="514aed82f2490a09" providerId="LiveId" clId="{410D95BA-F6D9-4BD8-85C2-C46B2021CA9B}" dt="2025-04-30T14:18:23.806" v="2486"/>
          <ac:spMkLst>
            <pc:docMk/>
            <pc:sldMk cId="2607063119" sldId="265"/>
            <ac:spMk id="6" creationId="{6843D825-B752-E821-CE3E-C3743F3D6781}"/>
          </ac:spMkLst>
        </pc:spChg>
        <pc:spChg chg="mod">
          <ac:chgData name="John Laird" userId="514aed82f2490a09" providerId="LiveId" clId="{410D95BA-F6D9-4BD8-85C2-C46B2021CA9B}" dt="2025-04-30T14:18:23.806" v="2486"/>
          <ac:spMkLst>
            <pc:docMk/>
            <pc:sldMk cId="2607063119" sldId="265"/>
            <ac:spMk id="7" creationId="{CBCBB37A-02F3-8A88-453D-3D62120B50E8}"/>
          </ac:spMkLst>
        </pc:spChg>
        <pc:spChg chg="mod">
          <ac:chgData name="John Laird" userId="514aed82f2490a09" providerId="LiveId" clId="{410D95BA-F6D9-4BD8-85C2-C46B2021CA9B}" dt="2025-04-30T14:18:23.806" v="2486"/>
          <ac:spMkLst>
            <pc:docMk/>
            <pc:sldMk cId="2607063119" sldId="265"/>
            <ac:spMk id="8" creationId="{4E43BFBA-2D56-7C40-7FCF-4D941D7D3EEC}"/>
          </ac:spMkLst>
        </pc:spChg>
        <pc:spChg chg="mod">
          <ac:chgData name="John Laird" userId="514aed82f2490a09" providerId="LiveId" clId="{410D95BA-F6D9-4BD8-85C2-C46B2021CA9B}" dt="2025-04-30T14:18:23.806" v="2486"/>
          <ac:spMkLst>
            <pc:docMk/>
            <pc:sldMk cId="2607063119" sldId="265"/>
            <ac:spMk id="13" creationId="{AE667F40-7383-94AD-B72C-D04D92469DB6}"/>
          </ac:spMkLst>
        </pc:spChg>
        <pc:spChg chg="mod">
          <ac:chgData name="John Laird" userId="514aed82f2490a09" providerId="LiveId" clId="{410D95BA-F6D9-4BD8-85C2-C46B2021CA9B}" dt="2025-04-30T14:18:23.806" v="2486"/>
          <ac:spMkLst>
            <pc:docMk/>
            <pc:sldMk cId="2607063119" sldId="265"/>
            <ac:spMk id="14" creationId="{910214A0-4CEA-508B-86B0-3DCDA046FE32}"/>
          </ac:spMkLst>
        </pc:spChg>
        <pc:spChg chg="mod">
          <ac:chgData name="John Laird" userId="514aed82f2490a09" providerId="LiveId" clId="{410D95BA-F6D9-4BD8-85C2-C46B2021CA9B}" dt="2025-04-30T14:18:23.806" v="2486"/>
          <ac:spMkLst>
            <pc:docMk/>
            <pc:sldMk cId="2607063119" sldId="265"/>
            <ac:spMk id="15" creationId="{91856E1F-1716-40A0-BCF7-E79696463C78}"/>
          </ac:spMkLst>
        </pc:spChg>
        <pc:spChg chg="mod">
          <ac:chgData name="John Laird" userId="514aed82f2490a09" providerId="LiveId" clId="{410D95BA-F6D9-4BD8-85C2-C46B2021CA9B}" dt="2025-04-30T14:18:23.806" v="2486"/>
          <ac:spMkLst>
            <pc:docMk/>
            <pc:sldMk cId="2607063119" sldId="265"/>
            <ac:spMk id="16" creationId="{014A034C-F33E-2CFB-EB28-D51B1CFB6A57}"/>
          </ac:spMkLst>
        </pc:spChg>
        <pc:spChg chg="mod">
          <ac:chgData name="John Laird" userId="514aed82f2490a09" providerId="LiveId" clId="{410D95BA-F6D9-4BD8-85C2-C46B2021CA9B}" dt="2025-04-30T14:18:23.806" v="2486"/>
          <ac:spMkLst>
            <pc:docMk/>
            <pc:sldMk cId="2607063119" sldId="265"/>
            <ac:spMk id="18" creationId="{7969AC5C-EB67-6C4D-6F51-E9FB84E4B005}"/>
          </ac:spMkLst>
        </pc:spChg>
        <pc:spChg chg="mod">
          <ac:chgData name="John Laird" userId="514aed82f2490a09" providerId="LiveId" clId="{410D95BA-F6D9-4BD8-85C2-C46B2021CA9B}" dt="2025-04-30T14:18:23.806" v="2486"/>
          <ac:spMkLst>
            <pc:docMk/>
            <pc:sldMk cId="2607063119" sldId="265"/>
            <ac:spMk id="19" creationId="{27126F3D-2F53-0E9B-1195-44634FBD3295}"/>
          </ac:spMkLst>
        </pc:spChg>
        <pc:spChg chg="mod">
          <ac:chgData name="John Laird" userId="514aed82f2490a09" providerId="LiveId" clId="{410D95BA-F6D9-4BD8-85C2-C46B2021CA9B}" dt="2025-04-30T14:18:23.806" v="2486"/>
          <ac:spMkLst>
            <pc:docMk/>
            <pc:sldMk cId="2607063119" sldId="265"/>
            <ac:spMk id="20" creationId="{61165E3E-4B6D-FD76-4B65-80A5E3D0E56C}"/>
          </ac:spMkLst>
        </pc:spChg>
        <pc:spChg chg="mod">
          <ac:chgData name="John Laird" userId="514aed82f2490a09" providerId="LiveId" clId="{410D95BA-F6D9-4BD8-85C2-C46B2021CA9B}" dt="2025-04-30T14:18:23.806" v="2486"/>
          <ac:spMkLst>
            <pc:docMk/>
            <pc:sldMk cId="2607063119" sldId="265"/>
            <ac:spMk id="21" creationId="{90FF25E1-1B57-2EA8-7EBF-A2FAD6BB247A}"/>
          </ac:spMkLst>
        </pc:spChg>
        <pc:spChg chg="add del mod">
          <ac:chgData name="John Laird" userId="514aed82f2490a09" providerId="LiveId" clId="{410D95BA-F6D9-4BD8-85C2-C46B2021CA9B}" dt="2025-04-30T14:20:04.130" v="2507" actId="164"/>
          <ac:spMkLst>
            <pc:docMk/>
            <pc:sldMk cId="2607063119" sldId="265"/>
            <ac:spMk id="28" creationId="{95A525AF-E13D-E2D5-337A-7758548237DC}"/>
          </ac:spMkLst>
        </pc:spChg>
        <pc:spChg chg="add mod">
          <ac:chgData name="John Laird" userId="514aed82f2490a09" providerId="LiveId" clId="{410D95BA-F6D9-4BD8-85C2-C46B2021CA9B}" dt="2025-04-30T14:20:04.130" v="2507" actId="164"/>
          <ac:spMkLst>
            <pc:docMk/>
            <pc:sldMk cId="2607063119" sldId="265"/>
            <ac:spMk id="30" creationId="{4E959EC1-D520-4F3F-9295-410FCEBBBA04}"/>
          </ac:spMkLst>
        </pc:spChg>
        <pc:spChg chg="add mod">
          <ac:chgData name="John Laird" userId="514aed82f2490a09" providerId="LiveId" clId="{410D95BA-F6D9-4BD8-85C2-C46B2021CA9B}" dt="2025-04-30T14:20:04.130" v="2507" actId="164"/>
          <ac:spMkLst>
            <pc:docMk/>
            <pc:sldMk cId="2607063119" sldId="265"/>
            <ac:spMk id="31" creationId="{7538A923-25C8-4C6F-0745-618F176A35A9}"/>
          </ac:spMkLst>
        </pc:spChg>
        <pc:spChg chg="add mod">
          <ac:chgData name="John Laird" userId="514aed82f2490a09" providerId="LiveId" clId="{410D95BA-F6D9-4BD8-85C2-C46B2021CA9B}" dt="2025-04-30T14:20:04.130" v="2507" actId="164"/>
          <ac:spMkLst>
            <pc:docMk/>
            <pc:sldMk cId="2607063119" sldId="265"/>
            <ac:spMk id="32" creationId="{6EFD6BAE-8AEC-E0DE-D7A5-A7DD5DA1DA15}"/>
          </ac:spMkLst>
        </pc:spChg>
        <pc:spChg chg="add mod">
          <ac:chgData name="John Laird" userId="514aed82f2490a09" providerId="LiveId" clId="{410D95BA-F6D9-4BD8-85C2-C46B2021CA9B}" dt="2025-04-30T14:20:04.130" v="2507" actId="164"/>
          <ac:spMkLst>
            <pc:docMk/>
            <pc:sldMk cId="2607063119" sldId="265"/>
            <ac:spMk id="33" creationId="{BDC23110-2146-5857-FA47-E886E749C25E}"/>
          </ac:spMkLst>
        </pc:spChg>
        <pc:spChg chg="add mod">
          <ac:chgData name="John Laird" userId="514aed82f2490a09" providerId="LiveId" clId="{410D95BA-F6D9-4BD8-85C2-C46B2021CA9B}" dt="2025-04-30T14:20:04.130" v="2507" actId="164"/>
          <ac:spMkLst>
            <pc:docMk/>
            <pc:sldMk cId="2607063119" sldId="265"/>
            <ac:spMk id="34" creationId="{B606B171-08E9-63A9-F0C6-77E4A793A852}"/>
          </ac:spMkLst>
        </pc:spChg>
        <pc:spChg chg="add mod">
          <ac:chgData name="John Laird" userId="514aed82f2490a09" providerId="LiveId" clId="{410D95BA-F6D9-4BD8-85C2-C46B2021CA9B}" dt="2025-04-30T14:20:04.130" v="2507" actId="164"/>
          <ac:spMkLst>
            <pc:docMk/>
            <pc:sldMk cId="2607063119" sldId="265"/>
            <ac:spMk id="35" creationId="{0A92A833-3C69-A8E1-2561-DE37F25FEB73}"/>
          </ac:spMkLst>
        </pc:spChg>
        <pc:spChg chg="add mod">
          <ac:chgData name="John Laird" userId="514aed82f2490a09" providerId="LiveId" clId="{410D95BA-F6D9-4BD8-85C2-C46B2021CA9B}" dt="2025-04-30T14:20:04.130" v="2507" actId="164"/>
          <ac:spMkLst>
            <pc:docMk/>
            <pc:sldMk cId="2607063119" sldId="265"/>
            <ac:spMk id="36" creationId="{6F15DEA4-EFCA-B9D3-FD90-872FA4956DCB}"/>
          </ac:spMkLst>
        </pc:spChg>
        <pc:spChg chg="add mod">
          <ac:chgData name="John Laird" userId="514aed82f2490a09" providerId="LiveId" clId="{410D95BA-F6D9-4BD8-85C2-C46B2021CA9B}" dt="2025-04-30T14:20:04.130" v="2507" actId="164"/>
          <ac:spMkLst>
            <pc:docMk/>
            <pc:sldMk cId="2607063119" sldId="265"/>
            <ac:spMk id="37" creationId="{54487628-0295-4F78-A028-4EAB35CF57EB}"/>
          </ac:spMkLst>
        </pc:spChg>
        <pc:spChg chg="add mod">
          <ac:chgData name="John Laird" userId="514aed82f2490a09" providerId="LiveId" clId="{410D95BA-F6D9-4BD8-85C2-C46B2021CA9B}" dt="2025-04-30T14:20:04.130" v="2507" actId="164"/>
          <ac:spMkLst>
            <pc:docMk/>
            <pc:sldMk cId="2607063119" sldId="265"/>
            <ac:spMk id="41" creationId="{DD6D6A11-2DA9-DE3B-B388-7A9789B83058}"/>
          </ac:spMkLst>
        </pc:spChg>
        <pc:spChg chg="add mod">
          <ac:chgData name="John Laird" userId="514aed82f2490a09" providerId="LiveId" clId="{410D95BA-F6D9-4BD8-85C2-C46B2021CA9B}" dt="2025-04-30T14:20:04.130" v="2507" actId="164"/>
          <ac:spMkLst>
            <pc:docMk/>
            <pc:sldMk cId="2607063119" sldId="265"/>
            <ac:spMk id="42" creationId="{6E5AAAE5-E9F7-0437-8C51-E3D3B6D54FF0}"/>
          </ac:spMkLst>
        </pc:spChg>
        <pc:spChg chg="add mod">
          <ac:chgData name="John Laird" userId="514aed82f2490a09" providerId="LiveId" clId="{410D95BA-F6D9-4BD8-85C2-C46B2021CA9B}" dt="2025-04-30T14:20:04.130" v="2507" actId="164"/>
          <ac:spMkLst>
            <pc:docMk/>
            <pc:sldMk cId="2607063119" sldId="265"/>
            <ac:spMk id="43" creationId="{22C92C02-9477-F1FE-668F-3571868C4DCE}"/>
          </ac:spMkLst>
        </pc:spChg>
        <pc:spChg chg="add mod">
          <ac:chgData name="John Laird" userId="514aed82f2490a09" providerId="LiveId" clId="{410D95BA-F6D9-4BD8-85C2-C46B2021CA9B}" dt="2025-04-30T14:21:16.196" v="2520" actId="6549"/>
          <ac:spMkLst>
            <pc:docMk/>
            <pc:sldMk cId="2607063119" sldId="265"/>
            <ac:spMk id="45" creationId="{7AF3E96F-42C4-2344-961F-8F6F0FBB65E6}"/>
          </ac:spMkLst>
        </pc:spChg>
        <pc:spChg chg="add mod">
          <ac:chgData name="John Laird" userId="514aed82f2490a09" providerId="LiveId" clId="{410D95BA-F6D9-4BD8-85C2-C46B2021CA9B}" dt="2025-04-30T14:21:13.567" v="2519" actId="6549"/>
          <ac:spMkLst>
            <pc:docMk/>
            <pc:sldMk cId="2607063119" sldId="265"/>
            <ac:spMk id="46" creationId="{EC967307-88A3-7415-1E22-794E3F9E213E}"/>
          </ac:spMkLst>
        </pc:spChg>
        <pc:spChg chg="add mod">
          <ac:chgData name="John Laird" userId="514aed82f2490a09" providerId="LiveId" clId="{410D95BA-F6D9-4BD8-85C2-C46B2021CA9B}" dt="2025-04-30T14:20:04.130" v="2507" actId="164"/>
          <ac:spMkLst>
            <pc:docMk/>
            <pc:sldMk cId="2607063119" sldId="265"/>
            <ac:spMk id="47" creationId="{90B95464-4839-943D-FF0F-B0F18070F470}"/>
          </ac:spMkLst>
        </pc:spChg>
        <pc:spChg chg="add mod">
          <ac:chgData name="John Laird" userId="514aed82f2490a09" providerId="LiveId" clId="{410D95BA-F6D9-4BD8-85C2-C46B2021CA9B}" dt="2025-04-30T14:20:04.130" v="2507" actId="164"/>
          <ac:spMkLst>
            <pc:docMk/>
            <pc:sldMk cId="2607063119" sldId="265"/>
            <ac:spMk id="49" creationId="{D7F2DD3D-1025-45A7-5936-5C31464FA20C}"/>
          </ac:spMkLst>
        </pc:spChg>
        <pc:spChg chg="add mod">
          <ac:chgData name="John Laird" userId="514aed82f2490a09" providerId="LiveId" clId="{410D95BA-F6D9-4BD8-85C2-C46B2021CA9B}" dt="2025-04-30T14:20:04.130" v="2507" actId="164"/>
          <ac:spMkLst>
            <pc:docMk/>
            <pc:sldMk cId="2607063119" sldId="265"/>
            <ac:spMk id="50" creationId="{49533468-0C1C-30E5-12C2-8678158E61C6}"/>
          </ac:spMkLst>
        </pc:spChg>
        <pc:spChg chg="add mod">
          <ac:chgData name="John Laird" userId="514aed82f2490a09" providerId="LiveId" clId="{410D95BA-F6D9-4BD8-85C2-C46B2021CA9B}" dt="2025-04-30T14:20:04.130" v="2507" actId="164"/>
          <ac:spMkLst>
            <pc:docMk/>
            <pc:sldMk cId="2607063119" sldId="265"/>
            <ac:spMk id="55" creationId="{CDA2B73B-9313-5E23-B304-9AFDAB1CEA84}"/>
          </ac:spMkLst>
        </pc:spChg>
        <pc:spChg chg="add mod">
          <ac:chgData name="John Laird" userId="514aed82f2490a09" providerId="LiveId" clId="{410D95BA-F6D9-4BD8-85C2-C46B2021CA9B}" dt="2025-04-30T14:20:04.130" v="2507" actId="164"/>
          <ac:spMkLst>
            <pc:docMk/>
            <pc:sldMk cId="2607063119" sldId="265"/>
            <ac:spMk id="56" creationId="{B5378E7A-E031-B031-857D-04E886F9CC58}"/>
          </ac:spMkLst>
        </pc:spChg>
        <pc:spChg chg="add mod">
          <ac:chgData name="John Laird" userId="514aed82f2490a09" providerId="LiveId" clId="{410D95BA-F6D9-4BD8-85C2-C46B2021CA9B}" dt="2025-04-30T14:20:04.130" v="2507" actId="164"/>
          <ac:spMkLst>
            <pc:docMk/>
            <pc:sldMk cId="2607063119" sldId="265"/>
            <ac:spMk id="57" creationId="{4065B5D3-D0F2-0878-CF4B-EF2921398A63}"/>
          </ac:spMkLst>
        </pc:spChg>
        <pc:spChg chg="add mod">
          <ac:chgData name="John Laird" userId="514aed82f2490a09" providerId="LiveId" clId="{410D95BA-F6D9-4BD8-85C2-C46B2021CA9B}" dt="2025-04-30T14:20:04.130" v="2507" actId="164"/>
          <ac:spMkLst>
            <pc:docMk/>
            <pc:sldMk cId="2607063119" sldId="265"/>
            <ac:spMk id="58" creationId="{60B99F6C-2240-1A70-CFC3-B4FA25DAD990}"/>
          </ac:spMkLst>
        </pc:spChg>
        <pc:spChg chg="add mod">
          <ac:chgData name="John Laird" userId="514aed82f2490a09" providerId="LiveId" clId="{410D95BA-F6D9-4BD8-85C2-C46B2021CA9B}" dt="2025-04-30T14:21:18.045" v="2521" actId="6549"/>
          <ac:spMkLst>
            <pc:docMk/>
            <pc:sldMk cId="2607063119" sldId="265"/>
            <ac:spMk id="59" creationId="{1582CB35-C9C8-3AA9-3646-700AF42733BA}"/>
          </ac:spMkLst>
        </pc:spChg>
        <pc:spChg chg="add del mod">
          <ac:chgData name="John Laird" userId="514aed82f2490a09" providerId="LiveId" clId="{410D95BA-F6D9-4BD8-85C2-C46B2021CA9B}" dt="2025-04-30T14:19:48.648" v="2504" actId="478"/>
          <ac:spMkLst>
            <pc:docMk/>
            <pc:sldMk cId="2607063119" sldId="265"/>
            <ac:spMk id="63" creationId="{BE4BDAC2-8911-098D-28B4-370FF362F925}"/>
          </ac:spMkLst>
        </pc:spChg>
        <pc:spChg chg="add del mod">
          <ac:chgData name="John Laird" userId="514aed82f2490a09" providerId="LiveId" clId="{410D95BA-F6D9-4BD8-85C2-C46B2021CA9B}" dt="2025-04-30T14:19:52.384" v="2506" actId="478"/>
          <ac:spMkLst>
            <pc:docMk/>
            <pc:sldMk cId="2607063119" sldId="265"/>
            <ac:spMk id="64" creationId="{EBEEF163-17BD-0628-6530-5FA06C9AD94A}"/>
          </ac:spMkLst>
        </pc:spChg>
        <pc:spChg chg="add del mod">
          <ac:chgData name="John Laird" userId="514aed82f2490a09" providerId="LiveId" clId="{410D95BA-F6D9-4BD8-85C2-C46B2021CA9B}" dt="2025-04-30T14:19:41.830" v="2500" actId="478"/>
          <ac:spMkLst>
            <pc:docMk/>
            <pc:sldMk cId="2607063119" sldId="265"/>
            <ac:spMk id="65" creationId="{7E9F96E8-ACB4-6E2E-F5FB-C8DACA97842D}"/>
          </ac:spMkLst>
        </pc:spChg>
        <pc:spChg chg="add del mod">
          <ac:chgData name="John Laird" userId="514aed82f2490a09" providerId="LiveId" clId="{410D95BA-F6D9-4BD8-85C2-C46B2021CA9B}" dt="2025-04-30T14:19:50.672" v="2505" actId="478"/>
          <ac:spMkLst>
            <pc:docMk/>
            <pc:sldMk cId="2607063119" sldId="265"/>
            <ac:spMk id="66" creationId="{48A8AA0E-21DC-4013-BB24-D326C2E239FD}"/>
          </ac:spMkLst>
        </pc:spChg>
        <pc:spChg chg="add del mod">
          <ac:chgData name="John Laird" userId="514aed82f2490a09" providerId="LiveId" clId="{410D95BA-F6D9-4BD8-85C2-C46B2021CA9B}" dt="2025-04-30T14:19:42.932" v="2501" actId="478"/>
          <ac:spMkLst>
            <pc:docMk/>
            <pc:sldMk cId="2607063119" sldId="265"/>
            <ac:spMk id="67" creationId="{E6B5796E-C7CC-23A3-9D43-E0348713BE9B}"/>
          </ac:spMkLst>
        </pc:spChg>
        <pc:spChg chg="add del mod">
          <ac:chgData name="John Laird" userId="514aed82f2490a09" providerId="LiveId" clId="{410D95BA-F6D9-4BD8-85C2-C46B2021CA9B}" dt="2025-04-30T14:19:37.016" v="2499" actId="478"/>
          <ac:spMkLst>
            <pc:docMk/>
            <pc:sldMk cId="2607063119" sldId="265"/>
            <ac:spMk id="68" creationId="{86F868D1-FC7E-09B8-DF62-C2F89A7BBC89}"/>
          </ac:spMkLst>
        </pc:spChg>
        <pc:spChg chg="add mod">
          <ac:chgData name="John Laird" userId="514aed82f2490a09" providerId="LiveId" clId="{410D95BA-F6D9-4BD8-85C2-C46B2021CA9B}" dt="2025-04-30T14:21:53.704" v="2525" actId="14100"/>
          <ac:spMkLst>
            <pc:docMk/>
            <pc:sldMk cId="2607063119" sldId="265"/>
            <ac:spMk id="71" creationId="{75FF0E95-86E0-383C-6D25-C10532E7D567}"/>
          </ac:spMkLst>
        </pc:spChg>
        <pc:spChg chg="add mod">
          <ac:chgData name="John Laird" userId="514aed82f2490a09" providerId="LiveId" clId="{410D95BA-F6D9-4BD8-85C2-C46B2021CA9B}" dt="2025-04-30T14:34:00.351" v="3564" actId="208"/>
          <ac:spMkLst>
            <pc:docMk/>
            <pc:sldMk cId="2607063119" sldId="265"/>
            <ac:spMk id="72" creationId="{65AF28B0-F4BE-BE02-1904-EA124B85FD04}"/>
          </ac:spMkLst>
        </pc:spChg>
        <pc:spChg chg="add mod">
          <ac:chgData name="John Laird" userId="514aed82f2490a09" providerId="LiveId" clId="{410D95BA-F6D9-4BD8-85C2-C46B2021CA9B}" dt="2025-04-30T14:34:26.790" v="3568" actId="208"/>
          <ac:spMkLst>
            <pc:docMk/>
            <pc:sldMk cId="2607063119" sldId="265"/>
            <ac:spMk id="73" creationId="{1AE1669D-EF48-BA9D-E155-17DBD7C9E644}"/>
          </ac:spMkLst>
        </pc:spChg>
        <pc:spChg chg="add mod">
          <ac:chgData name="John Laird" userId="514aed82f2490a09" providerId="LiveId" clId="{410D95BA-F6D9-4BD8-85C2-C46B2021CA9B}" dt="2025-04-30T14:35:32.746" v="3577" actId="208"/>
          <ac:spMkLst>
            <pc:docMk/>
            <pc:sldMk cId="2607063119" sldId="265"/>
            <ac:spMk id="74" creationId="{A26AD57A-90B6-01BD-1DFB-2AE9F6B34C39}"/>
          </ac:spMkLst>
        </pc:spChg>
        <pc:grpChg chg="add mod">
          <ac:chgData name="John Laird" userId="514aed82f2490a09" providerId="LiveId" clId="{410D95BA-F6D9-4BD8-85C2-C46B2021CA9B}" dt="2025-04-30T14:18:34.916" v="2488" actId="1076"/>
          <ac:grpSpMkLst>
            <pc:docMk/>
            <pc:sldMk cId="2607063119" sldId="265"/>
            <ac:grpSpMk id="4" creationId="{76285FFC-356A-DA81-8D87-93ECC33DAD93}"/>
          </ac:grpSpMkLst>
        </pc:grpChg>
        <pc:grpChg chg="mod">
          <ac:chgData name="John Laird" userId="514aed82f2490a09" providerId="LiveId" clId="{410D95BA-F6D9-4BD8-85C2-C46B2021CA9B}" dt="2025-04-30T14:18:23.806" v="2486"/>
          <ac:grpSpMkLst>
            <pc:docMk/>
            <pc:sldMk cId="2607063119" sldId="265"/>
            <ac:grpSpMk id="22" creationId="{21347ECC-D6E8-9BEE-EA43-104961720D7B}"/>
          </ac:grpSpMkLst>
        </pc:grpChg>
        <pc:grpChg chg="add mod">
          <ac:chgData name="John Laird" userId="514aed82f2490a09" providerId="LiveId" clId="{410D95BA-F6D9-4BD8-85C2-C46B2021CA9B}" dt="2025-04-30T14:20:04.130" v="2507" actId="164"/>
          <ac:grpSpMkLst>
            <pc:docMk/>
            <pc:sldMk cId="2607063119" sldId="265"/>
            <ac:grpSpMk id="60" creationId="{125A74E5-FF2B-8360-ED3B-980F08520304}"/>
          </ac:grpSpMkLst>
        </pc:grpChg>
        <pc:grpChg chg="add mod">
          <ac:chgData name="John Laird" userId="514aed82f2490a09" providerId="LiveId" clId="{410D95BA-F6D9-4BD8-85C2-C46B2021CA9B}" dt="2025-04-30T14:21:34.775" v="2522" actId="1076"/>
          <ac:grpSpMkLst>
            <pc:docMk/>
            <pc:sldMk cId="2607063119" sldId="265"/>
            <ac:grpSpMk id="70" creationId="{0C78E54D-0C2C-7CED-D018-5D49A11D3921}"/>
          </ac:grpSpMkLst>
        </pc:grpChg>
        <pc:cxnChg chg="mod">
          <ac:chgData name="John Laird" userId="514aed82f2490a09" providerId="LiveId" clId="{410D95BA-F6D9-4BD8-85C2-C46B2021CA9B}" dt="2025-04-30T14:18:23.806" v="2486"/>
          <ac:cxnSpMkLst>
            <pc:docMk/>
            <pc:sldMk cId="2607063119" sldId="265"/>
            <ac:cxnSpMk id="5" creationId="{D5220FEA-5052-2F69-B7BE-F846C914BA6D}"/>
          </ac:cxnSpMkLst>
        </pc:cxnChg>
        <pc:cxnChg chg="mod">
          <ac:chgData name="John Laird" userId="514aed82f2490a09" providerId="LiveId" clId="{410D95BA-F6D9-4BD8-85C2-C46B2021CA9B}" dt="2025-04-30T14:18:23.806" v="2486"/>
          <ac:cxnSpMkLst>
            <pc:docMk/>
            <pc:sldMk cId="2607063119" sldId="265"/>
            <ac:cxnSpMk id="9" creationId="{CD43F47E-DB94-966A-7391-5D165B070CE1}"/>
          </ac:cxnSpMkLst>
        </pc:cxnChg>
        <pc:cxnChg chg="mod">
          <ac:chgData name="John Laird" userId="514aed82f2490a09" providerId="LiveId" clId="{410D95BA-F6D9-4BD8-85C2-C46B2021CA9B}" dt="2025-04-30T14:18:23.806" v="2486"/>
          <ac:cxnSpMkLst>
            <pc:docMk/>
            <pc:sldMk cId="2607063119" sldId="265"/>
            <ac:cxnSpMk id="10" creationId="{1638AE5D-1092-D917-74D7-0791A88183AD}"/>
          </ac:cxnSpMkLst>
        </pc:cxnChg>
        <pc:cxnChg chg="mod">
          <ac:chgData name="John Laird" userId="514aed82f2490a09" providerId="LiveId" clId="{410D95BA-F6D9-4BD8-85C2-C46B2021CA9B}" dt="2025-04-30T14:18:23.806" v="2486"/>
          <ac:cxnSpMkLst>
            <pc:docMk/>
            <pc:sldMk cId="2607063119" sldId="265"/>
            <ac:cxnSpMk id="11" creationId="{1A7A995F-F17F-6402-C2AB-014323893365}"/>
          </ac:cxnSpMkLst>
        </pc:cxnChg>
        <pc:cxnChg chg="mod">
          <ac:chgData name="John Laird" userId="514aed82f2490a09" providerId="LiveId" clId="{410D95BA-F6D9-4BD8-85C2-C46B2021CA9B}" dt="2025-04-30T14:18:23.806" v="2486"/>
          <ac:cxnSpMkLst>
            <pc:docMk/>
            <pc:sldMk cId="2607063119" sldId="265"/>
            <ac:cxnSpMk id="12" creationId="{9519F340-8E6E-E5B5-13BC-839C8A408A75}"/>
          </ac:cxnSpMkLst>
        </pc:cxnChg>
        <pc:cxnChg chg="mod">
          <ac:chgData name="John Laird" userId="514aed82f2490a09" providerId="LiveId" clId="{410D95BA-F6D9-4BD8-85C2-C46B2021CA9B}" dt="2025-04-30T14:18:23.806" v="2486"/>
          <ac:cxnSpMkLst>
            <pc:docMk/>
            <pc:sldMk cId="2607063119" sldId="265"/>
            <ac:cxnSpMk id="17" creationId="{3C1C1926-409A-8EF4-6261-404177A02A5E}"/>
          </ac:cxnSpMkLst>
        </pc:cxnChg>
        <pc:cxnChg chg="mod">
          <ac:chgData name="John Laird" userId="514aed82f2490a09" providerId="LiveId" clId="{410D95BA-F6D9-4BD8-85C2-C46B2021CA9B}" dt="2025-04-30T14:18:23.806" v="2486"/>
          <ac:cxnSpMkLst>
            <pc:docMk/>
            <pc:sldMk cId="2607063119" sldId="265"/>
            <ac:cxnSpMk id="23" creationId="{91CEBBCF-DF07-25F8-4F3C-123B1B05E5E3}"/>
          </ac:cxnSpMkLst>
        </pc:cxnChg>
        <pc:cxnChg chg="mod">
          <ac:chgData name="John Laird" userId="514aed82f2490a09" providerId="LiveId" clId="{410D95BA-F6D9-4BD8-85C2-C46B2021CA9B}" dt="2025-04-30T14:18:23.806" v="2486"/>
          <ac:cxnSpMkLst>
            <pc:docMk/>
            <pc:sldMk cId="2607063119" sldId="265"/>
            <ac:cxnSpMk id="24" creationId="{D7DE3EAF-3E5C-C4E5-9B3F-7158998B2BE0}"/>
          </ac:cxnSpMkLst>
        </pc:cxnChg>
        <pc:cxnChg chg="add mod">
          <ac:chgData name="John Laird" userId="514aed82f2490a09" providerId="LiveId" clId="{410D95BA-F6D9-4BD8-85C2-C46B2021CA9B}" dt="2025-04-30T14:20:04.130" v="2507" actId="164"/>
          <ac:cxnSpMkLst>
            <pc:docMk/>
            <pc:sldMk cId="2607063119" sldId="265"/>
            <ac:cxnSpMk id="25" creationId="{3AC948FB-DB95-ADF8-3200-1D2780BD265C}"/>
          </ac:cxnSpMkLst>
        </pc:cxnChg>
        <pc:cxnChg chg="add mod">
          <ac:chgData name="John Laird" userId="514aed82f2490a09" providerId="LiveId" clId="{410D95BA-F6D9-4BD8-85C2-C46B2021CA9B}" dt="2025-04-30T14:20:04.130" v="2507" actId="164"/>
          <ac:cxnSpMkLst>
            <pc:docMk/>
            <pc:sldMk cId="2607063119" sldId="265"/>
            <ac:cxnSpMk id="26" creationId="{84E42527-5449-F592-0759-1BEC6F11471F}"/>
          </ac:cxnSpMkLst>
        </pc:cxnChg>
        <pc:cxnChg chg="add mod">
          <ac:chgData name="John Laird" userId="514aed82f2490a09" providerId="LiveId" clId="{410D95BA-F6D9-4BD8-85C2-C46B2021CA9B}" dt="2025-04-30T14:20:04.130" v="2507" actId="164"/>
          <ac:cxnSpMkLst>
            <pc:docMk/>
            <pc:sldMk cId="2607063119" sldId="265"/>
            <ac:cxnSpMk id="27" creationId="{6A6A5E45-F801-35FA-0B42-485584546ABE}"/>
          </ac:cxnSpMkLst>
        </pc:cxnChg>
        <pc:cxnChg chg="add mod">
          <ac:chgData name="John Laird" userId="514aed82f2490a09" providerId="LiveId" clId="{410D95BA-F6D9-4BD8-85C2-C46B2021CA9B}" dt="2025-04-30T14:20:04.130" v="2507" actId="164"/>
          <ac:cxnSpMkLst>
            <pc:docMk/>
            <pc:sldMk cId="2607063119" sldId="265"/>
            <ac:cxnSpMk id="29" creationId="{560DF274-0A60-187E-A33D-30BACC4FD0DD}"/>
          </ac:cxnSpMkLst>
        </pc:cxnChg>
        <pc:cxnChg chg="add mod">
          <ac:chgData name="John Laird" userId="514aed82f2490a09" providerId="LiveId" clId="{410D95BA-F6D9-4BD8-85C2-C46B2021CA9B}" dt="2025-04-30T14:20:04.130" v="2507" actId="164"/>
          <ac:cxnSpMkLst>
            <pc:docMk/>
            <pc:sldMk cId="2607063119" sldId="265"/>
            <ac:cxnSpMk id="38" creationId="{14B3AD16-8933-D1FE-09D5-ACE643C51306}"/>
          </ac:cxnSpMkLst>
        </pc:cxnChg>
        <pc:cxnChg chg="add mod">
          <ac:chgData name="John Laird" userId="514aed82f2490a09" providerId="LiveId" clId="{410D95BA-F6D9-4BD8-85C2-C46B2021CA9B}" dt="2025-04-30T14:20:04.130" v="2507" actId="164"/>
          <ac:cxnSpMkLst>
            <pc:docMk/>
            <pc:sldMk cId="2607063119" sldId="265"/>
            <ac:cxnSpMk id="39" creationId="{E9484A76-8E2E-4247-DBC4-C4089266C869}"/>
          </ac:cxnSpMkLst>
        </pc:cxnChg>
        <pc:cxnChg chg="add mod">
          <ac:chgData name="John Laird" userId="514aed82f2490a09" providerId="LiveId" clId="{410D95BA-F6D9-4BD8-85C2-C46B2021CA9B}" dt="2025-04-30T14:20:04.130" v="2507" actId="164"/>
          <ac:cxnSpMkLst>
            <pc:docMk/>
            <pc:sldMk cId="2607063119" sldId="265"/>
            <ac:cxnSpMk id="40" creationId="{E118FCDC-589E-8D11-4FDD-D4B825DE8D35}"/>
          </ac:cxnSpMkLst>
        </pc:cxnChg>
        <pc:cxnChg chg="add mod">
          <ac:chgData name="John Laird" userId="514aed82f2490a09" providerId="LiveId" clId="{410D95BA-F6D9-4BD8-85C2-C46B2021CA9B}" dt="2025-04-30T14:20:04.130" v="2507" actId="164"/>
          <ac:cxnSpMkLst>
            <pc:docMk/>
            <pc:sldMk cId="2607063119" sldId="265"/>
            <ac:cxnSpMk id="44" creationId="{96D33078-2ECD-6D12-5025-F95A8DA359D2}"/>
          </ac:cxnSpMkLst>
        </pc:cxnChg>
        <pc:cxnChg chg="add mod">
          <ac:chgData name="John Laird" userId="514aed82f2490a09" providerId="LiveId" clId="{410D95BA-F6D9-4BD8-85C2-C46B2021CA9B}" dt="2025-04-30T14:20:04.130" v="2507" actId="164"/>
          <ac:cxnSpMkLst>
            <pc:docMk/>
            <pc:sldMk cId="2607063119" sldId="265"/>
            <ac:cxnSpMk id="48" creationId="{25ADF56A-B4A7-47FA-FD01-41CCA426276D}"/>
          </ac:cxnSpMkLst>
        </pc:cxnChg>
        <pc:cxnChg chg="add mod">
          <ac:chgData name="John Laird" userId="514aed82f2490a09" providerId="LiveId" clId="{410D95BA-F6D9-4BD8-85C2-C46B2021CA9B}" dt="2025-04-30T14:20:04.130" v="2507" actId="164"/>
          <ac:cxnSpMkLst>
            <pc:docMk/>
            <pc:sldMk cId="2607063119" sldId="265"/>
            <ac:cxnSpMk id="51" creationId="{C107327F-3EBD-8597-F890-7D5230FF5712}"/>
          </ac:cxnSpMkLst>
        </pc:cxnChg>
        <pc:cxnChg chg="add mod">
          <ac:chgData name="John Laird" userId="514aed82f2490a09" providerId="LiveId" clId="{410D95BA-F6D9-4BD8-85C2-C46B2021CA9B}" dt="2025-04-30T14:20:04.130" v="2507" actId="164"/>
          <ac:cxnSpMkLst>
            <pc:docMk/>
            <pc:sldMk cId="2607063119" sldId="265"/>
            <ac:cxnSpMk id="52" creationId="{60AA7B66-7BA7-FFED-1467-E5EF018BBCFF}"/>
          </ac:cxnSpMkLst>
        </pc:cxnChg>
        <pc:cxnChg chg="add mod">
          <ac:chgData name="John Laird" userId="514aed82f2490a09" providerId="LiveId" clId="{410D95BA-F6D9-4BD8-85C2-C46B2021CA9B}" dt="2025-04-30T14:20:04.130" v="2507" actId="164"/>
          <ac:cxnSpMkLst>
            <pc:docMk/>
            <pc:sldMk cId="2607063119" sldId="265"/>
            <ac:cxnSpMk id="53" creationId="{D6B579B5-17FF-34C0-02A3-9769E72AF5AD}"/>
          </ac:cxnSpMkLst>
        </pc:cxnChg>
        <pc:cxnChg chg="add mod">
          <ac:chgData name="John Laird" userId="514aed82f2490a09" providerId="LiveId" clId="{410D95BA-F6D9-4BD8-85C2-C46B2021CA9B}" dt="2025-04-30T14:20:04.130" v="2507" actId="164"/>
          <ac:cxnSpMkLst>
            <pc:docMk/>
            <pc:sldMk cId="2607063119" sldId="265"/>
            <ac:cxnSpMk id="54" creationId="{C0B53F0C-E182-8F61-AD7E-E86D4778E9CD}"/>
          </ac:cxnSpMkLst>
        </pc:cxnChg>
        <pc:cxnChg chg="mod">
          <ac:chgData name="John Laird" userId="514aed82f2490a09" providerId="LiveId" clId="{410D95BA-F6D9-4BD8-85C2-C46B2021CA9B}" dt="2025-04-30T14:19:27.791" v="2498" actId="14100"/>
          <ac:cxnSpMkLst>
            <pc:docMk/>
            <pc:sldMk cId="2607063119" sldId="265"/>
            <ac:cxnSpMk id="61" creationId="{D146743D-8815-B704-6952-FCB37444DEBB}"/>
          </ac:cxnSpMkLst>
        </pc:cxnChg>
        <pc:cxnChg chg="mod">
          <ac:chgData name="John Laird" userId="514aed82f2490a09" providerId="LiveId" clId="{410D95BA-F6D9-4BD8-85C2-C46B2021CA9B}" dt="2025-04-30T14:18:50.811" v="2489"/>
          <ac:cxnSpMkLst>
            <pc:docMk/>
            <pc:sldMk cId="2607063119" sldId="265"/>
            <ac:cxnSpMk id="62" creationId="{5CDA2DD9-C060-727F-B25C-872BBDF77003}"/>
          </ac:cxnSpMkLst>
        </pc:cxnChg>
      </pc:sldChg>
      <pc:sldChg chg="addSp modSp new del mod modClrScheme chgLayout">
        <pc:chgData name="John Laird" userId="514aed82f2490a09" providerId="LiveId" clId="{410D95BA-F6D9-4BD8-85C2-C46B2021CA9B}" dt="2025-04-30T15:54:08.521" v="4982" actId="47"/>
        <pc:sldMkLst>
          <pc:docMk/>
          <pc:sldMk cId="1257347785" sldId="266"/>
        </pc:sldMkLst>
        <pc:spChg chg="mod ord">
          <ac:chgData name="John Laird" userId="514aed82f2490a09" providerId="LiveId" clId="{410D95BA-F6D9-4BD8-85C2-C46B2021CA9B}" dt="2025-04-30T14:22:49.664" v="2623" actId="700"/>
          <ac:spMkLst>
            <pc:docMk/>
            <pc:sldMk cId="1257347785" sldId="266"/>
            <ac:spMk id="2" creationId="{4DCD6B33-B206-C2EF-F7B5-5193164B5878}"/>
          </ac:spMkLst>
        </pc:spChg>
        <pc:spChg chg="add mod ord">
          <ac:chgData name="John Laird" userId="514aed82f2490a09" providerId="LiveId" clId="{410D95BA-F6D9-4BD8-85C2-C46B2021CA9B}" dt="2025-04-30T14:31:08.317" v="3386" actId="20577"/>
          <ac:spMkLst>
            <pc:docMk/>
            <pc:sldMk cId="1257347785" sldId="266"/>
            <ac:spMk id="3" creationId="{7A718CE4-C795-D2AE-0C8A-F24BEC3EDB37}"/>
          </ac:spMkLst>
        </pc:spChg>
      </pc:sldChg>
      <pc:sldChg chg="modSp new mod modAnim">
        <pc:chgData name="John Laird" userId="514aed82f2490a09" providerId="LiveId" clId="{410D95BA-F6D9-4BD8-85C2-C46B2021CA9B}" dt="2025-05-04T22:29:56.912" v="6158" actId="20577"/>
        <pc:sldMkLst>
          <pc:docMk/>
          <pc:sldMk cId="1589073241" sldId="267"/>
        </pc:sldMkLst>
        <pc:spChg chg="mod">
          <ac:chgData name="John Laird" userId="514aed82f2490a09" providerId="LiveId" clId="{410D95BA-F6D9-4BD8-85C2-C46B2021CA9B}" dt="2025-04-30T16:07:12.635" v="5460" actId="20577"/>
          <ac:spMkLst>
            <pc:docMk/>
            <pc:sldMk cId="1589073241" sldId="267"/>
            <ac:spMk id="2" creationId="{266CF58B-ACD7-A771-55CF-8238F2DFE396}"/>
          </ac:spMkLst>
        </pc:spChg>
        <pc:spChg chg="mod">
          <ac:chgData name="John Laird" userId="514aed82f2490a09" providerId="LiveId" clId="{410D95BA-F6D9-4BD8-85C2-C46B2021CA9B}" dt="2025-05-04T22:29:56.912" v="6158" actId="20577"/>
          <ac:spMkLst>
            <pc:docMk/>
            <pc:sldMk cId="1589073241" sldId="267"/>
            <ac:spMk id="3" creationId="{8B9D753C-5C51-218F-B85B-36DA8EBC7A82}"/>
          </ac:spMkLst>
        </pc:spChg>
      </pc:sldChg>
      <pc:sldChg chg="modSp new del mod">
        <pc:chgData name="John Laird" userId="514aed82f2490a09" providerId="LiveId" clId="{410D95BA-F6D9-4BD8-85C2-C46B2021CA9B}" dt="2025-04-30T15:55:56.922" v="5030" actId="47"/>
        <pc:sldMkLst>
          <pc:docMk/>
          <pc:sldMk cId="3580319978" sldId="268"/>
        </pc:sldMkLst>
        <pc:spChg chg="mod">
          <ac:chgData name="John Laird" userId="514aed82f2490a09" providerId="LiveId" clId="{410D95BA-F6D9-4BD8-85C2-C46B2021CA9B}" dt="2025-04-30T15:54:56.740" v="5012" actId="20577"/>
          <ac:spMkLst>
            <pc:docMk/>
            <pc:sldMk cId="3580319978" sldId="268"/>
            <ac:spMk id="2" creationId="{460C52DE-5EEF-93A5-C7EC-3DCEC83A66A4}"/>
          </ac:spMkLst>
        </pc:spChg>
        <pc:spChg chg="mod">
          <ac:chgData name="John Laird" userId="514aed82f2490a09" providerId="LiveId" clId="{410D95BA-F6D9-4BD8-85C2-C46B2021CA9B}" dt="2025-04-30T15:54:46.508" v="4984"/>
          <ac:spMkLst>
            <pc:docMk/>
            <pc:sldMk cId="3580319978" sldId="268"/>
            <ac:spMk id="3" creationId="{BCD91642-19E8-BEC7-9D0F-9F5B55CB9740}"/>
          </ac:spMkLst>
        </pc:spChg>
      </pc:sldChg>
      <pc:sldChg chg="addSp delSp modSp add mod delAnim modAnim">
        <pc:chgData name="John Laird" userId="514aed82f2490a09" providerId="LiveId" clId="{410D95BA-F6D9-4BD8-85C2-C46B2021CA9B}" dt="2025-04-30T16:12:51.218" v="5852"/>
        <pc:sldMkLst>
          <pc:docMk/>
          <pc:sldMk cId="1589434156" sldId="269"/>
        </pc:sldMkLst>
        <pc:spChg chg="del">
          <ac:chgData name="John Laird" userId="514aed82f2490a09" providerId="LiveId" clId="{410D95BA-F6D9-4BD8-85C2-C46B2021CA9B}" dt="2025-04-30T15:36:09.827" v="4194" actId="478"/>
          <ac:spMkLst>
            <pc:docMk/>
            <pc:sldMk cId="1589434156" sldId="269"/>
            <ac:spMk id="2" creationId="{C62E263E-D26A-D64A-8905-5D84906DDB6D}"/>
          </ac:spMkLst>
        </pc:spChg>
        <pc:spChg chg="add mod">
          <ac:chgData name="John Laird" userId="514aed82f2490a09" providerId="LiveId" clId="{410D95BA-F6D9-4BD8-85C2-C46B2021CA9B}" dt="2025-04-30T15:38:47.815" v="4314" actId="15"/>
          <ac:spMkLst>
            <pc:docMk/>
            <pc:sldMk cId="1589434156" sldId="269"/>
            <ac:spMk id="21" creationId="{528AA280-121B-C801-7E0C-335416F81177}"/>
          </ac:spMkLst>
        </pc:spChg>
        <pc:spChg chg="add del mod">
          <ac:chgData name="John Laird" userId="514aed82f2490a09" providerId="LiveId" clId="{410D95BA-F6D9-4BD8-85C2-C46B2021CA9B}" dt="2025-04-30T15:36:13.192" v="4195" actId="478"/>
          <ac:spMkLst>
            <pc:docMk/>
            <pc:sldMk cId="1589434156" sldId="269"/>
            <ac:spMk id="26" creationId="{513440B7-E38A-F239-E1BA-DB9FCF3ED8ED}"/>
          </ac:spMkLst>
        </pc:spChg>
        <pc:spChg chg="mod">
          <ac:chgData name="John Laird" userId="514aed82f2490a09" providerId="LiveId" clId="{410D95BA-F6D9-4BD8-85C2-C46B2021CA9B}" dt="2025-04-30T15:35:54.904" v="4193" actId="554"/>
          <ac:spMkLst>
            <pc:docMk/>
            <pc:sldMk cId="1589434156" sldId="269"/>
            <ac:spMk id="47" creationId="{DA584C6E-44A6-7A97-EE8E-5A94945D702D}"/>
          </ac:spMkLst>
        </pc:spChg>
        <pc:spChg chg="del">
          <ac:chgData name="John Laird" userId="514aed82f2490a09" providerId="LiveId" clId="{410D95BA-F6D9-4BD8-85C2-C46B2021CA9B}" dt="2025-04-30T15:23:32.154" v="3732" actId="478"/>
          <ac:spMkLst>
            <pc:docMk/>
            <pc:sldMk cId="1589434156" sldId="269"/>
            <ac:spMk id="48" creationId="{558C08E4-8024-466A-FED9-EB9392B4FA1F}"/>
          </ac:spMkLst>
        </pc:spChg>
        <pc:spChg chg="del">
          <ac:chgData name="John Laird" userId="514aed82f2490a09" providerId="LiveId" clId="{410D95BA-F6D9-4BD8-85C2-C46B2021CA9B}" dt="2025-04-30T15:23:32.154" v="3732" actId="478"/>
          <ac:spMkLst>
            <pc:docMk/>
            <pc:sldMk cId="1589434156" sldId="269"/>
            <ac:spMk id="55" creationId="{BE12BA2A-1DFE-0ADF-1194-D0F54633470F}"/>
          </ac:spMkLst>
        </pc:spChg>
        <pc:grpChg chg="del">
          <ac:chgData name="John Laird" userId="514aed82f2490a09" providerId="LiveId" clId="{410D95BA-F6D9-4BD8-85C2-C46B2021CA9B}" dt="2025-04-30T15:23:32.154" v="3732" actId="478"/>
          <ac:grpSpMkLst>
            <pc:docMk/>
            <pc:sldMk cId="1589434156" sldId="269"/>
            <ac:grpSpMk id="50" creationId="{AC8B32BE-3F75-22AC-2204-A77BBA07DB53}"/>
          </ac:grpSpMkLst>
        </pc:grpChg>
        <pc:grpChg chg="del">
          <ac:chgData name="John Laird" userId="514aed82f2490a09" providerId="LiveId" clId="{410D95BA-F6D9-4BD8-85C2-C46B2021CA9B}" dt="2025-04-30T15:23:32.154" v="3732" actId="478"/>
          <ac:grpSpMkLst>
            <pc:docMk/>
            <pc:sldMk cId="1589434156" sldId="269"/>
            <ac:grpSpMk id="51" creationId="{990A77D3-1CBA-AB28-41BE-1FBE6A47574F}"/>
          </ac:grpSpMkLst>
        </pc:grpChg>
        <pc:grpChg chg="del">
          <ac:chgData name="John Laird" userId="514aed82f2490a09" providerId="LiveId" clId="{410D95BA-F6D9-4BD8-85C2-C46B2021CA9B}" dt="2025-04-30T15:23:32.154" v="3732" actId="478"/>
          <ac:grpSpMkLst>
            <pc:docMk/>
            <pc:sldMk cId="1589434156" sldId="269"/>
            <ac:grpSpMk id="52" creationId="{B0A3C193-1B42-EF4E-458D-08763BEE2598}"/>
          </ac:grpSpMkLst>
        </pc:grpChg>
      </pc:sldChg>
      <pc:sldChg chg="addSp delSp modSp add mod delAnim modAnim">
        <pc:chgData name="John Laird" userId="514aed82f2490a09" providerId="LiveId" clId="{410D95BA-F6D9-4BD8-85C2-C46B2021CA9B}" dt="2025-05-04T22:23:49.241" v="5997" actId="20577"/>
        <pc:sldMkLst>
          <pc:docMk/>
          <pc:sldMk cId="3671939325" sldId="270"/>
        </pc:sldMkLst>
        <pc:spChg chg="del">
          <ac:chgData name="John Laird" userId="514aed82f2490a09" providerId="LiveId" clId="{410D95BA-F6D9-4BD8-85C2-C46B2021CA9B}" dt="2025-04-30T15:37:08.006" v="4201" actId="478"/>
          <ac:spMkLst>
            <pc:docMk/>
            <pc:sldMk cId="3671939325" sldId="270"/>
            <ac:spMk id="2" creationId="{C62E263E-D26A-D64A-8905-5D84906DDB6D}"/>
          </ac:spMkLst>
        </pc:spChg>
        <pc:spChg chg="del">
          <ac:chgData name="John Laird" userId="514aed82f2490a09" providerId="LiveId" clId="{410D95BA-F6D9-4BD8-85C2-C46B2021CA9B}" dt="2025-04-30T15:36:58.375" v="4199" actId="478"/>
          <ac:spMkLst>
            <pc:docMk/>
            <pc:sldMk cId="3671939325" sldId="270"/>
            <ac:spMk id="8" creationId="{6570FC6E-A1CC-DCB8-EE72-E3B8268F023D}"/>
          </ac:spMkLst>
        </pc:spChg>
        <pc:spChg chg="del">
          <ac:chgData name="John Laird" userId="514aed82f2490a09" providerId="LiveId" clId="{410D95BA-F6D9-4BD8-85C2-C46B2021CA9B}" dt="2025-04-30T15:36:55.877" v="4198" actId="478"/>
          <ac:spMkLst>
            <pc:docMk/>
            <pc:sldMk cId="3671939325" sldId="270"/>
            <ac:spMk id="13" creationId="{DA649DC2-4911-6214-1A9F-7F1DBE12EE00}"/>
          </ac:spMkLst>
        </pc:spChg>
        <pc:spChg chg="add del mod">
          <ac:chgData name="John Laird" userId="514aed82f2490a09" providerId="LiveId" clId="{410D95BA-F6D9-4BD8-85C2-C46B2021CA9B}" dt="2025-04-30T15:37:10.142" v="4202" actId="478"/>
          <ac:spMkLst>
            <pc:docMk/>
            <pc:sldMk cId="3671939325" sldId="270"/>
            <ac:spMk id="21" creationId="{6EE00D7C-E7B2-4E34-9D88-6D6A18346345}"/>
          </ac:spMkLst>
        </pc:spChg>
        <pc:spChg chg="add mod">
          <ac:chgData name="John Laird" userId="514aed82f2490a09" providerId="LiveId" clId="{410D95BA-F6D9-4BD8-85C2-C46B2021CA9B}" dt="2025-05-04T22:23:49.241" v="5997" actId="20577"/>
          <ac:spMkLst>
            <pc:docMk/>
            <pc:sldMk cId="3671939325" sldId="270"/>
            <ac:spMk id="25" creationId="{EC1C6F3B-792B-C6B0-88EA-E415991762A1}"/>
          </ac:spMkLst>
        </pc:spChg>
        <pc:spChg chg="add mod">
          <ac:chgData name="John Laird" userId="514aed82f2490a09" providerId="LiveId" clId="{410D95BA-F6D9-4BD8-85C2-C46B2021CA9B}" dt="2025-04-30T16:14:09.117" v="5868" actId="1037"/>
          <ac:spMkLst>
            <pc:docMk/>
            <pc:sldMk cId="3671939325" sldId="270"/>
            <ac:spMk id="26" creationId="{BE12BA2A-1DFE-0ADF-1194-D0F54633470F}"/>
          </ac:spMkLst>
        </pc:spChg>
        <pc:spChg chg="del">
          <ac:chgData name="John Laird" userId="514aed82f2490a09" providerId="LiveId" clId="{410D95BA-F6D9-4BD8-85C2-C46B2021CA9B}" dt="2025-04-30T15:36:55.877" v="4198" actId="478"/>
          <ac:spMkLst>
            <pc:docMk/>
            <pc:sldMk cId="3671939325" sldId="270"/>
            <ac:spMk id="47" creationId="{DA584C6E-44A6-7A97-EE8E-5A94945D702D}"/>
          </ac:spMkLst>
        </pc:spChg>
        <pc:spChg chg="mod">
          <ac:chgData name="John Laird" userId="514aed82f2490a09" providerId="LiveId" clId="{410D95BA-F6D9-4BD8-85C2-C46B2021CA9B}" dt="2025-04-30T15:41:14.013" v="4355" actId="554"/>
          <ac:spMkLst>
            <pc:docMk/>
            <pc:sldMk cId="3671939325" sldId="270"/>
            <ac:spMk id="48" creationId="{558C08E4-8024-466A-FED9-EB9392B4FA1F}"/>
          </ac:spMkLst>
        </pc:spChg>
        <pc:spChg chg="del">
          <ac:chgData name="John Laird" userId="514aed82f2490a09" providerId="LiveId" clId="{410D95BA-F6D9-4BD8-85C2-C46B2021CA9B}" dt="2025-04-30T15:37:03.932" v="4200" actId="478"/>
          <ac:spMkLst>
            <pc:docMk/>
            <pc:sldMk cId="3671939325" sldId="270"/>
            <ac:spMk id="55" creationId="{BE12BA2A-1DFE-0ADF-1194-D0F54633470F}"/>
          </ac:spMkLst>
        </pc:spChg>
        <pc:grpChg chg="del">
          <ac:chgData name="John Laird" userId="514aed82f2490a09" providerId="LiveId" clId="{410D95BA-F6D9-4BD8-85C2-C46B2021CA9B}" dt="2025-04-30T15:36:55.877" v="4198" actId="478"/>
          <ac:grpSpMkLst>
            <pc:docMk/>
            <pc:sldMk cId="3671939325" sldId="270"/>
            <ac:grpSpMk id="19" creationId="{797D95AA-77EB-4549-8FDE-FCBCD02E6509}"/>
          </ac:grpSpMkLst>
        </pc:grpChg>
        <pc:grpChg chg="mod">
          <ac:chgData name="John Laird" userId="514aed82f2490a09" providerId="LiveId" clId="{410D95BA-F6D9-4BD8-85C2-C46B2021CA9B}" dt="2025-04-30T15:37:43.372" v="4265" actId="1038"/>
          <ac:grpSpMkLst>
            <pc:docMk/>
            <pc:sldMk cId="3671939325" sldId="270"/>
            <ac:grpSpMk id="50" creationId="{AC8B32BE-3F75-22AC-2204-A77BBA07DB53}"/>
          </ac:grpSpMkLst>
        </pc:grpChg>
        <pc:grpChg chg="del">
          <ac:chgData name="John Laird" userId="514aed82f2490a09" providerId="LiveId" clId="{410D95BA-F6D9-4BD8-85C2-C46B2021CA9B}" dt="2025-04-30T15:36:45.709" v="4197" actId="478"/>
          <ac:grpSpMkLst>
            <pc:docMk/>
            <pc:sldMk cId="3671939325" sldId="270"/>
            <ac:grpSpMk id="51" creationId="{990A77D3-1CBA-AB28-41BE-1FBE6A47574F}"/>
          </ac:grpSpMkLst>
        </pc:grpChg>
        <pc:grpChg chg="mod">
          <ac:chgData name="John Laird" userId="514aed82f2490a09" providerId="LiveId" clId="{410D95BA-F6D9-4BD8-85C2-C46B2021CA9B}" dt="2025-04-30T15:37:43.372" v="4265" actId="1038"/>
          <ac:grpSpMkLst>
            <pc:docMk/>
            <pc:sldMk cId="3671939325" sldId="270"/>
            <ac:grpSpMk id="52" creationId="{B0A3C193-1B42-EF4E-458D-08763BEE2598}"/>
          </ac:grpSpMkLst>
        </pc:grpChg>
        <pc:grpChg chg="del">
          <ac:chgData name="John Laird" userId="514aed82f2490a09" providerId="LiveId" clId="{410D95BA-F6D9-4BD8-85C2-C46B2021CA9B}" dt="2025-04-30T15:36:55.877" v="4198" actId="478"/>
          <ac:grpSpMkLst>
            <pc:docMk/>
            <pc:sldMk cId="3671939325" sldId="270"/>
            <ac:grpSpMk id="53" creationId="{8501DDE1-4B25-AD8A-1E97-3F0831366E40}"/>
          </ac:grpSpMkLst>
        </pc:grpChg>
      </pc:sldChg>
      <pc:sldChg chg="modSp add mod">
        <pc:chgData name="John Laird" userId="514aed82f2490a09" providerId="LiveId" clId="{410D95BA-F6D9-4BD8-85C2-C46B2021CA9B}" dt="2025-04-30T16:11:20.278" v="5842" actId="6549"/>
        <pc:sldMkLst>
          <pc:docMk/>
          <pc:sldMk cId="1213265902" sldId="271"/>
        </pc:sldMkLst>
        <pc:spChg chg="mod">
          <ac:chgData name="John Laird" userId="514aed82f2490a09" providerId="LiveId" clId="{410D95BA-F6D9-4BD8-85C2-C46B2021CA9B}" dt="2025-04-30T16:11:20.278" v="5842" actId="6549"/>
          <ac:spMkLst>
            <pc:docMk/>
            <pc:sldMk cId="1213265902" sldId="271"/>
            <ac:spMk id="2" creationId="{460C52DE-5EEF-93A5-C7EC-3DCEC83A66A4}"/>
          </ac:spMkLst>
        </pc:spChg>
        <pc:spChg chg="mod">
          <ac:chgData name="John Laird" userId="514aed82f2490a09" providerId="LiveId" clId="{410D95BA-F6D9-4BD8-85C2-C46B2021CA9B}" dt="2025-04-30T16:11:10.339" v="5840" actId="403"/>
          <ac:spMkLst>
            <pc:docMk/>
            <pc:sldMk cId="1213265902" sldId="271"/>
            <ac:spMk id="3" creationId="{BCD91642-19E8-BEC7-9D0F-9F5B55CB9740}"/>
          </ac:spMkLst>
        </pc:spChg>
      </pc:sldChg>
      <pc:sldChg chg="modSp add mod">
        <pc:chgData name="John Laird" userId="514aed82f2490a09" providerId="LiveId" clId="{410D95BA-F6D9-4BD8-85C2-C46B2021CA9B}" dt="2025-04-30T16:08:10.129" v="5549" actId="20577"/>
        <pc:sldMkLst>
          <pc:docMk/>
          <pc:sldMk cId="2551371479" sldId="272"/>
        </pc:sldMkLst>
        <pc:spChg chg="mod">
          <ac:chgData name="John Laird" userId="514aed82f2490a09" providerId="LiveId" clId="{410D95BA-F6D9-4BD8-85C2-C46B2021CA9B}" dt="2025-04-30T16:08:10.129" v="5549" actId="20577"/>
          <ac:spMkLst>
            <pc:docMk/>
            <pc:sldMk cId="2551371479" sldId="272"/>
            <ac:spMk id="3" creationId="{BCD91642-19E8-BEC7-9D0F-9F5B55CB9740}"/>
          </ac:spMkLst>
        </pc:spChg>
      </pc:sldChg>
      <pc:sldChg chg="modSp new mod">
        <pc:chgData name="John Laird" userId="514aed82f2490a09" providerId="LiveId" clId="{410D95BA-F6D9-4BD8-85C2-C46B2021CA9B}" dt="2025-05-05T11:20:05.839" v="6488"/>
        <pc:sldMkLst>
          <pc:docMk/>
          <pc:sldMk cId="2968848202" sldId="273"/>
        </pc:sldMkLst>
        <pc:spChg chg="mod">
          <ac:chgData name="John Laird" userId="514aed82f2490a09" providerId="LiveId" clId="{410D95BA-F6D9-4BD8-85C2-C46B2021CA9B}" dt="2025-05-05T11:19:54.479" v="6480" actId="27636"/>
          <ac:spMkLst>
            <pc:docMk/>
            <pc:sldMk cId="2968848202" sldId="273"/>
            <ac:spMk id="2" creationId="{C324E8A1-B306-0519-8507-486DDC0F1672}"/>
          </ac:spMkLst>
        </pc:spChg>
        <pc:spChg chg="mod">
          <ac:chgData name="John Laird" userId="514aed82f2490a09" providerId="LiveId" clId="{410D95BA-F6D9-4BD8-85C2-C46B2021CA9B}" dt="2025-05-05T11:20:05.839" v="6488"/>
          <ac:spMkLst>
            <pc:docMk/>
            <pc:sldMk cId="2968848202" sldId="273"/>
            <ac:spMk id="3" creationId="{BD921261-2C5A-E2B1-12BA-7CECD08AB8B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F83E30-8E73-42F4-AE0A-907DD6CE7AEB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b"/>
          <a:lstStyle>
            <a:lvl1pPr>
              <a:defRPr sz="12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99543DEC-060A-48EF-887A-017E3606DA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4037076" y="0"/>
            <a:ext cx="4114800" cy="365125"/>
          </a:xfrm>
          <a:prstGeom prst="rect">
            <a:avLst/>
          </a:prstGeom>
        </p:spPr>
        <p:txBody>
          <a:bodyPr anchor="t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UNCLASSIFIED</a:t>
            </a:r>
          </a:p>
        </p:txBody>
      </p:sp>
      <p:sp>
        <p:nvSpPr>
          <p:cNvPr id="8" name="hcSlideMaster.Title SlideHeader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9" name="fcSlideMaster.Title SlideFooter"/>
          <p:cNvSpPr txBox="1"/>
          <p:nvPr/>
        </p:nvSpPr>
        <p:spPr>
          <a:xfrm>
            <a:off x="0" y="652018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22D41B-C421-37A0-043A-9CD5361234FE}"/>
              </a:ext>
            </a:extLst>
          </p:cNvPr>
          <p:cNvSpPr/>
          <p:nvPr/>
        </p:nvSpPr>
        <p:spPr>
          <a:xfrm>
            <a:off x="-22295" y="-12358"/>
            <a:ext cx="407504" cy="6885432"/>
          </a:xfrm>
          <a:prstGeom prst="rect">
            <a:avLst/>
          </a:prstGeom>
          <a:solidFill>
            <a:srgbClr val="ACA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17D6BF-C632-DD35-42DF-A937663F2D71}"/>
              </a:ext>
            </a:extLst>
          </p:cNvPr>
          <p:cNvSpPr/>
          <p:nvPr/>
        </p:nvSpPr>
        <p:spPr>
          <a:xfrm>
            <a:off x="393583" y="-8241"/>
            <a:ext cx="150116" cy="6885432"/>
          </a:xfrm>
          <a:prstGeom prst="rect">
            <a:avLst/>
          </a:prstGeom>
          <a:solidFill>
            <a:srgbClr val="2D74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8605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0AA9E-9038-E145-A9AA-554385B46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AEBC2-66E4-A741-B696-F3D08DC580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4C7B3-7A9D-E749-AE40-BD65C4F6B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C2C47-9245-2F47-B90C-FF2C88545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5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0EBFD-A83B-2047-A62B-AA4E0474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E508C-5D2C-0645-9BF1-7B42FCD9D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E82D44-F4D8-7E42-98A9-6878BEF01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65B926-2727-0849-92AD-EF15880F1C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7F4463-B941-BE42-997E-4740C6BE2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3817BF-7E0B-C94D-92BD-F583AB55C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208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A52FF-AC46-0640-AD7D-12BC11450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1EBD25-079B-154D-A968-650A17752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43DEC-060A-48EF-887A-017E3606D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23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77FF2-5581-3247-A41D-D7AB059B0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112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C8336-3D7E-3042-B33D-E690532DF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16447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20CCBE-74AD-E049-A727-32468C218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9221" y="3565318"/>
            <a:ext cx="5568779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16447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CBE8D-5297-C147-8194-1339688CCE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51">
                <a:solidFill>
                  <a:srgbClr val="16447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C7DE0A2A-C0E6-4E36-AC15-4E952108D188}" type="datetimeFigureOut">
              <a:rPr lang="en-US" smtClean="0"/>
              <a:t>5/5/2025</a:t>
            </a:fld>
            <a:endParaRPr lang="en-US"/>
          </a:p>
        </p:txBody>
      </p:sp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5A0AE10D-C487-F949-A92C-E21691EA5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41" y="2396902"/>
            <a:ext cx="4234249" cy="206419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73ED1C7-4643-2D46-9E7E-622B2A407F23}"/>
              </a:ext>
            </a:extLst>
          </p:cNvPr>
          <p:cNvSpPr/>
          <p:nvPr/>
        </p:nvSpPr>
        <p:spPr>
          <a:xfrm>
            <a:off x="-22295" y="-12358"/>
            <a:ext cx="407504" cy="6885432"/>
          </a:xfrm>
          <a:prstGeom prst="rect">
            <a:avLst/>
          </a:prstGeom>
          <a:solidFill>
            <a:srgbClr val="ACA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4015B5-BDD5-DB43-9850-F6756B5FE413}"/>
              </a:ext>
            </a:extLst>
          </p:cNvPr>
          <p:cNvSpPr/>
          <p:nvPr/>
        </p:nvSpPr>
        <p:spPr>
          <a:xfrm>
            <a:off x="393583" y="-8241"/>
            <a:ext cx="150116" cy="6885432"/>
          </a:xfrm>
          <a:prstGeom prst="rect">
            <a:avLst/>
          </a:prstGeom>
          <a:solidFill>
            <a:srgbClr val="2D74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EB248-4553-3341-B1C2-6E172FFDB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55008870-CB36-4A6B-A23E-AA8267A58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1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E7821-4D55-0449-A265-E50739697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6447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25222-F0F0-CD40-BDA6-BF3A418C1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556" y="1368056"/>
            <a:ext cx="11107528" cy="5231218"/>
          </a:xfrm>
        </p:spPr>
        <p:txBody>
          <a:bodyPr/>
          <a:lstStyle>
            <a:lvl1pPr>
              <a:defRPr>
                <a:solidFill>
                  <a:srgbClr val="164472"/>
                </a:solidFill>
                <a:latin typeface="+mn-lt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rgbClr val="164472"/>
                </a:solidFill>
                <a:latin typeface="+mn-lt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rgbClr val="164472"/>
                </a:solidFill>
                <a:latin typeface="+mn-lt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rgbClr val="164472"/>
                </a:solidFill>
                <a:latin typeface="+mn-lt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rgbClr val="164472"/>
                </a:solidFill>
                <a:latin typeface="+mn-lt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74D2A7-6DC6-474C-ACB2-4D5C3301316E}"/>
              </a:ext>
            </a:extLst>
          </p:cNvPr>
          <p:cNvSpPr/>
          <p:nvPr/>
        </p:nvSpPr>
        <p:spPr>
          <a:xfrm>
            <a:off x="-22295" y="-12358"/>
            <a:ext cx="407504" cy="6885432"/>
          </a:xfrm>
          <a:prstGeom prst="rect">
            <a:avLst/>
          </a:prstGeom>
          <a:solidFill>
            <a:srgbClr val="ACA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84A6F3-5B4C-0545-A867-47D86544BD53}"/>
              </a:ext>
            </a:extLst>
          </p:cNvPr>
          <p:cNvSpPr/>
          <p:nvPr/>
        </p:nvSpPr>
        <p:spPr>
          <a:xfrm>
            <a:off x="393583" y="-8241"/>
            <a:ext cx="150116" cy="6885432"/>
          </a:xfrm>
          <a:prstGeom prst="rect">
            <a:avLst/>
          </a:prstGeom>
          <a:solidFill>
            <a:srgbClr val="2D74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21CB0-23F0-CB45-A7F4-DC4C6BA8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45214" y="6479324"/>
            <a:ext cx="418071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55008870-CB36-4A6B-A23E-AA8267A586C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DC3664-3155-C59E-F3B5-E92F6A2B0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04088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rgbClr val="164472"/>
                </a:solidFill>
                <a:latin typeface="+mn-lt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49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0AA9E-9038-E145-A9AA-554385B46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AEBC2-66E4-A741-B696-F3D08DC580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4C7B3-7A9D-E749-AE40-BD65C4F6B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C2C47-9245-2F47-B90C-FF2C88545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8870-CB36-4A6B-A23E-AA8267A58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27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0EBFD-A83B-2047-A62B-AA4E0474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E508C-5D2C-0645-9BF1-7B42FCD9D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E82D44-F4D8-7E42-98A9-6878BEF01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65B926-2727-0849-92AD-EF15880F1C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7F4463-B941-BE42-997E-4740C6BE2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3817BF-7E0B-C94D-92BD-F583AB55C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8870-CB36-4A6B-A23E-AA8267A58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366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A52FF-AC46-0640-AD7D-12BC11450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1EBD25-079B-154D-A968-650A17752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8870-CB36-4A6B-A23E-AA8267A58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084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77FF2-5581-3247-A41D-D7AB059B0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8870-CB36-4A6B-A23E-AA8267A58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92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088020"/>
            <a:ext cx="10515600" cy="508894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F83E30-8E73-42F4-AE0A-907DD6CE7AEB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b"/>
          <a:lstStyle>
            <a:lvl1pPr algn="ctr">
              <a:defRPr sz="1200" b="1"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70017" y="633761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99543DEC-060A-48EF-887A-017E3606DAC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3349256" y="246223"/>
            <a:ext cx="8004544" cy="5955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4037076" y="0"/>
            <a:ext cx="4114800" cy="365125"/>
          </a:xfrm>
          <a:prstGeom prst="rect">
            <a:avLst/>
          </a:prstGeom>
        </p:spPr>
        <p:txBody>
          <a:bodyPr anchor="t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UNCLASSIFIED</a:t>
            </a:r>
          </a:p>
        </p:txBody>
      </p:sp>
      <p:sp>
        <p:nvSpPr>
          <p:cNvPr id="2" name="hcSlideMaster.2_Title and ContentHeader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136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 sz="18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110342"/>
            <a:ext cx="4978400" cy="1981200"/>
          </a:xfrm>
          <a:ln>
            <a:noFill/>
          </a:ln>
        </p:spPr>
        <p:txBody>
          <a:bodyPr/>
          <a:lstStyle>
            <a:lvl1pPr marL="0" indent="0">
              <a:buNone/>
              <a:defRPr sz="1400" b="1" u="sng" baseline="0">
                <a:latin typeface="+mj-lt"/>
              </a:defRPr>
            </a:lvl1pPr>
          </a:lstStyle>
          <a:p>
            <a:pPr lvl="0"/>
            <a:r>
              <a:rPr lang="en-US"/>
              <a:t>Description: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9600" y="3352800"/>
            <a:ext cx="4978400" cy="29718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994400" y="2362201"/>
            <a:ext cx="5588000" cy="3962399"/>
          </a:xfrm>
          <a:ln>
            <a:noFill/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1" u="sng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347200" y="6481001"/>
            <a:ext cx="2844800" cy="365125"/>
          </a:xfrm>
        </p:spPr>
        <p:txBody>
          <a:bodyPr/>
          <a:lstStyle/>
          <a:p>
            <a:pPr>
              <a:defRPr/>
            </a:pPr>
            <a:fld id="{61533CF6-C69A-4170-8BDF-E994C3D2AAB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5994400" y="1110342"/>
            <a:ext cx="5588000" cy="109728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783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494868" y="246223"/>
            <a:ext cx="7858932" cy="5955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F83E30-8E73-42F4-AE0A-907DD6CE7AEB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b"/>
          <a:lstStyle>
            <a:lvl1pPr algn="ctr">
              <a:defRPr sz="1200" b="1"/>
            </a:lvl1pPr>
          </a:lstStyle>
          <a:p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77766" y="634289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99543DEC-060A-48EF-887A-017E3606DA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4037076" y="0"/>
            <a:ext cx="4114800" cy="365125"/>
          </a:xfrm>
          <a:prstGeom prst="rect">
            <a:avLst/>
          </a:prstGeom>
        </p:spPr>
        <p:txBody>
          <a:bodyPr anchor="t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UNCLASSIFIED</a:t>
            </a:r>
          </a:p>
        </p:txBody>
      </p:sp>
      <p:sp>
        <p:nvSpPr>
          <p:cNvPr id="2" name="hcSlideMaster.3_BlankHeader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28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ompare No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49256" y="246223"/>
            <a:ext cx="8004544" cy="5955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40087"/>
            <a:ext cx="5181600" cy="50368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40087"/>
            <a:ext cx="5181600" cy="50368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F83E30-8E73-42F4-AE0A-907DD6CE7AEB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b"/>
          <a:lstStyle>
            <a:lvl1pPr algn="ctr">
              <a:defRPr sz="1200" b="1"/>
            </a:lvl1pPr>
          </a:lstStyle>
          <a:p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99543DEC-060A-48EF-887A-017E3606DA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4037076" y="0"/>
            <a:ext cx="4114800" cy="365125"/>
          </a:xfrm>
          <a:prstGeom prst="rect">
            <a:avLst/>
          </a:prstGeom>
        </p:spPr>
        <p:txBody>
          <a:bodyPr anchor="t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UNCLASSIFIED</a:t>
            </a:r>
          </a:p>
        </p:txBody>
      </p:sp>
      <p:sp>
        <p:nvSpPr>
          <p:cNvPr id="2" name="hcSlideMaster.4_Compare No SubTitlesHeader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3" name="fcSlideMaster.4_Compare No SubTitlesFooter"/>
          <p:cNvSpPr txBox="1"/>
          <p:nvPr/>
        </p:nvSpPr>
        <p:spPr>
          <a:xfrm>
            <a:off x="0" y="652018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95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ompare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49256" y="246223"/>
            <a:ext cx="8004544" cy="5955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27387"/>
            <a:ext cx="5157787" cy="88660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13995"/>
            <a:ext cx="5157787" cy="417566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27387"/>
            <a:ext cx="5183188" cy="88660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13995"/>
            <a:ext cx="5183188" cy="417566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F83E30-8E73-42F4-AE0A-907DD6CE7AEB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b"/>
          <a:lstStyle>
            <a:lvl1pPr algn="ctr">
              <a:defRPr sz="1200" b="1"/>
            </a:lvl1pPr>
          </a:lstStyle>
          <a:p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99543DEC-060A-48EF-887A-017E3606DA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4037076" y="0"/>
            <a:ext cx="4114800" cy="365125"/>
          </a:xfrm>
          <a:prstGeom prst="rect">
            <a:avLst/>
          </a:prstGeom>
        </p:spPr>
        <p:txBody>
          <a:bodyPr anchor="t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UNCLASSIFIED</a:t>
            </a:r>
          </a:p>
        </p:txBody>
      </p:sp>
      <p:sp>
        <p:nvSpPr>
          <p:cNvPr id="2" name="hcSlideMaster.5_Compare SubTitlesHeader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  <p:sp>
        <p:nvSpPr>
          <p:cNvPr id="12" name="fcSlideMaster.5_Compare SubTitlesFooter"/>
          <p:cNvSpPr txBox="1"/>
          <p:nvPr/>
        </p:nvSpPr>
        <p:spPr>
          <a:xfrm>
            <a:off x="0" y="652018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57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A52FF-AC46-0640-AD7D-12BC114509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1EBD25-079B-154D-A968-650A17752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43DEC-060A-48EF-887A-017E3606D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29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C8336-3D7E-3042-B33D-E690532DF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16447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20CCBE-74AD-E049-A727-32468C218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9221" y="3565318"/>
            <a:ext cx="5568779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16447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CBE8D-5297-C147-8194-1339688CCE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51">
                <a:solidFill>
                  <a:srgbClr val="16447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6AF83E30-8E73-42F4-AE0A-907DD6CE7AEB}" type="datetimeFigureOut">
              <a:rPr lang="en-US" smtClean="0"/>
              <a:t>5/5/2025</a:t>
            </a:fld>
            <a:endParaRPr lang="en-US"/>
          </a:p>
        </p:txBody>
      </p:sp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5A0AE10D-C487-F949-A92C-E21691EA5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50" y="3361101"/>
            <a:ext cx="4234249" cy="206419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73ED1C7-4643-2D46-9E7E-622B2A407F23}"/>
              </a:ext>
            </a:extLst>
          </p:cNvPr>
          <p:cNvSpPr/>
          <p:nvPr/>
        </p:nvSpPr>
        <p:spPr>
          <a:xfrm>
            <a:off x="-22295" y="-12358"/>
            <a:ext cx="407504" cy="6885432"/>
          </a:xfrm>
          <a:prstGeom prst="rect">
            <a:avLst/>
          </a:prstGeom>
          <a:solidFill>
            <a:srgbClr val="ACA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4015B5-BDD5-DB43-9850-F6756B5FE413}"/>
              </a:ext>
            </a:extLst>
          </p:cNvPr>
          <p:cNvSpPr/>
          <p:nvPr/>
        </p:nvSpPr>
        <p:spPr>
          <a:xfrm>
            <a:off x="393583" y="-8241"/>
            <a:ext cx="150116" cy="6885432"/>
          </a:xfrm>
          <a:prstGeom prst="rect">
            <a:avLst/>
          </a:prstGeom>
          <a:solidFill>
            <a:srgbClr val="2D74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EB248-4553-3341-B1C2-6E172FFDB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99543DEC-060A-48EF-887A-017E3606D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8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E7821-4D55-0449-A265-E50739697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6447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25222-F0F0-CD40-BDA6-BF3A418C1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556" y="1368056"/>
            <a:ext cx="11107528" cy="5231218"/>
          </a:xfrm>
        </p:spPr>
        <p:txBody>
          <a:bodyPr/>
          <a:lstStyle>
            <a:lvl1pPr>
              <a:defRPr>
                <a:solidFill>
                  <a:srgbClr val="164472"/>
                </a:solidFill>
                <a:latin typeface="+mn-lt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rgbClr val="164472"/>
                </a:solidFill>
                <a:latin typeface="+mn-lt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rgbClr val="164472"/>
                </a:solidFill>
                <a:latin typeface="+mn-lt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rgbClr val="164472"/>
                </a:solidFill>
                <a:latin typeface="+mn-lt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rgbClr val="164472"/>
                </a:solidFill>
                <a:latin typeface="+mn-lt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74D2A7-6DC6-474C-ACB2-4D5C3301316E}"/>
              </a:ext>
            </a:extLst>
          </p:cNvPr>
          <p:cNvSpPr/>
          <p:nvPr/>
        </p:nvSpPr>
        <p:spPr>
          <a:xfrm>
            <a:off x="-22295" y="-12358"/>
            <a:ext cx="407504" cy="6885432"/>
          </a:xfrm>
          <a:prstGeom prst="rect">
            <a:avLst/>
          </a:prstGeom>
          <a:solidFill>
            <a:srgbClr val="ACA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84A6F3-5B4C-0545-A867-47D86544BD53}"/>
              </a:ext>
            </a:extLst>
          </p:cNvPr>
          <p:cNvSpPr/>
          <p:nvPr/>
        </p:nvSpPr>
        <p:spPr>
          <a:xfrm>
            <a:off x="393583" y="-8241"/>
            <a:ext cx="150116" cy="6885432"/>
          </a:xfrm>
          <a:prstGeom prst="rect">
            <a:avLst/>
          </a:prstGeom>
          <a:solidFill>
            <a:srgbClr val="2D74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21CB0-23F0-CB45-A7F4-DC4C6BA8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45214" y="6479324"/>
            <a:ext cx="418071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B65E7EDF-9339-DF44-A240-6BDBFF05048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DC3664-3155-C59E-F3B5-E92F6A2B0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04088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rgbClr val="164472"/>
                </a:solidFill>
                <a:latin typeface="+mn-lt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(c) 2024 Center for Integrated Cognition</a:t>
            </a:r>
          </a:p>
        </p:txBody>
      </p:sp>
    </p:spTree>
    <p:extLst>
      <p:ext uri="{BB962C8B-B14F-4D97-AF65-F5344CB8AC3E}">
        <p14:creationId xmlns:p14="http://schemas.microsoft.com/office/powerpoint/2010/main" val="401694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6803-4D45-8F42-9625-528307524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2DCE7-712E-2B48-B8D0-4711A376D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A5088-EFBE-6D47-9AC7-D88472DCD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63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-2463023" y="0"/>
            <a:ext cx="2234926" cy="6858000"/>
            <a:chOff x="-2913321" y="-642794"/>
            <a:chExt cx="2743200" cy="7500793"/>
          </a:xfrm>
        </p:grpSpPr>
        <p:sp>
          <p:nvSpPr>
            <p:cNvPr id="4" name="Rectangle 3"/>
            <p:cNvSpPr/>
            <p:nvPr userDrawn="1"/>
          </p:nvSpPr>
          <p:spPr>
            <a:xfrm>
              <a:off x="-2913321" y="-642794"/>
              <a:ext cx="2743200" cy="7500793"/>
            </a:xfrm>
            <a:prstGeom prst="rect">
              <a:avLst/>
            </a:prstGeom>
            <a:noFill/>
            <a:ln w="19050" cap="flat" cmpd="sng" algn="ctr">
              <a:solidFill>
                <a:srgbClr val="5B9BD5">
                  <a:shade val="50000"/>
                </a:srgbClr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5" name="TextBox 4"/>
            <p:cNvSpPr txBox="1"/>
            <p:nvPr userDrawn="1"/>
          </p:nvSpPr>
          <p:spPr>
            <a:xfrm>
              <a:off x="-2801679" y="-642793"/>
              <a:ext cx="2519916" cy="3467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ARL Slide Formatting Info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This information will not print or be visible when presenting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sng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Opening Slide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Title Font: Calibri, Bold, 44, Caps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Subtitle Font: Calibri, 36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Author Info: Calibri, 24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Date Info: Calibri, Italic, 24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sng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Section Header Slides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Title Font: Calibri, Bold, 36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Subtitle Font: Calibri, Italic, 24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sng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Body Slides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Header Font: Calibri, Bold, Caps, 36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Body Text: Calibri, 24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Bullet Text: Calibri, 18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sng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RGB</a:t>
              </a: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-2735254" y="1839555"/>
              <a:ext cx="2286000" cy="504936"/>
            </a:xfrm>
            <a:prstGeom prst="rect">
              <a:avLst/>
            </a:prstGeom>
            <a:noFill/>
            <a:ln w="1270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sng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Outline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(use sparingly)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Black, 1 pt.</a:t>
              </a: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-2684721" y="3188847"/>
              <a:ext cx="2286000" cy="365760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"/>
                  <a:cs typeface=""/>
                </a:rPr>
                <a:t>Black:	0   0   0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-2684721" y="3649592"/>
              <a:ext cx="2286000" cy="365760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"/>
                  <a:cs typeface=""/>
                </a:rPr>
                <a:t>White:	255 255 255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-2684721" y="4110337"/>
              <a:ext cx="2286000" cy="365760"/>
            </a:xfrm>
            <a:prstGeom prst="rect">
              <a:avLst/>
            </a:prstGeom>
            <a:solidFill>
              <a:srgbClr val="44546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"/>
                  <a:cs typeface=""/>
                </a:rPr>
                <a:t>Gray/Blue</a:t>
              </a: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"/>
                  <a:cs typeface=""/>
                </a:rPr>
                <a:t>:	68   84  106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-2684721" y="4571296"/>
              <a:ext cx="2286000" cy="365760"/>
            </a:xfrm>
            <a:prstGeom prst="rect">
              <a:avLst/>
            </a:prstGeom>
            <a:solidFill>
              <a:srgbClr val="E7E6E6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"/>
                  <a:cs typeface=""/>
                </a:rPr>
                <a:t>Light Gray</a:t>
              </a: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"/>
                  <a:cs typeface=""/>
                </a:rPr>
                <a:t>:	230 230 230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-2684721" y="5032255"/>
              <a:ext cx="2286000" cy="365760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"/>
                  <a:cs typeface=""/>
                </a:rPr>
                <a:t>Light Blue</a:t>
              </a: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"/>
                  <a:cs typeface=""/>
                </a:rPr>
                <a:t>:	91  155  213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-2684721" y="5493214"/>
              <a:ext cx="2286000" cy="365760"/>
            </a:xfrm>
            <a:prstGeom prst="rect">
              <a:avLst/>
            </a:prstGeom>
            <a:solidFill>
              <a:srgbClr val="42424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"/>
                  <a:cs typeface=""/>
                </a:rPr>
                <a:t>Dark Gray</a:t>
              </a: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"/>
                  <a:cs typeface=""/>
                </a:rPr>
                <a:t>:	66   66   66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-2684721" y="5954173"/>
              <a:ext cx="2286000" cy="365760"/>
            </a:xfrm>
            <a:prstGeom prst="rect">
              <a:avLst/>
            </a:prstGeom>
            <a:solidFill>
              <a:srgbClr val="00599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"/>
                  <a:cs typeface=""/>
                </a:rPr>
                <a:t>PSU Blue</a:t>
              </a: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"/>
                  <a:cs typeface=""/>
                </a:rPr>
                <a:t>:	 0    89   158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-2684721" y="6403581"/>
              <a:ext cx="2286000" cy="365760"/>
            </a:xfrm>
            <a:prstGeom prst="rect">
              <a:avLst/>
            </a:prstGeom>
            <a:solidFill>
              <a:srgbClr val="77777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"/>
                  <a:cs typeface=""/>
                </a:rPr>
                <a:t>Med Gray</a:t>
              </a: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"/>
                  <a:cs typeface=""/>
                </a:rPr>
                <a:t>:	100 100 100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0948DD49-AF90-1CEA-382A-A546567E84BC}"/>
              </a:ext>
            </a:extLst>
          </p:cNvPr>
          <p:cNvSpPr/>
          <p:nvPr/>
        </p:nvSpPr>
        <p:spPr>
          <a:xfrm>
            <a:off x="-22295" y="-12358"/>
            <a:ext cx="407504" cy="6885432"/>
          </a:xfrm>
          <a:prstGeom prst="rect">
            <a:avLst/>
          </a:prstGeom>
          <a:solidFill>
            <a:srgbClr val="ACA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F78BD7-AA35-807D-AB7A-4B98283D4CDD}"/>
              </a:ext>
            </a:extLst>
          </p:cNvPr>
          <p:cNvSpPr/>
          <p:nvPr/>
        </p:nvSpPr>
        <p:spPr>
          <a:xfrm>
            <a:off x="393583" y="-8241"/>
            <a:ext cx="150116" cy="6885432"/>
          </a:xfrm>
          <a:prstGeom prst="rect">
            <a:avLst/>
          </a:prstGeom>
          <a:solidFill>
            <a:srgbClr val="2D74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6358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696579-403A-2D49-854A-F302A0CCD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938" y="103063"/>
            <a:ext cx="9895479" cy="966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BA885-C88A-8443-BEC5-6285044E5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330036"/>
            <a:ext cx="11082250" cy="5245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C69BE9-79B8-3444-86D7-BD0CDEB294EB}"/>
              </a:ext>
            </a:extLst>
          </p:cNvPr>
          <p:cNvSpPr/>
          <p:nvPr/>
        </p:nvSpPr>
        <p:spPr>
          <a:xfrm>
            <a:off x="-22295" y="-12358"/>
            <a:ext cx="407504" cy="6885432"/>
          </a:xfrm>
          <a:prstGeom prst="rect">
            <a:avLst/>
          </a:prstGeom>
          <a:solidFill>
            <a:srgbClr val="ACA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B7603F-716A-7640-8650-BC1C2787F571}"/>
              </a:ext>
            </a:extLst>
          </p:cNvPr>
          <p:cNvSpPr/>
          <p:nvPr/>
        </p:nvSpPr>
        <p:spPr>
          <a:xfrm>
            <a:off x="393583" y="-8241"/>
            <a:ext cx="150116" cy="6885432"/>
          </a:xfrm>
          <a:prstGeom prst="rect">
            <a:avLst/>
          </a:prstGeom>
          <a:solidFill>
            <a:srgbClr val="2D74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CB11-A8CB-9B44-B1BE-A61179558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125972" y="6476834"/>
            <a:ext cx="531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B65E7EDF-9339-DF44-A240-6BDBFF05048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A picture containing logo&#10;&#10;Description automatically generated">
            <a:extLst>
              <a:ext uri="{FF2B5EF4-FFF2-40B4-BE49-F238E27FC236}">
                <a16:creationId xmlns:a16="http://schemas.microsoft.com/office/drawing/2014/main" id="{F53DB1AD-80EE-3140-B163-9C553C8105A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8641" y="154644"/>
            <a:ext cx="949359" cy="86354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336DD9-CF32-03E8-6E86-C4A3333DD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04088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rgbClr val="164472"/>
                </a:solidFill>
                <a:latin typeface="+mn-lt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(c) 2024 Center for Integrated Cognition</a:t>
            </a:r>
          </a:p>
        </p:txBody>
      </p:sp>
    </p:spTree>
    <p:extLst>
      <p:ext uri="{BB962C8B-B14F-4D97-AF65-F5344CB8AC3E}">
        <p14:creationId xmlns:p14="http://schemas.microsoft.com/office/powerpoint/2010/main" val="4184472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164472"/>
          </a:solidFill>
          <a:latin typeface="+mn-lt"/>
          <a:ea typeface="Helvetica Neue" panose="02000503000000020004" pitchFamily="2" charset="0"/>
          <a:cs typeface="Helvetica Neue" panose="02000503000000020004" pitchFamily="2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164472"/>
          </a:solidFill>
          <a:latin typeface="+mn-lt"/>
          <a:ea typeface="Helvetica Neue" panose="02000503000000020004" pitchFamily="2" charset="0"/>
          <a:cs typeface="Helvetica Neue" panose="02000503000000020004" pitchFamily="2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164472"/>
          </a:solidFill>
          <a:latin typeface="+mn-lt"/>
          <a:ea typeface="Helvetica Neue" panose="02000503000000020004" pitchFamily="2" charset="0"/>
          <a:cs typeface="Helvetica Neue" panose="02000503000000020004" pitchFamily="2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164472"/>
          </a:solidFill>
          <a:latin typeface="+mn-lt"/>
          <a:ea typeface="Helvetica Neue" panose="02000503000000020004" pitchFamily="2" charset="0"/>
          <a:cs typeface="Helvetica Neue" panose="02000503000000020004" pitchFamily="2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64472"/>
          </a:solidFill>
          <a:latin typeface="+mn-lt"/>
          <a:ea typeface="Helvetica Neue" panose="02000503000000020004" pitchFamily="2" charset="0"/>
          <a:cs typeface="Helvetica Neue" panose="02000503000000020004" pitchFamily="2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64472"/>
          </a:solidFill>
          <a:latin typeface="+mn-lt"/>
          <a:ea typeface="Helvetica Neue" panose="02000503000000020004" pitchFamily="2" charset="0"/>
          <a:cs typeface="Helvetica Neue" panose="02000503000000020004" pitchFamily="2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696579-403A-2D49-854A-F302A0CCD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938" y="103063"/>
            <a:ext cx="9895479" cy="966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BA885-C88A-8443-BEC5-6285044E5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330036"/>
            <a:ext cx="11082250" cy="5245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C69BE9-79B8-3444-86D7-BD0CDEB294EB}"/>
              </a:ext>
            </a:extLst>
          </p:cNvPr>
          <p:cNvSpPr/>
          <p:nvPr/>
        </p:nvSpPr>
        <p:spPr>
          <a:xfrm>
            <a:off x="-22295" y="-12358"/>
            <a:ext cx="407504" cy="6885432"/>
          </a:xfrm>
          <a:prstGeom prst="rect">
            <a:avLst/>
          </a:prstGeom>
          <a:solidFill>
            <a:srgbClr val="ACA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B7603F-716A-7640-8650-BC1C2787F571}"/>
              </a:ext>
            </a:extLst>
          </p:cNvPr>
          <p:cNvSpPr/>
          <p:nvPr/>
        </p:nvSpPr>
        <p:spPr>
          <a:xfrm>
            <a:off x="393583" y="-8241"/>
            <a:ext cx="150116" cy="6885432"/>
          </a:xfrm>
          <a:prstGeom prst="rect">
            <a:avLst/>
          </a:prstGeom>
          <a:solidFill>
            <a:srgbClr val="2D74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CB11-A8CB-9B44-B1BE-A61179558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125972" y="6476834"/>
            <a:ext cx="531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55008870-CB36-4A6B-A23E-AA8267A586C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A picture containing logo&#10;&#10;Description automatically generated">
            <a:extLst>
              <a:ext uri="{FF2B5EF4-FFF2-40B4-BE49-F238E27FC236}">
                <a16:creationId xmlns:a16="http://schemas.microsoft.com/office/drawing/2014/main" id="{F53DB1AD-80EE-3140-B163-9C553C8105A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8641" y="154644"/>
            <a:ext cx="949359" cy="86354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336DD9-CF32-03E8-6E86-C4A3333DD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04088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rgbClr val="164472"/>
                </a:solidFill>
                <a:latin typeface="+mn-lt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8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164472"/>
          </a:solidFill>
          <a:latin typeface="+mn-lt"/>
          <a:ea typeface="Helvetica Neue" panose="02000503000000020004" pitchFamily="2" charset="0"/>
          <a:cs typeface="Helvetica Neue" panose="02000503000000020004" pitchFamily="2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164472"/>
          </a:solidFill>
          <a:latin typeface="+mn-lt"/>
          <a:ea typeface="Helvetica Neue" panose="02000503000000020004" pitchFamily="2" charset="0"/>
          <a:cs typeface="Helvetica Neue" panose="02000503000000020004" pitchFamily="2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164472"/>
          </a:solidFill>
          <a:latin typeface="+mn-lt"/>
          <a:ea typeface="Helvetica Neue" panose="02000503000000020004" pitchFamily="2" charset="0"/>
          <a:cs typeface="Helvetica Neue" panose="02000503000000020004" pitchFamily="2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164472"/>
          </a:solidFill>
          <a:latin typeface="+mn-lt"/>
          <a:ea typeface="Helvetica Neue" panose="02000503000000020004" pitchFamily="2" charset="0"/>
          <a:cs typeface="Helvetica Neue" panose="02000503000000020004" pitchFamily="2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64472"/>
          </a:solidFill>
          <a:latin typeface="+mn-lt"/>
          <a:ea typeface="Helvetica Neue" panose="02000503000000020004" pitchFamily="2" charset="0"/>
          <a:cs typeface="Helvetica Neue" panose="02000503000000020004" pitchFamily="2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64472"/>
          </a:solidFill>
          <a:latin typeface="+mn-lt"/>
          <a:ea typeface="Helvetica Neue" panose="02000503000000020004" pitchFamily="2" charset="0"/>
          <a:cs typeface="Helvetica Neue" panose="02000503000000020004" pitchFamily="2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8A71A-CEC3-9B9D-54A8-11FE126DCC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Extending the CMC with Metacognition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593B1-272F-FBC6-7E66-2834AE43B9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John Laird, </a:t>
            </a:r>
          </a:p>
          <a:p>
            <a:r>
              <a:rPr lang="en-US"/>
              <a:t>CMC Mafia, CIC, …</a:t>
            </a:r>
            <a:endParaRPr lang="en-US" dirty="0"/>
          </a:p>
          <a:p>
            <a:r>
              <a:rPr lang="en-US" dirty="0"/>
              <a:t>May 5, 2005</a:t>
            </a:r>
          </a:p>
          <a:p>
            <a:r>
              <a:rPr lang="en-US" dirty="0"/>
              <a:t>Soar Workshop</a:t>
            </a:r>
          </a:p>
        </p:txBody>
      </p:sp>
    </p:spTree>
    <p:extLst>
      <p:ext uri="{BB962C8B-B14F-4D97-AF65-F5344CB8AC3E}">
        <p14:creationId xmlns:p14="http://schemas.microsoft.com/office/powerpoint/2010/main" val="2534285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E5301-B177-EB43-D51E-4DC2F85B2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Indirect</a:t>
            </a:r>
            <a:r>
              <a:rPr lang="en-US" dirty="0"/>
              <a:t> Sources of Reasoning Information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3F326-A53F-4322-46E3-AF0D57B15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Procedural Memory</a:t>
            </a:r>
          </a:p>
          <a:p>
            <a:pPr lvl="1"/>
            <a:r>
              <a:rPr lang="en-US" dirty="0"/>
              <a:t>Acquired from reasoning over other sources</a:t>
            </a:r>
          </a:p>
          <a:p>
            <a:pPr lvl="1"/>
            <a:r>
              <a:rPr lang="en-US" dirty="0"/>
              <a:t>Compiles metareasoning to reasoning!</a:t>
            </a:r>
          </a:p>
          <a:p>
            <a:r>
              <a:rPr lang="en-US" dirty="0"/>
              <a:t>Semantic Memory</a:t>
            </a:r>
          </a:p>
          <a:p>
            <a:pPr lvl="1"/>
            <a:r>
              <a:rPr lang="en-US" dirty="0"/>
              <a:t>Saves WM info from other sources for future </a:t>
            </a:r>
          </a:p>
          <a:p>
            <a:r>
              <a:rPr lang="en-US" dirty="0"/>
              <a:t>Environment</a:t>
            </a:r>
          </a:p>
          <a:p>
            <a:pPr lvl="1"/>
            <a:r>
              <a:rPr lang="en-US" dirty="0"/>
              <a:t>Self Observation</a:t>
            </a:r>
          </a:p>
          <a:p>
            <a:pPr lvl="1"/>
            <a:r>
              <a:rPr lang="en-US" dirty="0"/>
              <a:t>Other Agents</a:t>
            </a:r>
          </a:p>
          <a:p>
            <a:pPr lvl="1"/>
            <a:r>
              <a:rPr lang="en-US" dirty="0"/>
              <a:t>Externally recorded Information</a:t>
            </a:r>
          </a:p>
          <a:p>
            <a:r>
              <a:rPr lang="en-US" dirty="0"/>
              <a:t>Metareasoning</a:t>
            </a:r>
          </a:p>
          <a:p>
            <a:pPr lvl="1"/>
            <a:r>
              <a:rPr lang="en-US" dirty="0"/>
              <a:t>Composition of other sources 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C78E54D-0C2C-7CED-D018-5D49A11D3921}"/>
              </a:ext>
            </a:extLst>
          </p:cNvPr>
          <p:cNvGrpSpPr>
            <a:grpSpLocks noChangeAspect="1"/>
          </p:cNvGrpSpPr>
          <p:nvPr/>
        </p:nvGrpSpPr>
        <p:grpSpPr>
          <a:xfrm>
            <a:off x="7606938" y="2467432"/>
            <a:ext cx="4480100" cy="3198358"/>
            <a:chOff x="682987" y="1594497"/>
            <a:chExt cx="7289027" cy="5203661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AC948FB-DB95-ADF8-3200-1D2780BD265C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 flipV="1">
              <a:off x="5884282" y="4045443"/>
              <a:ext cx="0" cy="631990"/>
            </a:xfrm>
            <a:prstGeom prst="straightConnector1">
              <a:avLst/>
            </a:prstGeom>
            <a:noFill/>
            <a:ln w="38100" algn="ctr">
              <a:solidFill>
                <a:srgbClr val="416529"/>
              </a:solidFill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4E42527-5449-F592-0759-1BEC6F11471F}"/>
                </a:ext>
              </a:extLst>
            </p:cNvPr>
            <p:cNvCxnSpPr>
              <a:cxnSpLocks noChangeAspect="1" noChangeShapeType="1"/>
              <a:endCxn id="36" idx="2"/>
            </p:cNvCxnSpPr>
            <p:nvPr/>
          </p:nvCxnSpPr>
          <p:spPr bwMode="auto">
            <a:xfrm flipV="1">
              <a:off x="5002958" y="4045443"/>
              <a:ext cx="0" cy="631990"/>
            </a:xfrm>
            <a:prstGeom prst="straightConnector1">
              <a:avLst/>
            </a:prstGeom>
            <a:noFill/>
            <a:ln w="38100" algn="ctr">
              <a:solidFill>
                <a:srgbClr val="C09200"/>
              </a:solidFill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7" name="Connector: Curved 26">
              <a:extLst>
                <a:ext uri="{FF2B5EF4-FFF2-40B4-BE49-F238E27FC236}">
                  <a16:creationId xmlns:a16="http://schemas.microsoft.com/office/drawing/2014/main" id="{6A6A5E45-F801-35FA-0B42-485584546ABE}"/>
                </a:ext>
              </a:extLst>
            </p:cNvPr>
            <p:cNvCxnSpPr>
              <a:cxnSpLocks noChangeAspect="1"/>
              <a:endCxn id="47" idx="0"/>
            </p:cNvCxnSpPr>
            <p:nvPr/>
          </p:nvCxnSpPr>
          <p:spPr>
            <a:xfrm rot="5400000" flipH="1" flipV="1">
              <a:off x="6764980" y="3721457"/>
              <a:ext cx="298668" cy="3388"/>
            </a:xfrm>
            <a:prstGeom prst="curvedConnector4">
              <a:avLst>
                <a:gd name="adj1" fmla="val -24936"/>
                <a:gd name="adj2" fmla="val 11626682"/>
              </a:avLst>
            </a:prstGeom>
            <a:ln w="38100">
              <a:solidFill>
                <a:srgbClr val="5F3F1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ounded Rectangle 10">
              <a:extLst>
                <a:ext uri="{FF2B5EF4-FFF2-40B4-BE49-F238E27FC236}">
                  <a16:creationId xmlns:a16="http://schemas.microsoft.com/office/drawing/2014/main" id="{95A525AF-E13D-E2D5-337A-7758548237D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90567" y="3129597"/>
              <a:ext cx="2926080" cy="914396"/>
            </a:xfrm>
            <a:prstGeom prst="roundRect">
              <a:avLst/>
            </a:prstGeom>
            <a:solidFill>
              <a:srgbClr val="9966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eaLnBrk="0" hangingPunct="0"/>
              <a:r>
                <a:rPr lang="en-US" sz="1400" dirty="0">
                  <a:solidFill>
                    <a:schemeClr val="bg1"/>
                  </a:solidFill>
                  <a:ea typeface="Yu Mincho"/>
                </a:rPr>
                <a:t>Working Memory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60DF274-0A60-187E-A33D-30BACC4FD0DD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>
              <a:off x="6413628" y="2505203"/>
              <a:ext cx="2" cy="623844"/>
            </a:xfrm>
            <a:prstGeom prst="straightConnector1">
              <a:avLst/>
            </a:prstGeom>
            <a:noFill/>
            <a:ln w="38100" algn="ctr">
              <a:solidFill>
                <a:srgbClr val="E60000"/>
              </a:solidFill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30" name="Rounded Rectangle 7">
              <a:extLst>
                <a:ext uri="{FF2B5EF4-FFF2-40B4-BE49-F238E27FC236}">
                  <a16:creationId xmlns:a16="http://schemas.microsoft.com/office/drawing/2014/main" id="{4E959EC1-D520-4F3F-9295-410FCEBBBA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00590" y="3129963"/>
              <a:ext cx="631590" cy="172024"/>
            </a:xfrm>
            <a:prstGeom prst="round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31" name="Rounded Rectangle 8">
              <a:extLst>
                <a:ext uri="{FF2B5EF4-FFF2-40B4-BE49-F238E27FC236}">
                  <a16:creationId xmlns:a16="http://schemas.microsoft.com/office/drawing/2014/main" id="{7538A923-25C8-4C6F-0745-618F176A35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30442" y="3873419"/>
              <a:ext cx="631590" cy="172024"/>
            </a:xfrm>
            <a:prstGeom prst="round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32" name="Rounded Rectangle 9">
              <a:extLst>
                <a:ext uri="{FF2B5EF4-FFF2-40B4-BE49-F238E27FC236}">
                  <a16:creationId xmlns:a16="http://schemas.microsoft.com/office/drawing/2014/main" id="{6EFD6BAE-8AEC-E0DE-D7A5-A7DD5DA1DA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36624" y="3873419"/>
              <a:ext cx="630394" cy="17135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DC23110-2146-5857-FA47-E886E749C2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39720" y="2626811"/>
              <a:ext cx="548640" cy="365760"/>
            </a:xfrm>
            <a:prstGeom prst="rect">
              <a:avLst/>
            </a:prstGeom>
            <a:solidFill>
              <a:srgbClr val="FF0000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/>
                <a:t>EL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B606B171-08E9-63A9-F0C6-77E4A793A8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18028" y="3129963"/>
              <a:ext cx="271498" cy="171358"/>
            </a:xfrm>
            <a:prstGeom prst="roundRect">
              <a:avLst/>
            </a:prstGeom>
            <a:solidFill>
              <a:srgbClr val="C4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0A92A833-3C69-A8E1-2561-DE37F25FEB73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946378" y="3303853"/>
              <a:ext cx="271498" cy="171358"/>
            </a:xfrm>
            <a:prstGeom prst="roundRect">
              <a:avLst/>
            </a:prstGeom>
            <a:solidFill>
              <a:srgbClr val="004A8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6F15DEA4-EFCA-B9D3-FD90-872FA4956D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7208" y="3874085"/>
              <a:ext cx="271498" cy="171358"/>
            </a:xfrm>
            <a:prstGeom prst="roundRect">
              <a:avLst/>
            </a:prstGeom>
            <a:solidFill>
              <a:srgbClr val="C092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54487628-0295-4F78-A028-4EAB35CF57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8534" y="3872485"/>
              <a:ext cx="271498" cy="171358"/>
            </a:xfrm>
            <a:prstGeom prst="roundRect">
              <a:avLst/>
            </a:prstGeom>
            <a:solidFill>
              <a:srgbClr val="41652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4B3AD16-8933-D1FE-09D5-ACE643C51306}"/>
                </a:ext>
              </a:extLst>
            </p:cNvPr>
            <p:cNvCxnSpPr>
              <a:cxnSpLocks noChangeAspect="1" noChangeShapeType="1"/>
              <a:endCxn id="34" idx="0"/>
            </p:cNvCxnSpPr>
            <p:nvPr/>
          </p:nvCxnSpPr>
          <p:spPr bwMode="auto">
            <a:xfrm>
              <a:off x="5953776" y="2496547"/>
              <a:ext cx="2" cy="633416"/>
            </a:xfrm>
            <a:prstGeom prst="straightConnector1">
              <a:avLst/>
            </a:prstGeom>
            <a:noFill/>
            <a:ln w="38100" algn="ctr">
              <a:solidFill>
                <a:srgbClr val="C40000"/>
              </a:solidFill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9484A76-8E2E-4247-DBC4-C4089266C869}"/>
                </a:ext>
              </a:extLst>
            </p:cNvPr>
            <p:cNvCxnSpPr>
              <a:cxnSpLocks noChangeAspect="1" noChangeShapeType="1"/>
              <a:endCxn id="35" idx="2"/>
            </p:cNvCxnSpPr>
            <p:nvPr/>
          </p:nvCxnSpPr>
          <p:spPr bwMode="auto">
            <a:xfrm>
              <a:off x="3007576" y="3389533"/>
              <a:ext cx="988872" cy="0"/>
            </a:xfrm>
            <a:prstGeom prst="straightConnector1">
              <a:avLst/>
            </a:prstGeom>
            <a:noFill/>
            <a:ln w="38100" algn="ctr">
              <a:solidFill>
                <a:srgbClr val="004A82"/>
              </a:solidFill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118FCDC-589E-8D11-4FDD-D4B825DE8D35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>
              <a:off x="4629640" y="2518593"/>
              <a:ext cx="0" cy="606246"/>
            </a:xfrm>
            <a:prstGeom prst="straightConnector1">
              <a:avLst/>
            </a:prstGeom>
            <a:noFill/>
            <a:ln w="38100" algn="ctr">
              <a:solidFill>
                <a:srgbClr val="96003C"/>
              </a:solidFill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41" name="Rounded Rectangle 7">
              <a:extLst>
                <a:ext uri="{FF2B5EF4-FFF2-40B4-BE49-F238E27FC236}">
                  <a16:creationId xmlns:a16="http://schemas.microsoft.com/office/drawing/2014/main" id="{DD6D6A11-2DA9-DE3B-B388-7A9789B830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6600" y="3129963"/>
              <a:ext cx="631590" cy="172024"/>
            </a:xfrm>
            <a:prstGeom prst="roundRect">
              <a:avLst/>
            </a:prstGeom>
            <a:solidFill>
              <a:srgbClr val="96003C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E5AAAE5-E9F7-0437-8C51-E3D3B6D54F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33072" y="2626811"/>
              <a:ext cx="548640" cy="365760"/>
            </a:xfrm>
            <a:prstGeom prst="rect">
              <a:avLst/>
            </a:prstGeom>
            <a:solidFill>
              <a:srgbClr val="96003C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/>
                <a:t>SL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2C92C02-9477-F1FE-668F-3571868C4D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57764" y="3129963"/>
              <a:ext cx="271498" cy="171358"/>
            </a:xfrm>
            <a:prstGeom prst="roundRect">
              <a:avLst/>
            </a:prstGeom>
            <a:solidFill>
              <a:srgbClr val="6C002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6D33078-2ECD-6D12-5025-F95A8DA359D2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>
              <a:off x="5093512" y="2504131"/>
              <a:ext cx="2" cy="625832"/>
            </a:xfrm>
            <a:prstGeom prst="straightConnector1">
              <a:avLst/>
            </a:prstGeom>
            <a:noFill/>
            <a:ln w="38100" algn="ctr">
              <a:solidFill>
                <a:srgbClr val="6C002C"/>
              </a:solidFill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5" name="Rounded Rectangle 12">
              <a:extLst>
                <a:ext uri="{FF2B5EF4-FFF2-40B4-BE49-F238E27FC236}">
                  <a16:creationId xmlns:a16="http://schemas.microsoft.com/office/drawing/2014/main" id="{7AF3E96F-42C4-2344-961F-8F6F0FBB65E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94574" y="1594497"/>
              <a:ext cx="2377440" cy="914396"/>
            </a:xfrm>
            <a:prstGeom prst="roundRect">
              <a:avLst/>
            </a:prstGeom>
            <a:solidFill>
              <a:srgbClr val="E6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eaLnBrk="0" hangingPunct="0"/>
              <a:r>
                <a:rPr lang="en-US" sz="1400" dirty="0">
                  <a:solidFill>
                    <a:schemeClr val="bg1"/>
                  </a:solidFill>
                  <a:ea typeface="Yu Mincho"/>
                </a:rPr>
                <a:t>Episodic </a:t>
              </a:r>
            </a:p>
            <a:p>
              <a:pPr algn="ctr" eaLnBrk="0" hangingPunct="0"/>
              <a:r>
                <a:rPr lang="en-US" sz="1400" dirty="0">
                  <a:solidFill>
                    <a:schemeClr val="bg1"/>
                  </a:solidFill>
                  <a:ea typeface="Yu Mincho"/>
                </a:rPr>
                <a:t>Memory</a:t>
              </a:r>
            </a:p>
          </p:txBody>
        </p:sp>
        <p:sp>
          <p:nvSpPr>
            <p:cNvPr id="46" name="Rounded Rectangle 12">
              <a:extLst>
                <a:ext uri="{FF2B5EF4-FFF2-40B4-BE49-F238E27FC236}">
                  <a16:creationId xmlns:a16="http://schemas.microsoft.com/office/drawing/2014/main" id="{EC967307-88A3-7415-1E22-794E3F9E213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080010" y="1604197"/>
              <a:ext cx="2377440" cy="914396"/>
            </a:xfrm>
            <a:prstGeom prst="roundRect">
              <a:avLst/>
            </a:prstGeom>
            <a:solidFill>
              <a:srgbClr val="96003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eaLnBrk="0" hangingPunct="0"/>
              <a:r>
                <a:rPr lang="en-US" sz="1400" dirty="0">
                  <a:solidFill>
                    <a:schemeClr val="bg1"/>
                  </a:solidFill>
                  <a:ea typeface="Yu Mincho"/>
                </a:rPr>
                <a:t>Semantic</a:t>
              </a:r>
            </a:p>
            <a:p>
              <a:pPr algn="ctr" eaLnBrk="0" hangingPunct="0"/>
              <a:r>
                <a:rPr lang="en-US" sz="1400" dirty="0">
                  <a:solidFill>
                    <a:schemeClr val="bg1"/>
                  </a:solidFill>
                  <a:ea typeface="Yu Mincho"/>
                </a:rPr>
                <a:t>Memory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90B95464-4839-943D-FF0F-B0F18070F470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6694580" y="3488137"/>
              <a:ext cx="271498" cy="171358"/>
            </a:xfrm>
            <a:prstGeom prst="roundRect">
              <a:avLst/>
            </a:prstGeom>
            <a:solidFill>
              <a:srgbClr val="5F3F1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5ADF56A-B4A7-47FA-FD01-41CCA426276D}"/>
                </a:ext>
              </a:extLst>
            </p:cNvPr>
            <p:cNvCxnSpPr>
              <a:cxnSpLocks noChangeAspect="1" noChangeShapeType="1"/>
              <a:stCxn id="50" idx="1"/>
            </p:cNvCxnSpPr>
            <p:nvPr/>
          </p:nvCxnSpPr>
          <p:spPr bwMode="auto">
            <a:xfrm>
              <a:off x="6684727" y="5303432"/>
              <a:ext cx="0" cy="499756"/>
            </a:xfrm>
            <a:prstGeom prst="straightConnector1">
              <a:avLst/>
            </a:prstGeom>
            <a:noFill/>
            <a:ln w="38100" algn="ctr">
              <a:solidFill>
                <a:srgbClr val="548235"/>
              </a:solidFill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9" name="Snip Same Side Corner Rectangle 13">
              <a:extLst>
                <a:ext uri="{FF2B5EF4-FFF2-40B4-BE49-F238E27FC236}">
                  <a16:creationId xmlns:a16="http://schemas.microsoft.com/office/drawing/2014/main" id="{D7F2DD3D-1025-45A7-5936-5C31464FA20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01021" y="4678422"/>
              <a:ext cx="1881897" cy="625010"/>
            </a:xfrm>
            <a:prstGeom prst="snip2Same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eaLnBrk="0" hangingPunct="0"/>
              <a:r>
                <a:rPr lang="en-US" sz="1400" dirty="0">
                  <a:solidFill>
                    <a:schemeClr val="bg1"/>
                  </a:solidFill>
                  <a:ea typeface="Yu Mincho"/>
                </a:rPr>
                <a:t>Perception</a:t>
              </a:r>
              <a:endParaRPr lang="en-US" dirty="0">
                <a:solidFill>
                  <a:schemeClr val="bg1"/>
                </a:solidFill>
                <a:ea typeface="Yu Mincho"/>
              </a:endParaRPr>
            </a:p>
          </p:txBody>
        </p:sp>
        <p:sp>
          <p:nvSpPr>
            <p:cNvPr id="50" name="Snip Same Side Corner Rectangle 14">
              <a:extLst>
                <a:ext uri="{FF2B5EF4-FFF2-40B4-BE49-F238E27FC236}">
                  <a16:creationId xmlns:a16="http://schemas.microsoft.com/office/drawing/2014/main" id="{49533468-0C1C-30E5-12C2-8678158E61C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743777" y="4678422"/>
              <a:ext cx="1881897" cy="625010"/>
            </a:xfrm>
            <a:prstGeom prst="snip2SameRect">
              <a:avLst>
                <a:gd name="adj1" fmla="val 0"/>
                <a:gd name="adj2" fmla="val 15585"/>
              </a:avLst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eaLnBrk="0" hangingPunct="0"/>
              <a:r>
                <a:rPr lang="en-US" sz="1400" dirty="0">
                  <a:solidFill>
                    <a:schemeClr val="bg1"/>
                  </a:solidFill>
                  <a:ea typeface="Yu Mincho"/>
                </a:rPr>
                <a:t>Motor</a:t>
              </a:r>
              <a:endParaRPr lang="en-US" dirty="0">
                <a:solidFill>
                  <a:schemeClr val="bg1"/>
                </a:solidFill>
                <a:ea typeface="Yu Mincho"/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107327F-3EBD-8597-F890-7D5230FF5712}"/>
                </a:ext>
              </a:extLst>
            </p:cNvPr>
            <p:cNvCxnSpPr>
              <a:cxnSpLocks noChangeAspect="1" noChangeShapeType="1"/>
              <a:stCxn id="49" idx="3"/>
              <a:endCxn id="55" idx="2"/>
            </p:cNvCxnSpPr>
            <p:nvPr/>
          </p:nvCxnSpPr>
          <p:spPr bwMode="auto">
            <a:xfrm flipV="1">
              <a:off x="4241970" y="4043798"/>
              <a:ext cx="306422" cy="634624"/>
            </a:xfrm>
            <a:prstGeom prst="straightConnector1">
              <a:avLst/>
            </a:prstGeom>
            <a:noFill/>
            <a:ln w="38100" algn="ctr">
              <a:solidFill>
                <a:srgbClr val="FFC000"/>
              </a:solidFill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60AA7B66-7BA7-FFED-1467-E5EF018BBCFF}"/>
                </a:ext>
              </a:extLst>
            </p:cNvPr>
            <p:cNvCxnSpPr>
              <a:cxnSpLocks noChangeAspect="1" noChangeShapeType="1"/>
              <a:stCxn id="56" idx="2"/>
              <a:endCxn id="50" idx="3"/>
            </p:cNvCxnSpPr>
            <p:nvPr/>
          </p:nvCxnSpPr>
          <p:spPr bwMode="auto">
            <a:xfrm>
              <a:off x="6357350" y="4043131"/>
              <a:ext cx="327377" cy="635291"/>
            </a:xfrm>
            <a:prstGeom prst="straightConnector1">
              <a:avLst/>
            </a:prstGeom>
            <a:noFill/>
            <a:ln w="38100" algn="ctr">
              <a:solidFill>
                <a:srgbClr val="548235"/>
              </a:solidFill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6B579B5-17FF-34C0-02A3-9769E72AF5AD}"/>
                </a:ext>
              </a:extLst>
            </p:cNvPr>
            <p:cNvCxnSpPr>
              <a:cxnSpLocks noChangeAspect="1" noChangeShapeType="1"/>
              <a:endCxn id="59" idx="3"/>
            </p:cNvCxnSpPr>
            <p:nvPr/>
          </p:nvCxnSpPr>
          <p:spPr bwMode="auto">
            <a:xfrm flipH="1" flipV="1">
              <a:off x="3064870" y="3584295"/>
              <a:ext cx="925697" cy="3355"/>
            </a:xfrm>
            <a:prstGeom prst="straightConnector1">
              <a:avLst/>
            </a:prstGeom>
            <a:noFill/>
            <a:ln w="38100" algn="ctr">
              <a:solidFill>
                <a:srgbClr val="0070C0"/>
              </a:solidFill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C0B53F0C-E182-8F61-AD7E-E86D4778E9CD}"/>
                </a:ext>
              </a:extLst>
            </p:cNvPr>
            <p:cNvCxnSpPr>
              <a:cxnSpLocks noChangeAspect="1" noChangeShapeType="1"/>
              <a:endCxn id="49" idx="1"/>
            </p:cNvCxnSpPr>
            <p:nvPr/>
          </p:nvCxnSpPr>
          <p:spPr bwMode="auto">
            <a:xfrm flipV="1">
              <a:off x="4241970" y="5303432"/>
              <a:ext cx="0" cy="499756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5" name="Rounded Rectangle 8">
              <a:extLst>
                <a:ext uri="{FF2B5EF4-FFF2-40B4-BE49-F238E27FC236}">
                  <a16:creationId xmlns:a16="http://schemas.microsoft.com/office/drawing/2014/main" id="{CDA2B73B-9313-5E23-B304-9AFDAB1CEA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32005" y="3871453"/>
              <a:ext cx="632770" cy="172345"/>
            </a:xfrm>
            <a:prstGeom prst="round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800"/>
            </a:p>
          </p:txBody>
        </p:sp>
        <p:sp>
          <p:nvSpPr>
            <p:cNvPr id="56" name="Rounded Rectangle 9">
              <a:extLst>
                <a:ext uri="{FF2B5EF4-FFF2-40B4-BE49-F238E27FC236}">
                  <a16:creationId xmlns:a16="http://schemas.microsoft.com/office/drawing/2014/main" id="{B5378E7A-E031-B031-857D-04E886F9CC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41563" y="3871453"/>
              <a:ext cx="631572" cy="17167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800"/>
            </a:p>
          </p:txBody>
        </p:sp>
        <p:sp>
          <p:nvSpPr>
            <p:cNvPr id="57" name="Rounded Rectangle 10">
              <a:extLst>
                <a:ext uri="{FF2B5EF4-FFF2-40B4-BE49-F238E27FC236}">
                  <a16:creationId xmlns:a16="http://schemas.microsoft.com/office/drawing/2014/main" id="{4065B5D3-D0F2-0878-CF4B-EF2921398A6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01021" y="5705867"/>
              <a:ext cx="4324637" cy="1092291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eaLnBrk="0" hangingPunct="0"/>
              <a:r>
                <a:rPr lang="en-US" sz="1400" dirty="0">
                  <a:solidFill>
                    <a:schemeClr val="bg1"/>
                  </a:solidFill>
                  <a:ea typeface="Yu Mincho"/>
                </a:rPr>
                <a:t>Environment</a:t>
              </a:r>
              <a:endParaRPr lang="en-US" dirty="0">
                <a:solidFill>
                  <a:schemeClr val="bg1"/>
                </a:solidFill>
                <a:ea typeface="Yu Mincho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0B99F6C-2240-1A70-CFC3-B4FA25DAD9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14605" y="3707291"/>
              <a:ext cx="833234" cy="366444"/>
            </a:xfrm>
            <a:prstGeom prst="rect">
              <a:avLst/>
            </a:prstGeom>
            <a:solidFill>
              <a:srgbClr val="0070C0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/>
                <a:t>RL/PC</a:t>
              </a:r>
            </a:p>
          </p:txBody>
        </p:sp>
        <p:sp>
          <p:nvSpPr>
            <p:cNvPr id="59" name="Rounded Rectangle 11">
              <a:extLst>
                <a:ext uri="{FF2B5EF4-FFF2-40B4-BE49-F238E27FC236}">
                  <a16:creationId xmlns:a16="http://schemas.microsoft.com/office/drawing/2014/main" id="{1582CB35-C9C8-3AA9-3646-700AF42733B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82987" y="3126241"/>
              <a:ext cx="2381883" cy="916107"/>
            </a:xfrm>
            <a:prstGeom prst="roundRect">
              <a:avLst/>
            </a:prstGeom>
            <a:solidFill>
              <a:srgbClr val="007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eaLnBrk="0" hangingPunct="0"/>
              <a:r>
                <a:rPr lang="en-US" sz="1400" dirty="0">
                  <a:solidFill>
                    <a:schemeClr val="bg1"/>
                  </a:solidFill>
                  <a:ea typeface="Yu Mincho"/>
                </a:rPr>
                <a:t>Procedural </a:t>
              </a:r>
              <a:endParaRPr lang="en-US" dirty="0">
                <a:solidFill>
                  <a:schemeClr val="bg1"/>
                </a:solidFill>
                <a:ea typeface="Yu Mincho"/>
              </a:endParaRPr>
            </a:p>
            <a:p>
              <a:pPr algn="ctr" eaLnBrk="0" hangingPunct="0"/>
              <a:r>
                <a:rPr lang="en-US" sz="1400" dirty="0">
                  <a:solidFill>
                    <a:schemeClr val="bg1"/>
                  </a:solidFill>
                  <a:ea typeface="Yu Mincho"/>
                </a:rPr>
                <a:t>Memory</a:t>
              </a:r>
              <a:endParaRPr lang="en-US" dirty="0">
                <a:solidFill>
                  <a:schemeClr val="bg1"/>
                </a:solidFill>
                <a:ea typeface="Yu Mincho"/>
              </a:endParaRP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25A74E5-FF2B-8360-ED3B-980F08520304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5182919" y="4990927"/>
              <a:ext cx="560858" cy="11151"/>
              <a:chOff x="4470742" y="4002414"/>
              <a:chExt cx="279906" cy="11151"/>
            </a:xfrm>
          </p:grpSpPr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D146743D-8815-B704-6952-FCB37444DEBB}"/>
                  </a:ext>
                </a:extLst>
              </p:cNvPr>
              <p:cNvCxnSpPr>
                <a:cxnSpLocks noChangeShapeType="1"/>
                <a:stCxn id="50" idx="2"/>
                <a:endCxn id="49" idx="0"/>
              </p:cNvCxnSpPr>
              <p:nvPr/>
            </p:nvCxnSpPr>
            <p:spPr bwMode="auto">
              <a:xfrm flipH="1">
                <a:off x="4470743" y="4013565"/>
                <a:ext cx="279906" cy="0"/>
              </a:xfrm>
              <a:prstGeom prst="straightConnector1">
                <a:avLst/>
              </a:prstGeom>
              <a:noFill/>
              <a:ln w="38100" algn="ctr">
                <a:solidFill>
                  <a:srgbClr val="FFC000"/>
                </a:solidFill>
                <a:round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5CDA2DD9-C060-727F-B25C-872BBDF7700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4607780" y="4002414"/>
                <a:ext cx="140972" cy="0"/>
              </a:xfrm>
              <a:prstGeom prst="straightConnector1">
                <a:avLst/>
              </a:prstGeom>
              <a:noFill/>
              <a:ln w="38100" algn="ctr">
                <a:solidFill>
                  <a:srgbClr val="548235"/>
                </a:solidFill>
                <a:round/>
                <a:headEnd type="triangle" w="med" len="med"/>
                <a:tailEnd type="none" w="med" len="med"/>
              </a:ln>
              <a:effectLst/>
            </p:spPr>
          </p:cxnSp>
        </p:grpSp>
      </p:grpSp>
      <p:sp>
        <p:nvSpPr>
          <p:cNvPr id="71" name="Oval 70">
            <a:extLst>
              <a:ext uri="{FF2B5EF4-FFF2-40B4-BE49-F238E27FC236}">
                <a16:creationId xmlns:a16="http://schemas.microsoft.com/office/drawing/2014/main" id="{75FF0E95-86E0-383C-6D25-C10532E7D567}"/>
              </a:ext>
            </a:extLst>
          </p:cNvPr>
          <p:cNvSpPr/>
          <p:nvPr/>
        </p:nvSpPr>
        <p:spPr>
          <a:xfrm>
            <a:off x="7523319" y="2976240"/>
            <a:ext cx="2210080" cy="1453799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5AF28B0-F4BE-BE02-1904-EA124B85FD04}"/>
              </a:ext>
            </a:extLst>
          </p:cNvPr>
          <p:cNvSpPr/>
          <p:nvPr/>
        </p:nvSpPr>
        <p:spPr>
          <a:xfrm>
            <a:off x="8682292" y="2238697"/>
            <a:ext cx="2210080" cy="145379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AE1669D-EF48-BA9D-E155-17DBD7C9E644}"/>
              </a:ext>
            </a:extLst>
          </p:cNvPr>
          <p:cNvSpPr/>
          <p:nvPr/>
        </p:nvSpPr>
        <p:spPr>
          <a:xfrm>
            <a:off x="8822452" y="4093906"/>
            <a:ext cx="2412351" cy="1773170"/>
          </a:xfrm>
          <a:prstGeom prst="ellipse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26AD57A-90B6-01BD-1DFB-2AE9F6B34C39}"/>
              </a:ext>
            </a:extLst>
          </p:cNvPr>
          <p:cNvSpPr/>
          <p:nvPr/>
        </p:nvSpPr>
        <p:spPr>
          <a:xfrm>
            <a:off x="7426713" y="3169602"/>
            <a:ext cx="4371703" cy="965930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6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C52DE-5EEF-93A5-C7EC-3DCEC83A6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Types of Metareasoning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91642-19E8-BEC7-9D0F-9F5B55CB9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Introspective Monitoring</a:t>
            </a:r>
          </a:p>
          <a:p>
            <a:pPr lvl="1"/>
            <a:r>
              <a:rPr lang="en-US" dirty="0"/>
              <a:t>Procedural memory, working memory metacognitive appraisals</a:t>
            </a:r>
          </a:p>
          <a:p>
            <a:r>
              <a:rPr lang="en-US" dirty="0"/>
              <a:t>Reasoning Failure Recovery</a:t>
            </a:r>
          </a:p>
          <a:p>
            <a:pPr lvl="1"/>
            <a:r>
              <a:rPr lang="en-US" dirty="0"/>
              <a:t>Impasses/failures from module retrievals</a:t>
            </a:r>
          </a:p>
          <a:p>
            <a:r>
              <a:rPr lang="en-US" dirty="0"/>
              <a:t>Deliberate Decision Making</a:t>
            </a:r>
          </a:p>
          <a:p>
            <a:r>
              <a:rPr lang="en-US" dirty="0"/>
              <a:t>Predictive and Hypothetical Reasoning</a:t>
            </a:r>
          </a:p>
          <a:p>
            <a:pPr lvl="1"/>
            <a:r>
              <a:rPr lang="en-US" dirty="0"/>
              <a:t>Impasse in decision making</a:t>
            </a:r>
          </a:p>
          <a:p>
            <a:pPr lvl="1"/>
            <a:r>
              <a:rPr lang="en-US" dirty="0"/>
              <a:t>Internal simulation of alternative choices</a:t>
            </a:r>
          </a:p>
          <a:p>
            <a:r>
              <a:rPr lang="en-US" dirty="0"/>
              <a:t>Retrospective Reasoning</a:t>
            </a:r>
          </a:p>
          <a:p>
            <a:pPr lvl="1"/>
            <a:r>
              <a:rPr lang="en-US" dirty="0"/>
              <a:t>Impasses/failures from module retrievals</a:t>
            </a:r>
          </a:p>
          <a:p>
            <a:pPr lvl="1"/>
            <a:r>
              <a:rPr lang="en-US" dirty="0"/>
              <a:t>Episodic memory to reconstruct reasoning trace</a:t>
            </a:r>
          </a:p>
          <a:p>
            <a:r>
              <a:rPr lang="en-US" dirty="0"/>
              <a:t>Strategy Selection</a:t>
            </a:r>
          </a:p>
          <a:p>
            <a:r>
              <a:rPr lang="en-US" dirty="0"/>
              <a:t>Self Explanation</a:t>
            </a:r>
          </a:p>
        </p:txBody>
      </p:sp>
    </p:spTree>
    <p:extLst>
      <p:ext uri="{BB962C8B-B14F-4D97-AF65-F5344CB8AC3E}">
        <p14:creationId xmlns:p14="http://schemas.microsoft.com/office/powerpoint/2010/main" val="2551371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CF58B-ACD7-A771-55CF-8238F2DFE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Missing? (But in Soar)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D753C-5C51-218F-B85B-36DA8EBC7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Explicit representation of operators in working memory</a:t>
            </a:r>
          </a:p>
          <a:p>
            <a:pPr lvl="1"/>
            <a:r>
              <a:rPr lang="en-US" dirty="0"/>
              <a:t>And acceptable preferences</a:t>
            </a:r>
          </a:p>
          <a:p>
            <a:pPr lvl="1"/>
            <a:r>
              <a:rPr lang="en-US" dirty="0"/>
              <a:t>Supports micro-metareasoning for decision making</a:t>
            </a:r>
          </a:p>
          <a:p>
            <a:pPr lvl="1"/>
            <a:r>
              <a:rPr lang="en-US" dirty="0"/>
              <a:t>Is this necessary to support prospective and hypothetical reasoning?</a:t>
            </a:r>
          </a:p>
          <a:p>
            <a:r>
              <a:rPr lang="en-US" dirty="0"/>
              <a:t>Substates</a:t>
            </a:r>
          </a:p>
          <a:p>
            <a:pPr lvl="1"/>
            <a:r>
              <a:rPr lang="en-US" dirty="0"/>
              <a:t>Provides representation independent of the current task state</a:t>
            </a:r>
          </a:p>
          <a:p>
            <a:pPr lvl="1"/>
            <a:r>
              <a:rPr lang="en-US" dirty="0"/>
              <a:t>Provides indirect access to task state – can (meta)reason without modifying it. </a:t>
            </a:r>
          </a:p>
          <a:p>
            <a:r>
              <a:rPr lang="en-US" dirty="0"/>
              <a:t>Should these be part of a CMC proposal?</a:t>
            </a:r>
          </a:p>
        </p:txBody>
      </p:sp>
    </p:spTree>
    <p:extLst>
      <p:ext uri="{BB962C8B-B14F-4D97-AF65-F5344CB8AC3E}">
        <p14:creationId xmlns:p14="http://schemas.microsoft.com/office/powerpoint/2010/main" val="158907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4E8A1-B306-0519-8507-486DDC0F1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 LLMs have Metacognition / Metareasoning?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21261-2C5A-E2B1-12BA-7CECD08AB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They have only </a:t>
            </a:r>
            <a:r>
              <a:rPr lang="en-US" i="1"/>
              <a:t>indirect</a:t>
            </a:r>
            <a:r>
              <a:rPr lang="en-US"/>
              <a:t> </a:t>
            </a:r>
            <a:r>
              <a:rPr lang="en-US" dirty="0"/>
              <a:t>sources of knowledge about reasoning.</a:t>
            </a:r>
          </a:p>
          <a:p>
            <a:r>
              <a:rPr lang="en-US" dirty="0"/>
              <a:t>They can “reason” about what they’ve been trained on about reasoning, but they cannot reason directly about their own reasoning.</a:t>
            </a:r>
          </a:p>
        </p:txBody>
      </p:sp>
    </p:spTree>
    <p:extLst>
      <p:ext uri="{BB962C8B-B14F-4D97-AF65-F5344CB8AC3E}">
        <p14:creationId xmlns:p14="http://schemas.microsoft.com/office/powerpoint/2010/main" val="2968848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A6822A7-0791-7602-1A40-7C879E1168B6}"/>
              </a:ext>
            </a:extLst>
          </p:cNvPr>
          <p:cNvGrpSpPr>
            <a:grpSpLocks noChangeAspect="1"/>
          </p:cNvGrpSpPr>
          <p:nvPr/>
        </p:nvGrpSpPr>
        <p:grpSpPr>
          <a:xfrm>
            <a:off x="773513" y="1781812"/>
            <a:ext cx="5553069" cy="4159325"/>
            <a:chOff x="2152656" y="2309110"/>
            <a:chExt cx="3464868" cy="2595234"/>
          </a:xfrm>
        </p:grpSpPr>
        <p:cxnSp>
          <p:nvCxnSpPr>
            <p:cNvPr id="20" name="Straight Arrow Connector 19"/>
            <p:cNvCxnSpPr>
              <a:cxnSpLocks noChangeShapeType="1"/>
              <a:stCxn id="15" idx="1"/>
            </p:cNvCxnSpPr>
            <p:nvPr/>
          </p:nvCxnSpPr>
          <p:spPr bwMode="auto">
            <a:xfrm>
              <a:off x="5147928" y="4158375"/>
              <a:ext cx="0" cy="249412"/>
            </a:xfrm>
            <a:prstGeom prst="straightConnector1">
              <a:avLst/>
            </a:prstGeom>
            <a:noFill/>
            <a:ln w="15875" algn="ctr">
              <a:solidFill>
                <a:srgbClr val="548235"/>
              </a:solidFill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1" name="Rounded Rectangle 10"/>
            <p:cNvSpPr/>
            <p:nvPr/>
          </p:nvSpPr>
          <p:spPr bwMode="auto">
            <a:xfrm>
              <a:off x="3806858" y="3071810"/>
              <a:ext cx="1463040" cy="457198"/>
            </a:xfrm>
            <a:prstGeom prst="roundRect">
              <a:avLst/>
            </a:prstGeom>
            <a:solidFill>
              <a:srgbClr val="9966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eaLnBrk="0" hangingPunct="0"/>
              <a:r>
                <a:rPr lang="en-US" dirty="0">
                  <a:solidFill>
                    <a:schemeClr val="bg1"/>
                  </a:solidFill>
                  <a:ea typeface="Yu Mincho"/>
                </a:rPr>
                <a:t>Working Memory</a:t>
              </a:r>
              <a:endParaRPr lang="en-US" sz="2400" dirty="0">
                <a:solidFill>
                  <a:schemeClr val="bg1"/>
                </a:solidFill>
                <a:ea typeface="Yu Mincho"/>
              </a:endParaRPr>
            </a:p>
          </p:txBody>
        </p:sp>
        <p:sp>
          <p:nvSpPr>
            <p:cNvPr id="14" name="Snip Same Side Corner Rectangle 13"/>
            <p:cNvSpPr/>
            <p:nvPr/>
          </p:nvSpPr>
          <p:spPr bwMode="auto">
            <a:xfrm>
              <a:off x="3459231" y="3846453"/>
              <a:ext cx="939193" cy="311922"/>
            </a:xfrm>
            <a:prstGeom prst="snip2Same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eaLnBrk="0" hangingPunct="0"/>
              <a:r>
                <a:rPr lang="en-US" dirty="0">
                  <a:solidFill>
                    <a:schemeClr val="bg1"/>
                  </a:solidFill>
                  <a:ea typeface="Yu Mincho"/>
                </a:rPr>
                <a:t>Perception</a:t>
              </a:r>
              <a:endParaRPr lang="en-US" sz="2400" dirty="0">
                <a:solidFill>
                  <a:schemeClr val="bg1"/>
                </a:solidFill>
                <a:ea typeface="Yu Mincho"/>
              </a:endParaRPr>
            </a:p>
          </p:txBody>
        </p:sp>
        <p:sp>
          <p:nvSpPr>
            <p:cNvPr id="15" name="Snip Same Side Corner Rectangle 14"/>
            <p:cNvSpPr/>
            <p:nvPr/>
          </p:nvSpPr>
          <p:spPr bwMode="auto">
            <a:xfrm>
              <a:off x="4678331" y="3846453"/>
              <a:ext cx="939193" cy="311922"/>
            </a:xfrm>
            <a:prstGeom prst="snip2SameRect">
              <a:avLst>
                <a:gd name="adj1" fmla="val 0"/>
                <a:gd name="adj2" fmla="val 15585"/>
              </a:avLst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eaLnBrk="0" hangingPunct="0"/>
              <a:r>
                <a:rPr lang="en-US" dirty="0">
                  <a:solidFill>
                    <a:schemeClr val="bg1"/>
                  </a:solidFill>
                  <a:ea typeface="Yu Mincho"/>
                </a:rPr>
                <a:t>Motor</a:t>
              </a:r>
              <a:endParaRPr lang="en-US" sz="2400" dirty="0">
                <a:solidFill>
                  <a:schemeClr val="bg1"/>
                </a:solidFill>
                <a:ea typeface="Yu Mincho"/>
              </a:endParaRPr>
            </a:p>
          </p:txBody>
        </p:sp>
        <p:cxnSp>
          <p:nvCxnSpPr>
            <p:cNvPr id="16" name="Straight Arrow Connector 15"/>
            <p:cNvCxnSpPr>
              <a:cxnSpLocks noChangeShapeType="1"/>
              <a:stCxn id="14" idx="3"/>
              <a:endCxn id="9" idx="2"/>
            </p:cNvCxnSpPr>
            <p:nvPr/>
          </p:nvCxnSpPr>
          <p:spPr bwMode="auto">
            <a:xfrm flipV="1">
              <a:off x="3928828" y="3529733"/>
              <a:ext cx="152925" cy="316720"/>
            </a:xfrm>
            <a:prstGeom prst="straightConnector1">
              <a:avLst/>
            </a:prstGeom>
            <a:noFill/>
            <a:ln w="15875" algn="ctr">
              <a:solidFill>
                <a:srgbClr val="FFC000"/>
              </a:solidFill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17" name="Straight Arrow Connector 16"/>
            <p:cNvCxnSpPr>
              <a:cxnSpLocks noChangeShapeType="1"/>
              <a:stCxn id="10" idx="2"/>
              <a:endCxn id="15" idx="3"/>
            </p:cNvCxnSpPr>
            <p:nvPr/>
          </p:nvCxnSpPr>
          <p:spPr bwMode="auto">
            <a:xfrm>
              <a:off x="4984545" y="3529400"/>
              <a:ext cx="163383" cy="317053"/>
            </a:xfrm>
            <a:prstGeom prst="straightConnector1">
              <a:avLst/>
            </a:prstGeom>
            <a:noFill/>
            <a:ln w="15875" algn="ctr">
              <a:solidFill>
                <a:srgbClr val="548235"/>
              </a:solidFill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8" name="Straight Arrow Connector 17"/>
            <p:cNvCxnSpPr>
              <a:cxnSpLocks noChangeShapeType="1"/>
              <a:stCxn id="11" idx="1"/>
              <a:endCxn id="12" idx="3"/>
            </p:cNvCxnSpPr>
            <p:nvPr/>
          </p:nvCxnSpPr>
          <p:spPr bwMode="auto">
            <a:xfrm flipH="1">
              <a:off x="3341376" y="3300409"/>
              <a:ext cx="465482" cy="1"/>
            </a:xfrm>
            <a:prstGeom prst="straightConnector1">
              <a:avLst/>
            </a:prstGeom>
            <a:noFill/>
            <a:ln w="15875" algn="ctr">
              <a:solidFill>
                <a:srgbClr val="0070C0"/>
              </a:solidFill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22" name="Straight Arrow Connector 21"/>
            <p:cNvCxnSpPr>
              <a:cxnSpLocks noChangeShapeType="1"/>
              <a:endCxn id="14" idx="1"/>
            </p:cNvCxnSpPr>
            <p:nvPr/>
          </p:nvCxnSpPr>
          <p:spPr bwMode="auto">
            <a:xfrm flipV="1">
              <a:off x="3928828" y="4158375"/>
              <a:ext cx="0" cy="249412"/>
            </a:xfrm>
            <a:prstGeom prst="straightConnector1">
              <a:avLst/>
            </a:prstGeom>
            <a:noFill/>
            <a:ln w="1587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" name="Rounded Rectangle 8"/>
            <p:cNvSpPr/>
            <p:nvPr/>
          </p:nvSpPr>
          <p:spPr>
            <a:xfrm>
              <a:off x="3923855" y="3443721"/>
              <a:ext cx="315795" cy="86012"/>
            </a:xfrm>
            <a:prstGeom prst="round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360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826946" y="3443721"/>
              <a:ext cx="315197" cy="85679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3600"/>
            </a:p>
          </p:txBody>
        </p:sp>
        <p:sp>
          <p:nvSpPr>
            <p:cNvPr id="29" name="Rounded Rectangle 10">
              <a:extLst>
                <a:ext uri="{FF2B5EF4-FFF2-40B4-BE49-F238E27FC236}">
                  <a16:creationId xmlns:a16="http://schemas.microsoft.com/office/drawing/2014/main" id="{10ACEE0C-2D4E-78E2-26DA-E7E78A93D7CB}"/>
                </a:ext>
              </a:extLst>
            </p:cNvPr>
            <p:cNvSpPr/>
            <p:nvPr/>
          </p:nvSpPr>
          <p:spPr bwMode="auto">
            <a:xfrm>
              <a:off x="3459231" y="4359217"/>
              <a:ext cx="2158285" cy="545127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eaLnBrk="0" hangingPunct="0"/>
              <a:r>
                <a:rPr lang="en-US" dirty="0">
                  <a:solidFill>
                    <a:schemeClr val="bg1"/>
                  </a:solidFill>
                  <a:ea typeface="Yu Mincho"/>
                </a:rPr>
                <a:t>Environment</a:t>
              </a:r>
              <a:endParaRPr lang="en-US" sz="2400" dirty="0">
                <a:solidFill>
                  <a:schemeClr val="bg1"/>
                </a:solidFill>
                <a:ea typeface="Yu Mincho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EAE2865-6D55-B38F-13D9-AE229CF6E946}"/>
                </a:ext>
              </a:extLst>
            </p:cNvPr>
            <p:cNvSpPr/>
            <p:nvPr/>
          </p:nvSpPr>
          <p:spPr>
            <a:xfrm>
              <a:off x="3366197" y="3361793"/>
              <a:ext cx="415840" cy="182880"/>
            </a:xfrm>
            <a:prstGeom prst="rect">
              <a:avLst/>
            </a:prstGeom>
            <a:solidFill>
              <a:srgbClr val="0070C0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RL/PC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934442A-C59C-4911-D8A2-2025579338BD}"/>
                </a:ext>
              </a:extLst>
            </p:cNvPr>
            <p:cNvCxnSpPr>
              <a:cxnSpLocks noChangeShapeType="1"/>
              <a:stCxn id="43" idx="2"/>
              <a:endCxn id="11" idx="0"/>
            </p:cNvCxnSpPr>
            <p:nvPr/>
          </p:nvCxnSpPr>
          <p:spPr bwMode="auto">
            <a:xfrm>
              <a:off x="4534882" y="2766308"/>
              <a:ext cx="3496" cy="305502"/>
            </a:xfrm>
            <a:prstGeom prst="straightConnector1">
              <a:avLst/>
            </a:prstGeom>
            <a:noFill/>
            <a:ln w="15875" algn="ctr">
              <a:solidFill>
                <a:srgbClr val="C00000"/>
              </a:solidFill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45" name="Rounded Rectangle 7">
              <a:extLst>
                <a:ext uri="{FF2B5EF4-FFF2-40B4-BE49-F238E27FC236}">
                  <a16:creationId xmlns:a16="http://schemas.microsoft.com/office/drawing/2014/main" id="{375E279C-770A-1F13-F015-3676FA85C36A}"/>
                </a:ext>
              </a:extLst>
            </p:cNvPr>
            <p:cNvSpPr/>
            <p:nvPr/>
          </p:nvSpPr>
          <p:spPr>
            <a:xfrm>
              <a:off x="4376984" y="3071085"/>
              <a:ext cx="315795" cy="86012"/>
            </a:xfrm>
            <a:prstGeom prst="roundRect">
              <a:avLst/>
            </a:prstGeom>
            <a:solidFill>
              <a:srgbClr val="C00000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360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910B819-CB2A-5A0B-F9D2-99BF12703FA2}"/>
                </a:ext>
              </a:extLst>
            </p:cNvPr>
            <p:cNvSpPr/>
            <p:nvPr/>
          </p:nvSpPr>
          <p:spPr>
            <a:xfrm>
              <a:off x="4196514" y="2820131"/>
              <a:ext cx="274320" cy="182880"/>
            </a:xfrm>
            <a:prstGeom prst="rect">
              <a:avLst/>
            </a:prstGeom>
            <a:solidFill>
              <a:srgbClr val="C00000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DL</a:t>
              </a:r>
            </a:p>
          </p:txBody>
        </p:sp>
        <p:sp>
          <p:nvSpPr>
            <p:cNvPr id="43" name="Rounded Rectangle 12">
              <a:extLst>
                <a:ext uri="{FF2B5EF4-FFF2-40B4-BE49-F238E27FC236}">
                  <a16:creationId xmlns:a16="http://schemas.microsoft.com/office/drawing/2014/main" id="{A9C19225-EA79-19DD-C34B-BB2E0F88ED17}"/>
                </a:ext>
              </a:extLst>
            </p:cNvPr>
            <p:cNvSpPr/>
            <p:nvPr/>
          </p:nvSpPr>
          <p:spPr bwMode="auto">
            <a:xfrm>
              <a:off x="3940522" y="2309110"/>
              <a:ext cx="1188720" cy="457198"/>
            </a:xfrm>
            <a:prstGeom prst="roundRect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eaLnBrk="0" hangingPunct="0"/>
              <a:r>
                <a:rPr lang="en-US" dirty="0">
                  <a:solidFill>
                    <a:schemeClr val="bg1"/>
                  </a:solidFill>
                  <a:ea typeface="Yu Mincho"/>
                </a:rPr>
                <a:t>Declarative</a:t>
              </a:r>
              <a:endParaRPr lang="en-US" sz="2400" dirty="0">
                <a:solidFill>
                  <a:schemeClr val="bg1"/>
                </a:solidFill>
                <a:ea typeface="Yu Mincho"/>
              </a:endParaRPr>
            </a:p>
            <a:p>
              <a:pPr algn="ctr" eaLnBrk="0" hangingPunct="0"/>
              <a:r>
                <a:rPr lang="en-US" dirty="0">
                  <a:solidFill>
                    <a:schemeClr val="bg1"/>
                  </a:solidFill>
                  <a:ea typeface="Yu Mincho"/>
                </a:rPr>
                <a:t>Long-term Memory</a:t>
              </a:r>
              <a:endParaRPr lang="en-US" sz="2400" dirty="0">
                <a:solidFill>
                  <a:schemeClr val="bg1"/>
                </a:solidFill>
                <a:ea typeface="Yu Mincho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2152656" y="3071810"/>
              <a:ext cx="1188720" cy="457199"/>
            </a:xfrm>
            <a:prstGeom prst="roundRect">
              <a:avLst/>
            </a:prstGeom>
            <a:solidFill>
              <a:srgbClr val="007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eaLnBrk="0" hangingPunct="0"/>
              <a:r>
                <a:rPr lang="en-US" dirty="0">
                  <a:solidFill>
                    <a:schemeClr val="bg1"/>
                  </a:solidFill>
                  <a:ea typeface="Yu Mincho"/>
                </a:rPr>
                <a:t>Procedural </a:t>
              </a:r>
              <a:endParaRPr lang="en-US" sz="2400" dirty="0">
                <a:solidFill>
                  <a:schemeClr val="bg1"/>
                </a:solidFill>
                <a:ea typeface="Yu Mincho"/>
              </a:endParaRPr>
            </a:p>
            <a:p>
              <a:pPr algn="ctr" eaLnBrk="0" hangingPunct="0"/>
              <a:r>
                <a:rPr lang="en-US" dirty="0">
                  <a:solidFill>
                    <a:schemeClr val="bg1"/>
                  </a:solidFill>
                  <a:ea typeface="Yu Mincho"/>
                </a:rPr>
                <a:t>Long-term Memory</a:t>
              </a:r>
              <a:endParaRPr lang="en-US" sz="2400" dirty="0">
                <a:solidFill>
                  <a:schemeClr val="bg1"/>
                </a:solidFill>
                <a:ea typeface="Yu Mincho"/>
              </a:endParaRP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486AA739-CB40-451C-8D80-33D408ADD953}"/>
                </a:ext>
              </a:extLst>
            </p:cNvPr>
            <p:cNvGrpSpPr/>
            <p:nvPr/>
          </p:nvGrpSpPr>
          <p:grpSpPr>
            <a:xfrm flipH="1">
              <a:off x="4398424" y="4002414"/>
              <a:ext cx="279907" cy="0"/>
              <a:chOff x="4398424" y="4002414"/>
              <a:chExt cx="279907" cy="0"/>
            </a:xfrm>
          </p:grpSpPr>
          <p:cxnSp>
            <p:nvCxnSpPr>
              <p:cNvPr id="21" name="Straight Arrow Connector 20"/>
              <p:cNvCxnSpPr>
                <a:cxnSpLocks noChangeShapeType="1"/>
                <a:stCxn id="15" idx="2"/>
                <a:endCxn id="14" idx="0"/>
              </p:cNvCxnSpPr>
              <p:nvPr/>
            </p:nvCxnSpPr>
            <p:spPr bwMode="auto">
              <a:xfrm flipH="1">
                <a:off x="4398424" y="4002414"/>
                <a:ext cx="279907" cy="0"/>
              </a:xfrm>
              <a:prstGeom prst="straightConnector1">
                <a:avLst/>
              </a:prstGeom>
              <a:noFill/>
              <a:ln w="15875" algn="ctr">
                <a:solidFill>
                  <a:srgbClr val="FFC000"/>
                </a:solidFill>
                <a:round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63598EF1-1401-B287-A6B6-67E4CED98DD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4535435" y="4002414"/>
                <a:ext cx="140972" cy="0"/>
              </a:xfrm>
              <a:prstGeom prst="straightConnector1">
                <a:avLst/>
              </a:prstGeom>
              <a:noFill/>
              <a:ln w="15875" algn="ctr">
                <a:solidFill>
                  <a:srgbClr val="548235"/>
                </a:solidFill>
                <a:round/>
                <a:headEnd type="triangle" w="med" len="med"/>
                <a:tailEnd type="none" w="med" len="med"/>
              </a:ln>
              <a:effectLst/>
            </p:spPr>
          </p:cxn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E0F84B74-5044-C420-8098-BFC17CAC9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Model of Cognition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6E88D1-57BB-5A8D-909B-80EC656406EC}"/>
              </a:ext>
            </a:extLst>
          </p:cNvPr>
          <p:cNvSpPr txBox="1"/>
          <p:nvPr/>
        </p:nvSpPr>
        <p:spPr>
          <a:xfrm>
            <a:off x="6326569" y="1641605"/>
            <a:ext cx="57206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64472"/>
                </a:solidFill>
              </a:rPr>
              <a:t>Consensus abstract model of cognition architectures for human-like behavior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64472"/>
                </a:solidFill>
              </a:rPr>
              <a:t>Reasoning cycle driven by procedural memory interacting with working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64472"/>
                </a:solidFill>
              </a:rPr>
              <a:t>Focus on routine performance &amp; 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64472"/>
                </a:solidFill>
              </a:rPr>
              <a:t>No metacognition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164472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9BE3F0A-C63E-F357-6229-ACA0FCC9ACF0}"/>
              </a:ext>
            </a:extLst>
          </p:cNvPr>
          <p:cNvGrpSpPr/>
          <p:nvPr/>
        </p:nvGrpSpPr>
        <p:grpSpPr>
          <a:xfrm>
            <a:off x="2476207" y="2826792"/>
            <a:ext cx="1251975" cy="1148345"/>
            <a:chOff x="7408505" y="4295952"/>
            <a:chExt cx="993243" cy="920443"/>
          </a:xfrm>
          <a:solidFill>
            <a:schemeClr val="bg1"/>
          </a:solidFill>
        </p:grpSpPr>
        <p:sp>
          <p:nvSpPr>
            <p:cNvPr id="5" name="Arrow: Curved Right 4">
              <a:extLst>
                <a:ext uri="{FF2B5EF4-FFF2-40B4-BE49-F238E27FC236}">
                  <a16:creationId xmlns:a16="http://schemas.microsoft.com/office/drawing/2014/main" id="{746ACC17-99A3-092F-F55A-139ED3C62677}"/>
                </a:ext>
              </a:extLst>
            </p:cNvPr>
            <p:cNvSpPr/>
            <p:nvPr/>
          </p:nvSpPr>
          <p:spPr>
            <a:xfrm>
              <a:off x="7408505" y="4342732"/>
              <a:ext cx="481293" cy="873663"/>
            </a:xfrm>
            <a:prstGeom prst="curvedRightArrow">
              <a:avLst>
                <a:gd name="adj1" fmla="val 15389"/>
                <a:gd name="adj2" fmla="val 33807"/>
                <a:gd name="adj3" fmla="val 25945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Arrow: Curved Right 6">
              <a:extLst>
                <a:ext uri="{FF2B5EF4-FFF2-40B4-BE49-F238E27FC236}">
                  <a16:creationId xmlns:a16="http://schemas.microsoft.com/office/drawing/2014/main" id="{201B7996-FC31-1F64-812A-845BAE4972C7}"/>
                </a:ext>
              </a:extLst>
            </p:cNvPr>
            <p:cNvSpPr/>
            <p:nvPr/>
          </p:nvSpPr>
          <p:spPr>
            <a:xfrm rot="10800000">
              <a:off x="7920455" y="4295952"/>
              <a:ext cx="481293" cy="873663"/>
            </a:xfrm>
            <a:prstGeom prst="curvedRightArrow">
              <a:avLst>
                <a:gd name="adj1" fmla="val 15389"/>
                <a:gd name="adj2" fmla="val 33807"/>
                <a:gd name="adj3" fmla="val 25945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819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CB288-3CC3-2060-2AC9-6B8812DA1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Metacognition and Metareasoning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C5B32-EDC5-0FC3-F099-621FF8520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155" y="1368056"/>
            <a:ext cx="11605846" cy="5231218"/>
          </a:xfrm>
        </p:spPr>
        <p:txBody>
          <a:bodyPr>
            <a:normAutofit/>
          </a:bodyPr>
          <a:lstStyle/>
          <a:p>
            <a:r>
              <a:rPr lang="en-US" sz="3200" dirty="0"/>
              <a:t>Metacognition: </a:t>
            </a:r>
          </a:p>
          <a:p>
            <a:pPr lvl="1"/>
            <a:r>
              <a:rPr lang="en-US" sz="2800" i="1" dirty="0"/>
              <a:t>Reasoning about all aspects of cognition</a:t>
            </a:r>
          </a:p>
          <a:p>
            <a:pPr lvl="1"/>
            <a:r>
              <a:rPr lang="en-US" sz="2800" dirty="0"/>
              <a:t>CMC: Reasoning about reasoning, learning &amp; memory, perception, motor</a:t>
            </a:r>
          </a:p>
          <a:p>
            <a:r>
              <a:rPr lang="en-US" sz="3200" dirty="0"/>
              <a:t>Metareasoning:</a:t>
            </a:r>
          </a:p>
          <a:p>
            <a:pPr lvl="1"/>
            <a:r>
              <a:rPr lang="en-US" sz="2800" i="1" dirty="0"/>
              <a:t>Reasoning about reasoning</a:t>
            </a:r>
          </a:p>
          <a:p>
            <a:pPr lvl="1"/>
            <a:r>
              <a:rPr lang="en-US" sz="2800" dirty="0"/>
              <a:t>CMC: Reasoning about what happens in the reasoning cycle</a:t>
            </a:r>
          </a:p>
          <a:p>
            <a:endParaRPr lang="en-US" sz="3200" dirty="0"/>
          </a:p>
          <a:p>
            <a:r>
              <a:rPr lang="en-US" sz="3200" dirty="0"/>
              <a:t>How can CMC be extended to include </a:t>
            </a:r>
            <a:r>
              <a:rPr lang="en-US" sz="3200" u="sng" dirty="0"/>
              <a:t>meta-reasoning</a:t>
            </a:r>
            <a:r>
              <a:rPr lang="en-US" sz="3200" dirty="0"/>
              <a:t>?</a:t>
            </a:r>
          </a:p>
          <a:p>
            <a:pPr lvl="1"/>
            <a:r>
              <a:rPr lang="en-US" sz="2800" dirty="0"/>
              <a:t>Take inspiration from CMC architectures: Soar, Sigma, ACT-R</a:t>
            </a:r>
          </a:p>
          <a:p>
            <a:pPr lvl="1"/>
            <a:endParaRPr lang="en-US" sz="2800" i="1" dirty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509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C52DE-5EEF-93A5-C7EC-3DCEC83A6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Metareasoning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91642-19E8-BEC7-9D0F-9F5B55CB9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Introspective Monitoring</a:t>
            </a:r>
          </a:p>
          <a:p>
            <a:r>
              <a:rPr lang="en-US" sz="3200" dirty="0"/>
              <a:t>Reasoning Failure Recovery</a:t>
            </a:r>
          </a:p>
          <a:p>
            <a:r>
              <a:rPr lang="en-US" sz="3200" dirty="0"/>
              <a:t>Deliberate Decision Making</a:t>
            </a:r>
          </a:p>
          <a:p>
            <a:r>
              <a:rPr lang="en-US" sz="3200" dirty="0"/>
              <a:t>Predictive and Hypothetical Reasoning</a:t>
            </a:r>
          </a:p>
          <a:p>
            <a:r>
              <a:rPr lang="en-US" sz="3200" dirty="0"/>
              <a:t>Retrospective Reasoning</a:t>
            </a:r>
          </a:p>
          <a:p>
            <a:r>
              <a:rPr lang="en-US" sz="3200" dirty="0"/>
              <a:t>Strategy Selection</a:t>
            </a:r>
          </a:p>
          <a:p>
            <a:r>
              <a:rPr lang="en-US" sz="3200" dirty="0"/>
              <a:t>Self Explanation</a:t>
            </a:r>
          </a:p>
        </p:txBody>
      </p:sp>
    </p:spTree>
    <p:extLst>
      <p:ext uri="{BB962C8B-B14F-4D97-AF65-F5344CB8AC3E}">
        <p14:creationId xmlns:p14="http://schemas.microsoft.com/office/powerpoint/2010/main" val="1213265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570FC6E-A1CC-DCB8-EE72-E3B8268F023D}"/>
              </a:ext>
            </a:extLst>
          </p:cNvPr>
          <p:cNvSpPr/>
          <p:nvPr/>
        </p:nvSpPr>
        <p:spPr>
          <a:xfrm>
            <a:off x="1647356" y="2936174"/>
            <a:ext cx="3359220" cy="204491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13" name="Rounded Rectangle 11">
            <a:extLst>
              <a:ext uri="{FF2B5EF4-FFF2-40B4-BE49-F238E27FC236}">
                <a16:creationId xmlns:a16="http://schemas.microsoft.com/office/drawing/2014/main" id="{DA649DC2-4911-6214-1A9F-7F1DBE12EE00}"/>
              </a:ext>
            </a:extLst>
          </p:cNvPr>
          <p:cNvSpPr/>
          <p:nvPr/>
        </p:nvSpPr>
        <p:spPr bwMode="auto">
          <a:xfrm>
            <a:off x="1841066" y="1926754"/>
            <a:ext cx="2971800" cy="8001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0" hangingPunct="0"/>
            <a:r>
              <a:rPr lang="en-US" sz="2400" dirty="0">
                <a:solidFill>
                  <a:schemeClr val="bg1"/>
                </a:solidFill>
                <a:ea typeface="Yu Mincho"/>
              </a:rPr>
              <a:t>Metareasoning</a:t>
            </a:r>
          </a:p>
          <a:p>
            <a:pPr algn="ctr" eaLnBrk="0" hangingPunct="0"/>
            <a:r>
              <a:rPr lang="en-US" sz="2400" dirty="0">
                <a:solidFill>
                  <a:schemeClr val="bg1"/>
                </a:solidFill>
                <a:ea typeface="Yu Mincho"/>
              </a:rPr>
              <a:t>Knowledge</a:t>
            </a:r>
            <a:endParaRPr lang="en-US" sz="3200" dirty="0">
              <a:solidFill>
                <a:schemeClr val="bg1"/>
              </a:solidFill>
              <a:ea typeface="Yu Mincho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501DDE1-4B25-AD8A-1E97-3F0831366E40}"/>
              </a:ext>
            </a:extLst>
          </p:cNvPr>
          <p:cNvGrpSpPr/>
          <p:nvPr/>
        </p:nvGrpSpPr>
        <p:grpSpPr>
          <a:xfrm>
            <a:off x="1660801" y="3071137"/>
            <a:ext cx="3173610" cy="3231843"/>
            <a:chOff x="1660801" y="3071137"/>
            <a:chExt cx="3173610" cy="3231843"/>
          </a:xfrm>
        </p:grpSpPr>
        <p:cxnSp>
          <p:nvCxnSpPr>
            <p:cNvPr id="20" name="Straight Arrow Connector 19"/>
            <p:cNvCxnSpPr>
              <a:cxnSpLocks noChangeShapeType="1"/>
            </p:cNvCxnSpPr>
            <p:nvPr/>
          </p:nvCxnSpPr>
          <p:spPr bwMode="auto">
            <a:xfrm>
              <a:off x="4206244" y="4641810"/>
              <a:ext cx="0" cy="62353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2390791" y="4838265"/>
              <a:ext cx="0" cy="62353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9" name="Rounded Rectangle 10">
              <a:extLst>
                <a:ext uri="{FF2B5EF4-FFF2-40B4-BE49-F238E27FC236}">
                  <a16:creationId xmlns:a16="http://schemas.microsoft.com/office/drawing/2014/main" id="{10ACEE0C-2D4E-78E2-26DA-E7E78A93D7CB}"/>
                </a:ext>
              </a:extLst>
            </p:cNvPr>
            <p:cNvSpPr/>
            <p:nvPr/>
          </p:nvSpPr>
          <p:spPr bwMode="auto">
            <a:xfrm>
              <a:off x="1853681" y="5159980"/>
              <a:ext cx="2971800" cy="11430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  <a:ea typeface="Yu Mincho"/>
                </a:rPr>
                <a:t>Environment</a:t>
              </a:r>
              <a:endParaRPr lang="en-US" sz="3200" dirty="0">
                <a:solidFill>
                  <a:schemeClr val="bg1"/>
                </a:solidFill>
                <a:ea typeface="Yu Mincho"/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F6E8C1C-9538-D38D-A3F4-ADE4D0656A53}"/>
                </a:ext>
              </a:extLst>
            </p:cNvPr>
            <p:cNvGrpSpPr/>
            <p:nvPr/>
          </p:nvGrpSpPr>
          <p:grpSpPr>
            <a:xfrm>
              <a:off x="1660801" y="3071137"/>
              <a:ext cx="3173610" cy="1742128"/>
              <a:chOff x="1660801" y="3071137"/>
              <a:chExt cx="3173610" cy="1742128"/>
            </a:xfrm>
          </p:grpSpPr>
          <p:sp>
            <p:nvSpPr>
              <p:cNvPr id="11" name="Rounded Rectangle 10"/>
              <p:cNvSpPr/>
              <p:nvPr/>
            </p:nvSpPr>
            <p:spPr bwMode="auto">
              <a:xfrm>
                <a:off x="1862611" y="4013165"/>
                <a:ext cx="2971800" cy="8001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 eaLnBrk="0" hangingPunct="0"/>
                <a:r>
                  <a:rPr lang="en-US" sz="2400" dirty="0">
                    <a:solidFill>
                      <a:schemeClr val="bg1"/>
                    </a:solidFill>
                    <a:ea typeface="Yu Mincho"/>
                  </a:rPr>
                  <a:t>Situation</a:t>
                </a:r>
              </a:p>
              <a:p>
                <a:pPr algn="ctr" eaLnBrk="0" hangingPunct="0"/>
                <a:r>
                  <a:rPr lang="en-US" sz="2400" dirty="0">
                    <a:solidFill>
                      <a:schemeClr val="bg1"/>
                    </a:solidFill>
                    <a:ea typeface="Yu Mincho"/>
                  </a:rPr>
                  <a:t> Representation </a:t>
                </a:r>
                <a:endParaRPr lang="en-US" sz="3200" dirty="0">
                  <a:solidFill>
                    <a:schemeClr val="bg1"/>
                  </a:solidFill>
                  <a:ea typeface="Yu Mincho"/>
                </a:endParaRPr>
              </a:p>
            </p:txBody>
          </p:sp>
          <p:sp>
            <p:nvSpPr>
              <p:cNvPr id="12" name="Rounded Rectangle 11"/>
              <p:cNvSpPr/>
              <p:nvPr/>
            </p:nvSpPr>
            <p:spPr bwMode="auto">
              <a:xfrm>
                <a:off x="1862611" y="3071137"/>
                <a:ext cx="2971800" cy="800100"/>
              </a:xfrm>
              <a:prstGeom prst="roundRect">
                <a:avLst/>
              </a:prstGeom>
              <a:solidFill>
                <a:srgbClr val="007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 eaLnBrk="0" hangingPunct="0"/>
                <a:r>
                  <a:rPr lang="en-US" sz="2400" dirty="0">
                    <a:solidFill>
                      <a:schemeClr val="bg1"/>
                    </a:solidFill>
                    <a:ea typeface="Yu Mincho"/>
                  </a:rPr>
                  <a:t>Reasoning</a:t>
                </a:r>
              </a:p>
              <a:p>
                <a:pPr algn="ctr" eaLnBrk="0" hangingPunct="0"/>
                <a:r>
                  <a:rPr lang="en-US" sz="2400" dirty="0">
                    <a:solidFill>
                      <a:schemeClr val="bg1"/>
                    </a:solidFill>
                    <a:ea typeface="Yu Mincho"/>
                  </a:rPr>
                  <a:t>Knowledge</a:t>
                </a:r>
                <a:endParaRPr lang="en-US" sz="3200" dirty="0">
                  <a:solidFill>
                    <a:schemeClr val="bg1"/>
                  </a:solidFill>
                  <a:ea typeface="Yu Mincho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7E3956B-8E3C-34B5-A89B-82606566E611}"/>
                  </a:ext>
                </a:extLst>
              </p:cNvPr>
              <p:cNvGrpSpPr/>
              <p:nvPr/>
            </p:nvGrpSpPr>
            <p:grpSpPr>
              <a:xfrm>
                <a:off x="1660801" y="3491725"/>
                <a:ext cx="829978" cy="800103"/>
                <a:chOff x="2908169" y="3617220"/>
                <a:chExt cx="435769" cy="457864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5" name="Arrow: Curved Up 4">
                  <a:extLst>
                    <a:ext uri="{FF2B5EF4-FFF2-40B4-BE49-F238E27FC236}">
                      <a16:creationId xmlns:a16="http://schemas.microsoft.com/office/drawing/2014/main" id="{5452E6A1-6496-C999-2D47-BEFB95FF13DC}"/>
                    </a:ext>
                  </a:extLst>
                </p:cNvPr>
                <p:cNvSpPr/>
                <p:nvPr/>
              </p:nvSpPr>
              <p:spPr>
                <a:xfrm>
                  <a:off x="2929600" y="3860771"/>
                  <a:ext cx="414338" cy="214313"/>
                </a:xfrm>
                <a:prstGeom prst="curvedUpArrow">
                  <a:avLst/>
                </a:prstGeom>
                <a:grp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Arrow: Curved Up 5">
                  <a:extLst>
                    <a:ext uri="{FF2B5EF4-FFF2-40B4-BE49-F238E27FC236}">
                      <a16:creationId xmlns:a16="http://schemas.microsoft.com/office/drawing/2014/main" id="{CF76E157-1474-CAA0-5331-545AFF191B61}"/>
                    </a:ext>
                  </a:extLst>
                </p:cNvPr>
                <p:cNvSpPr/>
                <p:nvPr/>
              </p:nvSpPr>
              <p:spPr>
                <a:xfrm rot="10800000">
                  <a:off x="2908169" y="3617220"/>
                  <a:ext cx="414338" cy="214313"/>
                </a:xfrm>
                <a:prstGeom prst="curvedUpArrow">
                  <a:avLst/>
                </a:prstGeom>
                <a:grp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40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DA584C6E-44A6-7A97-EE8E-5A94945D702D}"/>
              </a:ext>
            </a:extLst>
          </p:cNvPr>
          <p:cNvSpPr txBox="1">
            <a:spLocks noChangeAspect="1"/>
          </p:cNvSpPr>
          <p:nvPr/>
        </p:nvSpPr>
        <p:spPr>
          <a:xfrm>
            <a:off x="1735696" y="925751"/>
            <a:ext cx="31825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cs typeface="Times New Roman" panose="02020603050405020304" pitchFamily="18" charset="0"/>
              </a:rPr>
              <a:t>Metareasoning Module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58C08E4-8024-466A-FED9-EB9392B4FA1F}"/>
              </a:ext>
            </a:extLst>
          </p:cNvPr>
          <p:cNvSpPr txBox="1">
            <a:spLocks noChangeAspect="1"/>
          </p:cNvSpPr>
          <p:nvPr/>
        </p:nvSpPr>
        <p:spPr>
          <a:xfrm>
            <a:off x="6876352" y="1848720"/>
            <a:ext cx="318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cs typeface="Times New Roman" panose="02020603050405020304" pitchFamily="18" charset="0"/>
              </a:rPr>
              <a:t>Unified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2E263E-D26A-D64A-8905-5D84906DD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Models of Metacognition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C8B32BE-3F75-22AC-2204-A77BBA07DB53}"/>
              </a:ext>
            </a:extLst>
          </p:cNvPr>
          <p:cNvGrpSpPr/>
          <p:nvPr/>
        </p:nvGrpSpPr>
        <p:grpSpPr>
          <a:xfrm>
            <a:off x="7044553" y="4641810"/>
            <a:ext cx="2971800" cy="1671120"/>
            <a:chOff x="7044553" y="4641810"/>
            <a:chExt cx="2971800" cy="167112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A53BDA5-BD82-EF9F-FD04-9508CDE72C9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397116" y="4641810"/>
              <a:ext cx="0" cy="62353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1E440B7-067A-5375-2825-C0A3AFC957D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397116" y="4651760"/>
              <a:ext cx="0" cy="623530"/>
            </a:xfrm>
            <a:prstGeom prst="straightConnector1">
              <a:avLst/>
            </a:prstGeom>
            <a:noFill/>
            <a:ln w="1587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0E126F4-B0DD-1F9D-F6BD-CC827BB50EE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7581663" y="4848215"/>
              <a:ext cx="0" cy="623530"/>
            </a:xfrm>
            <a:prstGeom prst="straightConnector1">
              <a:avLst/>
            </a:prstGeom>
            <a:noFill/>
            <a:ln w="1587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4" name="Rounded Rectangle 10">
              <a:extLst>
                <a:ext uri="{FF2B5EF4-FFF2-40B4-BE49-F238E27FC236}">
                  <a16:creationId xmlns:a16="http://schemas.microsoft.com/office/drawing/2014/main" id="{8326CF49-FB8B-E047-3294-77902DDF6AA2}"/>
                </a:ext>
              </a:extLst>
            </p:cNvPr>
            <p:cNvSpPr/>
            <p:nvPr/>
          </p:nvSpPr>
          <p:spPr bwMode="auto">
            <a:xfrm>
              <a:off x="7044553" y="5169930"/>
              <a:ext cx="2971800" cy="11430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  <a:ea typeface="Yu Mincho"/>
                </a:rPr>
                <a:t>Environment</a:t>
              </a:r>
              <a:endParaRPr lang="en-US" sz="3200" dirty="0">
                <a:solidFill>
                  <a:schemeClr val="bg1"/>
                </a:solidFill>
                <a:ea typeface="Yu Mincho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1BEA004-121B-4DE8-0922-40F5F1D8CBC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7581663" y="4838265"/>
              <a:ext cx="0" cy="62353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7D95AA-77EB-4549-8FDE-FCBCD02E6509}"/>
              </a:ext>
            </a:extLst>
          </p:cNvPr>
          <p:cNvGrpSpPr/>
          <p:nvPr/>
        </p:nvGrpSpPr>
        <p:grpSpPr>
          <a:xfrm>
            <a:off x="1671974" y="2425052"/>
            <a:ext cx="829978" cy="800103"/>
            <a:chOff x="2908169" y="3617220"/>
            <a:chExt cx="435769" cy="457864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4" name="Arrow: Curved Up 23">
              <a:extLst>
                <a:ext uri="{FF2B5EF4-FFF2-40B4-BE49-F238E27FC236}">
                  <a16:creationId xmlns:a16="http://schemas.microsoft.com/office/drawing/2014/main" id="{0207412F-DF6D-7DBF-4D2B-6D4A4ECABBCE}"/>
                </a:ext>
              </a:extLst>
            </p:cNvPr>
            <p:cNvSpPr/>
            <p:nvPr/>
          </p:nvSpPr>
          <p:spPr>
            <a:xfrm rot="10800000">
              <a:off x="2908169" y="3617220"/>
              <a:ext cx="414338" cy="214313"/>
            </a:xfrm>
            <a:prstGeom prst="curvedUpArrow">
              <a:avLst/>
            </a:prstGeom>
            <a:grp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solidFill>
                  <a:schemeClr val="tx1"/>
                </a:solidFill>
              </a:endParaRPr>
            </a:p>
          </p:txBody>
        </p:sp>
        <p:sp>
          <p:nvSpPr>
            <p:cNvPr id="23" name="Arrow: Curved Up 22">
              <a:extLst>
                <a:ext uri="{FF2B5EF4-FFF2-40B4-BE49-F238E27FC236}">
                  <a16:creationId xmlns:a16="http://schemas.microsoft.com/office/drawing/2014/main" id="{6C2CBF4D-400D-D590-DF33-DDA57297A9FE}"/>
                </a:ext>
              </a:extLst>
            </p:cNvPr>
            <p:cNvSpPr/>
            <p:nvPr/>
          </p:nvSpPr>
          <p:spPr>
            <a:xfrm>
              <a:off x="2929600" y="3860771"/>
              <a:ext cx="414338" cy="214313"/>
            </a:xfrm>
            <a:prstGeom prst="curvedUpArrow">
              <a:avLst/>
            </a:prstGeom>
            <a:grp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90A77D3-1CBA-AB28-41BE-1FBE6A47574F}"/>
              </a:ext>
            </a:extLst>
          </p:cNvPr>
          <p:cNvGrpSpPr/>
          <p:nvPr/>
        </p:nvGrpSpPr>
        <p:grpSpPr>
          <a:xfrm>
            <a:off x="6851673" y="3081087"/>
            <a:ext cx="3173610" cy="1742128"/>
            <a:chOff x="6851673" y="3081087"/>
            <a:chExt cx="3173610" cy="1742128"/>
          </a:xfrm>
        </p:grpSpPr>
        <p:sp>
          <p:nvSpPr>
            <p:cNvPr id="9" name="Rounded Rectangle 10">
              <a:extLst>
                <a:ext uri="{FF2B5EF4-FFF2-40B4-BE49-F238E27FC236}">
                  <a16:creationId xmlns:a16="http://schemas.microsoft.com/office/drawing/2014/main" id="{9C5436C3-F7D6-6CBD-DDC9-4C942F3F443F}"/>
                </a:ext>
              </a:extLst>
            </p:cNvPr>
            <p:cNvSpPr/>
            <p:nvPr/>
          </p:nvSpPr>
          <p:spPr bwMode="auto">
            <a:xfrm>
              <a:off x="7053483" y="4023115"/>
              <a:ext cx="2971800" cy="8001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  <a:ea typeface="Yu Mincho"/>
                </a:rPr>
                <a:t>Situation</a:t>
              </a:r>
            </a:p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  <a:ea typeface="Yu Mincho"/>
                </a:rPr>
                <a:t> Representation </a:t>
              </a:r>
              <a:endParaRPr lang="en-US" sz="3200" dirty="0">
                <a:solidFill>
                  <a:schemeClr val="bg1"/>
                </a:solidFill>
                <a:ea typeface="Yu Mincho"/>
              </a:endParaRPr>
            </a:p>
          </p:txBody>
        </p:sp>
        <p:sp>
          <p:nvSpPr>
            <p:cNvPr id="15" name="Rounded Rectangle 11">
              <a:extLst>
                <a:ext uri="{FF2B5EF4-FFF2-40B4-BE49-F238E27FC236}">
                  <a16:creationId xmlns:a16="http://schemas.microsoft.com/office/drawing/2014/main" id="{D483D354-7177-455A-A7DF-5C49C73B615C}"/>
                </a:ext>
              </a:extLst>
            </p:cNvPr>
            <p:cNvSpPr/>
            <p:nvPr/>
          </p:nvSpPr>
          <p:spPr bwMode="auto">
            <a:xfrm>
              <a:off x="7053483" y="3081087"/>
              <a:ext cx="2971800" cy="800100"/>
            </a:xfrm>
            <a:prstGeom prst="roundRect">
              <a:avLst/>
            </a:prstGeom>
            <a:solidFill>
              <a:srgbClr val="007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  <a:ea typeface="Yu Mincho"/>
                </a:rPr>
                <a:t>Reasoning</a:t>
              </a:r>
            </a:p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  <a:ea typeface="Yu Mincho"/>
                </a:rPr>
                <a:t>Knowledge</a:t>
              </a:r>
              <a:endParaRPr lang="en-US" sz="3200" dirty="0">
                <a:solidFill>
                  <a:schemeClr val="bg1"/>
                </a:solidFill>
                <a:ea typeface="Yu Mincho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95A9F98-D499-DFD9-3A57-CC4618FCD884}"/>
                </a:ext>
              </a:extLst>
            </p:cNvPr>
            <p:cNvGrpSpPr/>
            <p:nvPr/>
          </p:nvGrpSpPr>
          <p:grpSpPr>
            <a:xfrm>
              <a:off x="6851673" y="3501675"/>
              <a:ext cx="829978" cy="800103"/>
              <a:chOff x="2908169" y="3617220"/>
              <a:chExt cx="435769" cy="457864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17" name="Arrow: Curved Up 16">
                <a:extLst>
                  <a:ext uri="{FF2B5EF4-FFF2-40B4-BE49-F238E27FC236}">
                    <a16:creationId xmlns:a16="http://schemas.microsoft.com/office/drawing/2014/main" id="{9C8E89BE-AB49-70D0-D519-0495D2855919}"/>
                  </a:ext>
                </a:extLst>
              </p:cNvPr>
              <p:cNvSpPr/>
              <p:nvPr/>
            </p:nvSpPr>
            <p:spPr>
              <a:xfrm>
                <a:off x="2929600" y="3860771"/>
                <a:ext cx="414338" cy="214313"/>
              </a:xfrm>
              <a:prstGeom prst="curvedUpArrow">
                <a:avLst/>
              </a:prstGeom>
              <a:grpFill/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Arrow: Curved Up 17">
                <a:extLst>
                  <a:ext uri="{FF2B5EF4-FFF2-40B4-BE49-F238E27FC236}">
                    <a16:creationId xmlns:a16="http://schemas.microsoft.com/office/drawing/2014/main" id="{B9F3F0C8-2A00-8987-8CC8-6E9EEDC1F606}"/>
                  </a:ext>
                </a:extLst>
              </p:cNvPr>
              <p:cNvSpPr/>
              <p:nvPr/>
            </p:nvSpPr>
            <p:spPr>
              <a:xfrm rot="10800000">
                <a:off x="2908169" y="3617220"/>
                <a:ext cx="414338" cy="214313"/>
              </a:xfrm>
              <a:prstGeom prst="curvedUpArrow">
                <a:avLst/>
              </a:prstGeom>
              <a:grpFill/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0A3C193-1B42-EF4E-458D-08763BEE2598}"/>
              </a:ext>
            </a:extLst>
          </p:cNvPr>
          <p:cNvGrpSpPr/>
          <p:nvPr/>
        </p:nvGrpSpPr>
        <p:grpSpPr>
          <a:xfrm>
            <a:off x="6440954" y="2426347"/>
            <a:ext cx="3828425" cy="2396868"/>
            <a:chOff x="1975802" y="2774323"/>
            <a:chExt cx="3828425" cy="2396868"/>
          </a:xfrm>
        </p:grpSpPr>
        <p:sp>
          <p:nvSpPr>
            <p:cNvPr id="27" name="Rounded Rectangle 10">
              <a:extLst>
                <a:ext uri="{FF2B5EF4-FFF2-40B4-BE49-F238E27FC236}">
                  <a16:creationId xmlns:a16="http://schemas.microsoft.com/office/drawing/2014/main" id="{FBF83F06-85D3-89F6-9D9E-5000261C64CE}"/>
                </a:ext>
              </a:extLst>
            </p:cNvPr>
            <p:cNvSpPr/>
            <p:nvPr/>
          </p:nvSpPr>
          <p:spPr bwMode="auto">
            <a:xfrm>
              <a:off x="2375227" y="4028191"/>
              <a:ext cx="3429000" cy="1143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  <a:ea typeface="Yu Mincho"/>
                </a:rPr>
                <a:t>Situation and</a:t>
              </a:r>
            </a:p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  <a:ea typeface="Yu Mincho"/>
                </a:rPr>
                <a:t>Partial Reasoning State</a:t>
              </a:r>
            </a:p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  <a:ea typeface="Yu Mincho"/>
                </a:rPr>
                <a:t> Representation </a:t>
              </a:r>
              <a:endParaRPr lang="en-US" sz="3200" dirty="0">
                <a:solidFill>
                  <a:schemeClr val="bg1"/>
                </a:solidFill>
                <a:ea typeface="Yu Mincho"/>
              </a:endParaRPr>
            </a:p>
          </p:txBody>
        </p:sp>
        <p:sp>
          <p:nvSpPr>
            <p:cNvPr id="31" name="Rounded Rectangle 11">
              <a:extLst>
                <a:ext uri="{FF2B5EF4-FFF2-40B4-BE49-F238E27FC236}">
                  <a16:creationId xmlns:a16="http://schemas.microsoft.com/office/drawing/2014/main" id="{779A2515-64F2-5E83-2DAE-2A4AB0F597E9}"/>
                </a:ext>
              </a:extLst>
            </p:cNvPr>
            <p:cNvSpPr/>
            <p:nvPr/>
          </p:nvSpPr>
          <p:spPr bwMode="auto">
            <a:xfrm>
              <a:off x="2337210" y="2774323"/>
              <a:ext cx="3429000" cy="1143000"/>
            </a:xfrm>
            <a:prstGeom prst="roundRect">
              <a:avLst/>
            </a:prstGeom>
            <a:solidFill>
              <a:srgbClr val="007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  <a:ea typeface="Yu Mincho"/>
                </a:rPr>
                <a:t>Reasoning and Metareasoning</a:t>
              </a:r>
            </a:p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  <a:ea typeface="Yu Mincho"/>
                </a:rPr>
                <a:t>Knowledge</a:t>
              </a:r>
              <a:endParaRPr lang="en-US" sz="3200" dirty="0">
                <a:solidFill>
                  <a:schemeClr val="bg1"/>
                </a:solidFill>
                <a:ea typeface="Yu Mincho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06647CB-EFC9-3A2A-3351-CA63DF3F3572}"/>
                </a:ext>
              </a:extLst>
            </p:cNvPr>
            <p:cNvGrpSpPr/>
            <p:nvPr/>
          </p:nvGrpSpPr>
          <p:grpSpPr>
            <a:xfrm>
              <a:off x="1975802" y="3526724"/>
              <a:ext cx="829978" cy="800103"/>
              <a:chOff x="2908169" y="3617220"/>
              <a:chExt cx="435769" cy="457864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46" name="Arrow: Curved Up 45">
                <a:extLst>
                  <a:ext uri="{FF2B5EF4-FFF2-40B4-BE49-F238E27FC236}">
                    <a16:creationId xmlns:a16="http://schemas.microsoft.com/office/drawing/2014/main" id="{9DDE9187-8EF4-2955-6F64-A11E33DD845C}"/>
                  </a:ext>
                </a:extLst>
              </p:cNvPr>
              <p:cNvSpPr/>
              <p:nvPr/>
            </p:nvSpPr>
            <p:spPr>
              <a:xfrm>
                <a:off x="2929600" y="3860771"/>
                <a:ext cx="414338" cy="214313"/>
              </a:xfrm>
              <a:prstGeom prst="curvedUpArrow">
                <a:avLst/>
              </a:prstGeom>
              <a:grpFill/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Arrow: Curved Up 48">
                <a:extLst>
                  <a:ext uri="{FF2B5EF4-FFF2-40B4-BE49-F238E27FC236}">
                    <a16:creationId xmlns:a16="http://schemas.microsoft.com/office/drawing/2014/main" id="{3AAE005B-8C1B-E737-B7C5-66FC4E156602}"/>
                  </a:ext>
                </a:extLst>
              </p:cNvPr>
              <p:cNvSpPr/>
              <p:nvPr/>
            </p:nvSpPr>
            <p:spPr>
              <a:xfrm rot="10800000">
                <a:off x="2908169" y="3617220"/>
                <a:ext cx="414338" cy="214313"/>
              </a:xfrm>
              <a:prstGeom prst="curvedUpArrow">
                <a:avLst/>
              </a:prstGeom>
              <a:grpFill/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071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47" grpId="0"/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570FC6E-A1CC-DCB8-EE72-E3B8268F023D}"/>
              </a:ext>
            </a:extLst>
          </p:cNvPr>
          <p:cNvSpPr/>
          <p:nvPr/>
        </p:nvSpPr>
        <p:spPr>
          <a:xfrm>
            <a:off x="1647356" y="2936174"/>
            <a:ext cx="3359220" cy="204491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13" name="Rounded Rectangle 11">
            <a:extLst>
              <a:ext uri="{FF2B5EF4-FFF2-40B4-BE49-F238E27FC236}">
                <a16:creationId xmlns:a16="http://schemas.microsoft.com/office/drawing/2014/main" id="{DA649DC2-4911-6214-1A9F-7F1DBE12EE00}"/>
              </a:ext>
            </a:extLst>
          </p:cNvPr>
          <p:cNvSpPr/>
          <p:nvPr/>
        </p:nvSpPr>
        <p:spPr bwMode="auto">
          <a:xfrm>
            <a:off x="1841066" y="1926754"/>
            <a:ext cx="2971800" cy="8001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0" hangingPunct="0"/>
            <a:r>
              <a:rPr lang="en-US" sz="2400" dirty="0">
                <a:solidFill>
                  <a:schemeClr val="bg1"/>
                </a:solidFill>
                <a:ea typeface="Yu Mincho"/>
              </a:rPr>
              <a:t>Metareasoning</a:t>
            </a:r>
          </a:p>
          <a:p>
            <a:pPr algn="ctr" eaLnBrk="0" hangingPunct="0"/>
            <a:r>
              <a:rPr lang="en-US" sz="2400" dirty="0">
                <a:solidFill>
                  <a:schemeClr val="bg1"/>
                </a:solidFill>
                <a:ea typeface="Yu Mincho"/>
              </a:rPr>
              <a:t>Knowledge</a:t>
            </a:r>
            <a:endParaRPr lang="en-US" sz="3200" dirty="0">
              <a:solidFill>
                <a:schemeClr val="bg1"/>
              </a:solidFill>
              <a:ea typeface="Yu Mincho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501DDE1-4B25-AD8A-1E97-3F0831366E40}"/>
              </a:ext>
            </a:extLst>
          </p:cNvPr>
          <p:cNvGrpSpPr/>
          <p:nvPr/>
        </p:nvGrpSpPr>
        <p:grpSpPr>
          <a:xfrm>
            <a:off x="1660801" y="3071137"/>
            <a:ext cx="3173610" cy="3231843"/>
            <a:chOff x="1660801" y="3071137"/>
            <a:chExt cx="3173610" cy="3231843"/>
          </a:xfrm>
        </p:grpSpPr>
        <p:cxnSp>
          <p:nvCxnSpPr>
            <p:cNvPr id="20" name="Straight Arrow Connector 19"/>
            <p:cNvCxnSpPr>
              <a:cxnSpLocks noChangeShapeType="1"/>
            </p:cNvCxnSpPr>
            <p:nvPr/>
          </p:nvCxnSpPr>
          <p:spPr bwMode="auto">
            <a:xfrm>
              <a:off x="4206244" y="4641810"/>
              <a:ext cx="0" cy="62353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2390791" y="4838265"/>
              <a:ext cx="0" cy="62353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9" name="Rounded Rectangle 10">
              <a:extLst>
                <a:ext uri="{FF2B5EF4-FFF2-40B4-BE49-F238E27FC236}">
                  <a16:creationId xmlns:a16="http://schemas.microsoft.com/office/drawing/2014/main" id="{10ACEE0C-2D4E-78E2-26DA-E7E78A93D7CB}"/>
                </a:ext>
              </a:extLst>
            </p:cNvPr>
            <p:cNvSpPr/>
            <p:nvPr/>
          </p:nvSpPr>
          <p:spPr bwMode="auto">
            <a:xfrm>
              <a:off x="1853681" y="5159980"/>
              <a:ext cx="2971800" cy="11430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  <a:ea typeface="Yu Mincho"/>
                </a:rPr>
                <a:t>Environment</a:t>
              </a:r>
              <a:endParaRPr lang="en-US" sz="3200" dirty="0">
                <a:solidFill>
                  <a:schemeClr val="bg1"/>
                </a:solidFill>
                <a:ea typeface="Yu Mincho"/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F6E8C1C-9538-D38D-A3F4-ADE4D0656A53}"/>
                </a:ext>
              </a:extLst>
            </p:cNvPr>
            <p:cNvGrpSpPr/>
            <p:nvPr/>
          </p:nvGrpSpPr>
          <p:grpSpPr>
            <a:xfrm>
              <a:off x="1660801" y="3071137"/>
              <a:ext cx="3173610" cy="1742128"/>
              <a:chOff x="1660801" y="3071137"/>
              <a:chExt cx="3173610" cy="1742128"/>
            </a:xfrm>
          </p:grpSpPr>
          <p:sp>
            <p:nvSpPr>
              <p:cNvPr id="11" name="Rounded Rectangle 10"/>
              <p:cNvSpPr/>
              <p:nvPr/>
            </p:nvSpPr>
            <p:spPr bwMode="auto">
              <a:xfrm>
                <a:off x="1862611" y="4013165"/>
                <a:ext cx="2971800" cy="8001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 eaLnBrk="0" hangingPunct="0"/>
                <a:r>
                  <a:rPr lang="en-US" sz="2400" dirty="0">
                    <a:solidFill>
                      <a:schemeClr val="bg1"/>
                    </a:solidFill>
                    <a:ea typeface="Yu Mincho"/>
                  </a:rPr>
                  <a:t>Situation</a:t>
                </a:r>
              </a:p>
              <a:p>
                <a:pPr algn="ctr" eaLnBrk="0" hangingPunct="0"/>
                <a:r>
                  <a:rPr lang="en-US" sz="2400" dirty="0">
                    <a:solidFill>
                      <a:schemeClr val="bg1"/>
                    </a:solidFill>
                    <a:ea typeface="Yu Mincho"/>
                  </a:rPr>
                  <a:t> Representation </a:t>
                </a:r>
                <a:endParaRPr lang="en-US" sz="3200" dirty="0">
                  <a:solidFill>
                    <a:schemeClr val="bg1"/>
                  </a:solidFill>
                  <a:ea typeface="Yu Mincho"/>
                </a:endParaRPr>
              </a:p>
            </p:txBody>
          </p:sp>
          <p:sp>
            <p:nvSpPr>
              <p:cNvPr id="12" name="Rounded Rectangle 11"/>
              <p:cNvSpPr/>
              <p:nvPr/>
            </p:nvSpPr>
            <p:spPr bwMode="auto">
              <a:xfrm>
                <a:off x="1862611" y="3071137"/>
                <a:ext cx="2971800" cy="800100"/>
              </a:xfrm>
              <a:prstGeom prst="roundRect">
                <a:avLst/>
              </a:prstGeom>
              <a:solidFill>
                <a:srgbClr val="007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 eaLnBrk="0" hangingPunct="0"/>
                <a:r>
                  <a:rPr lang="en-US" sz="2400" dirty="0">
                    <a:solidFill>
                      <a:schemeClr val="bg1"/>
                    </a:solidFill>
                    <a:ea typeface="Yu Mincho"/>
                  </a:rPr>
                  <a:t>Reasoning</a:t>
                </a:r>
              </a:p>
              <a:p>
                <a:pPr algn="ctr" eaLnBrk="0" hangingPunct="0"/>
                <a:r>
                  <a:rPr lang="en-US" sz="2400" dirty="0">
                    <a:solidFill>
                      <a:schemeClr val="bg1"/>
                    </a:solidFill>
                    <a:ea typeface="Yu Mincho"/>
                  </a:rPr>
                  <a:t>Knowledge</a:t>
                </a:r>
                <a:endParaRPr lang="en-US" sz="3200" dirty="0">
                  <a:solidFill>
                    <a:schemeClr val="bg1"/>
                  </a:solidFill>
                  <a:ea typeface="Yu Mincho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7E3956B-8E3C-34B5-A89B-82606566E611}"/>
                  </a:ext>
                </a:extLst>
              </p:cNvPr>
              <p:cNvGrpSpPr/>
              <p:nvPr/>
            </p:nvGrpSpPr>
            <p:grpSpPr>
              <a:xfrm>
                <a:off x="1660801" y="3491725"/>
                <a:ext cx="829978" cy="800103"/>
                <a:chOff x="2908169" y="3617220"/>
                <a:chExt cx="435769" cy="457864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5" name="Arrow: Curved Up 4">
                  <a:extLst>
                    <a:ext uri="{FF2B5EF4-FFF2-40B4-BE49-F238E27FC236}">
                      <a16:creationId xmlns:a16="http://schemas.microsoft.com/office/drawing/2014/main" id="{5452E6A1-6496-C999-2D47-BEFB95FF13DC}"/>
                    </a:ext>
                  </a:extLst>
                </p:cNvPr>
                <p:cNvSpPr/>
                <p:nvPr/>
              </p:nvSpPr>
              <p:spPr>
                <a:xfrm>
                  <a:off x="2929600" y="3860771"/>
                  <a:ext cx="414338" cy="214313"/>
                </a:xfrm>
                <a:prstGeom prst="curvedUpArrow">
                  <a:avLst/>
                </a:prstGeom>
                <a:grp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Arrow: Curved Up 5">
                  <a:extLst>
                    <a:ext uri="{FF2B5EF4-FFF2-40B4-BE49-F238E27FC236}">
                      <a16:creationId xmlns:a16="http://schemas.microsoft.com/office/drawing/2014/main" id="{CF76E157-1474-CAA0-5331-545AFF191B61}"/>
                    </a:ext>
                  </a:extLst>
                </p:cNvPr>
                <p:cNvSpPr/>
                <p:nvPr/>
              </p:nvSpPr>
              <p:spPr>
                <a:xfrm rot="10800000">
                  <a:off x="2908169" y="3617220"/>
                  <a:ext cx="414338" cy="214313"/>
                </a:xfrm>
                <a:prstGeom prst="curvedUpArrow">
                  <a:avLst/>
                </a:prstGeom>
                <a:grpFill/>
                <a:ln w="31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40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DA584C6E-44A6-7A97-EE8E-5A94945D702D}"/>
              </a:ext>
            </a:extLst>
          </p:cNvPr>
          <p:cNvSpPr txBox="1">
            <a:spLocks noChangeAspect="1"/>
          </p:cNvSpPr>
          <p:nvPr/>
        </p:nvSpPr>
        <p:spPr>
          <a:xfrm>
            <a:off x="1735696" y="925751"/>
            <a:ext cx="31825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cs typeface="Times New Roman" panose="02020603050405020304" pitchFamily="18" charset="0"/>
              </a:rPr>
              <a:t>Metareasoning Module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7D95AA-77EB-4549-8FDE-FCBCD02E6509}"/>
              </a:ext>
            </a:extLst>
          </p:cNvPr>
          <p:cNvGrpSpPr/>
          <p:nvPr/>
        </p:nvGrpSpPr>
        <p:grpSpPr>
          <a:xfrm>
            <a:off x="1671974" y="2425052"/>
            <a:ext cx="829978" cy="800103"/>
            <a:chOff x="2908169" y="3617220"/>
            <a:chExt cx="435769" cy="457864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4" name="Arrow: Curved Up 23">
              <a:extLst>
                <a:ext uri="{FF2B5EF4-FFF2-40B4-BE49-F238E27FC236}">
                  <a16:creationId xmlns:a16="http://schemas.microsoft.com/office/drawing/2014/main" id="{0207412F-DF6D-7DBF-4D2B-6D4A4ECABBCE}"/>
                </a:ext>
              </a:extLst>
            </p:cNvPr>
            <p:cNvSpPr/>
            <p:nvPr/>
          </p:nvSpPr>
          <p:spPr>
            <a:xfrm rot="10800000">
              <a:off x="2908169" y="3617220"/>
              <a:ext cx="414338" cy="214313"/>
            </a:xfrm>
            <a:prstGeom prst="curvedUpArrow">
              <a:avLst/>
            </a:prstGeom>
            <a:grp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solidFill>
                  <a:schemeClr val="tx1"/>
                </a:solidFill>
              </a:endParaRPr>
            </a:p>
          </p:txBody>
        </p:sp>
        <p:sp>
          <p:nvSpPr>
            <p:cNvPr id="23" name="Arrow: Curved Up 22">
              <a:extLst>
                <a:ext uri="{FF2B5EF4-FFF2-40B4-BE49-F238E27FC236}">
                  <a16:creationId xmlns:a16="http://schemas.microsoft.com/office/drawing/2014/main" id="{6C2CBF4D-400D-D590-DF33-DDA57297A9FE}"/>
                </a:ext>
              </a:extLst>
            </p:cNvPr>
            <p:cNvSpPr/>
            <p:nvPr/>
          </p:nvSpPr>
          <p:spPr>
            <a:xfrm>
              <a:off x="2929600" y="3860771"/>
              <a:ext cx="414338" cy="214313"/>
            </a:xfrm>
            <a:prstGeom prst="curvedUpArrow">
              <a:avLst/>
            </a:prstGeom>
            <a:grp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solidFill>
                  <a:schemeClr val="tx1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28AA280-121B-C801-7E0C-335416F81177}"/>
              </a:ext>
            </a:extLst>
          </p:cNvPr>
          <p:cNvSpPr txBox="1"/>
          <p:nvPr/>
        </p:nvSpPr>
        <p:spPr>
          <a:xfrm>
            <a:off x="5270879" y="925751"/>
            <a:ext cx="692112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164472"/>
                </a:solidFill>
              </a:rPr>
              <a:t>Merits</a:t>
            </a:r>
          </a:p>
          <a:p>
            <a:pPr marL="234950" lvl="1" indent="-2349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64472"/>
                </a:solidFill>
              </a:rPr>
              <a:t>Clear separation of reasoning and metareasoning</a:t>
            </a:r>
          </a:p>
          <a:p>
            <a:pPr marL="692150" lvl="2" indent="-2349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64472"/>
                </a:solidFill>
              </a:rPr>
              <a:t>Allows continual, parallel metareasoning</a:t>
            </a:r>
          </a:p>
          <a:p>
            <a:pPr marL="692150" lvl="2" indent="-2349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64472"/>
                </a:solidFill>
              </a:rPr>
              <a:t>Avoid interference </a:t>
            </a:r>
          </a:p>
          <a:p>
            <a:pPr marL="234950" lvl="1" indent="-2349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64472"/>
                </a:solidFill>
              </a:rPr>
              <a:t>Focus on domain-independent metareasoning</a:t>
            </a:r>
          </a:p>
          <a:p>
            <a:pPr marL="692150" lvl="2" indent="-2349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164472"/>
              </a:solidFill>
            </a:endParaRPr>
          </a:p>
          <a:p>
            <a:pPr algn="ctr"/>
            <a:r>
              <a:rPr lang="en-US" sz="3200" dirty="0">
                <a:solidFill>
                  <a:srgbClr val="164472"/>
                </a:solidFill>
              </a:rPr>
              <a:t>Challenges</a:t>
            </a:r>
          </a:p>
          <a:p>
            <a:pPr marL="234950" lvl="1" indent="-2349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64472"/>
                </a:solidFill>
              </a:rPr>
              <a:t>Added complexity </a:t>
            </a:r>
          </a:p>
          <a:p>
            <a:pPr marL="234950" lvl="1" indent="-2349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64472"/>
                </a:solidFill>
              </a:rPr>
              <a:t>Limited reuse of cognition capabilities</a:t>
            </a:r>
          </a:p>
          <a:p>
            <a:pPr marL="234950" lvl="1" indent="-2349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64472"/>
                </a:solidFill>
              </a:rPr>
              <a:t>Assumes access to modules’ internals</a:t>
            </a:r>
          </a:p>
          <a:p>
            <a:pPr marL="692150" lvl="3" indent="-2349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64472"/>
                </a:solidFill>
              </a:rPr>
              <a:t>Incompatible with neural models of memory</a:t>
            </a:r>
          </a:p>
        </p:txBody>
      </p:sp>
    </p:spTree>
    <p:extLst>
      <p:ext uri="{BB962C8B-B14F-4D97-AF65-F5344CB8AC3E}">
        <p14:creationId xmlns:p14="http://schemas.microsoft.com/office/powerpoint/2010/main" val="158943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558C08E4-8024-466A-FED9-EB9392B4FA1F}"/>
              </a:ext>
            </a:extLst>
          </p:cNvPr>
          <p:cNvSpPr txBox="1">
            <a:spLocks noChangeAspect="1"/>
          </p:cNvSpPr>
          <p:nvPr/>
        </p:nvSpPr>
        <p:spPr>
          <a:xfrm>
            <a:off x="7734990" y="1235404"/>
            <a:ext cx="318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cs typeface="Times New Roman" panose="02020603050405020304" pitchFamily="18" charset="0"/>
              </a:rPr>
              <a:t>Unified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C8B32BE-3F75-22AC-2204-A77BBA07DB53}"/>
              </a:ext>
            </a:extLst>
          </p:cNvPr>
          <p:cNvGrpSpPr/>
          <p:nvPr/>
        </p:nvGrpSpPr>
        <p:grpSpPr>
          <a:xfrm>
            <a:off x="7903191" y="4028494"/>
            <a:ext cx="2971800" cy="1671120"/>
            <a:chOff x="7044553" y="4641810"/>
            <a:chExt cx="2971800" cy="167112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A53BDA5-BD82-EF9F-FD04-9508CDE72C9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397116" y="4641810"/>
              <a:ext cx="0" cy="62353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1E440B7-067A-5375-2825-C0A3AFC957D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397116" y="4651760"/>
              <a:ext cx="0" cy="623530"/>
            </a:xfrm>
            <a:prstGeom prst="straightConnector1">
              <a:avLst/>
            </a:prstGeom>
            <a:noFill/>
            <a:ln w="1587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0E126F4-B0DD-1F9D-F6BD-CC827BB50EE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7581663" y="4848215"/>
              <a:ext cx="0" cy="623530"/>
            </a:xfrm>
            <a:prstGeom prst="straightConnector1">
              <a:avLst/>
            </a:prstGeom>
            <a:noFill/>
            <a:ln w="1587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4" name="Rounded Rectangle 10">
              <a:extLst>
                <a:ext uri="{FF2B5EF4-FFF2-40B4-BE49-F238E27FC236}">
                  <a16:creationId xmlns:a16="http://schemas.microsoft.com/office/drawing/2014/main" id="{8326CF49-FB8B-E047-3294-77902DDF6AA2}"/>
                </a:ext>
              </a:extLst>
            </p:cNvPr>
            <p:cNvSpPr/>
            <p:nvPr/>
          </p:nvSpPr>
          <p:spPr bwMode="auto">
            <a:xfrm>
              <a:off x="7044553" y="5169930"/>
              <a:ext cx="2971800" cy="11430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  <a:ea typeface="Yu Mincho"/>
                </a:rPr>
                <a:t>Environment</a:t>
              </a:r>
              <a:endParaRPr lang="en-US" sz="3200" dirty="0">
                <a:solidFill>
                  <a:schemeClr val="bg1"/>
                </a:solidFill>
                <a:ea typeface="Yu Mincho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1BEA004-121B-4DE8-0922-40F5F1D8CBC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7581663" y="4838265"/>
              <a:ext cx="0" cy="62353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0A3C193-1B42-EF4E-458D-08763BEE2598}"/>
              </a:ext>
            </a:extLst>
          </p:cNvPr>
          <p:cNvGrpSpPr/>
          <p:nvPr/>
        </p:nvGrpSpPr>
        <p:grpSpPr>
          <a:xfrm>
            <a:off x="7299592" y="1813031"/>
            <a:ext cx="3828425" cy="2396868"/>
            <a:chOff x="1975802" y="2774323"/>
            <a:chExt cx="3828425" cy="2396868"/>
          </a:xfrm>
        </p:grpSpPr>
        <p:sp>
          <p:nvSpPr>
            <p:cNvPr id="27" name="Rounded Rectangle 10">
              <a:extLst>
                <a:ext uri="{FF2B5EF4-FFF2-40B4-BE49-F238E27FC236}">
                  <a16:creationId xmlns:a16="http://schemas.microsoft.com/office/drawing/2014/main" id="{FBF83F06-85D3-89F6-9D9E-5000261C64CE}"/>
                </a:ext>
              </a:extLst>
            </p:cNvPr>
            <p:cNvSpPr/>
            <p:nvPr/>
          </p:nvSpPr>
          <p:spPr bwMode="auto">
            <a:xfrm>
              <a:off x="2375227" y="4028191"/>
              <a:ext cx="3429000" cy="1143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  <a:ea typeface="Yu Mincho"/>
                </a:rPr>
                <a:t>Situation and</a:t>
              </a:r>
            </a:p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  <a:ea typeface="Yu Mincho"/>
                </a:rPr>
                <a:t>Partial Reasoning State</a:t>
              </a:r>
            </a:p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  <a:ea typeface="Yu Mincho"/>
                </a:rPr>
                <a:t> Representation </a:t>
              </a:r>
              <a:endParaRPr lang="en-US" sz="3200" dirty="0">
                <a:solidFill>
                  <a:schemeClr val="bg1"/>
                </a:solidFill>
                <a:ea typeface="Yu Mincho"/>
              </a:endParaRPr>
            </a:p>
          </p:txBody>
        </p:sp>
        <p:sp>
          <p:nvSpPr>
            <p:cNvPr id="31" name="Rounded Rectangle 11">
              <a:extLst>
                <a:ext uri="{FF2B5EF4-FFF2-40B4-BE49-F238E27FC236}">
                  <a16:creationId xmlns:a16="http://schemas.microsoft.com/office/drawing/2014/main" id="{779A2515-64F2-5E83-2DAE-2A4AB0F597E9}"/>
                </a:ext>
              </a:extLst>
            </p:cNvPr>
            <p:cNvSpPr/>
            <p:nvPr/>
          </p:nvSpPr>
          <p:spPr bwMode="auto">
            <a:xfrm>
              <a:off x="2337210" y="2774323"/>
              <a:ext cx="3429000" cy="1143000"/>
            </a:xfrm>
            <a:prstGeom prst="roundRect">
              <a:avLst/>
            </a:prstGeom>
            <a:solidFill>
              <a:srgbClr val="007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  <a:ea typeface="Yu Mincho"/>
                </a:rPr>
                <a:t>Reasoning and Metareasoning</a:t>
              </a:r>
            </a:p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  <a:ea typeface="Yu Mincho"/>
                </a:rPr>
                <a:t>Knowledge</a:t>
              </a:r>
              <a:endParaRPr lang="en-US" sz="3200" dirty="0">
                <a:solidFill>
                  <a:schemeClr val="bg1"/>
                </a:solidFill>
                <a:ea typeface="Yu Mincho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06647CB-EFC9-3A2A-3351-CA63DF3F3572}"/>
                </a:ext>
              </a:extLst>
            </p:cNvPr>
            <p:cNvGrpSpPr/>
            <p:nvPr/>
          </p:nvGrpSpPr>
          <p:grpSpPr>
            <a:xfrm>
              <a:off x="1975802" y="3526724"/>
              <a:ext cx="829978" cy="800103"/>
              <a:chOff x="2908169" y="3617220"/>
              <a:chExt cx="435769" cy="457864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46" name="Arrow: Curved Up 45">
                <a:extLst>
                  <a:ext uri="{FF2B5EF4-FFF2-40B4-BE49-F238E27FC236}">
                    <a16:creationId xmlns:a16="http://schemas.microsoft.com/office/drawing/2014/main" id="{9DDE9187-8EF4-2955-6F64-A11E33DD845C}"/>
                  </a:ext>
                </a:extLst>
              </p:cNvPr>
              <p:cNvSpPr/>
              <p:nvPr/>
            </p:nvSpPr>
            <p:spPr>
              <a:xfrm>
                <a:off x="2929600" y="3860771"/>
                <a:ext cx="414338" cy="214313"/>
              </a:xfrm>
              <a:prstGeom prst="curvedUpArrow">
                <a:avLst/>
              </a:prstGeom>
              <a:grpFill/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Arrow: Curved Up 48">
                <a:extLst>
                  <a:ext uri="{FF2B5EF4-FFF2-40B4-BE49-F238E27FC236}">
                    <a16:creationId xmlns:a16="http://schemas.microsoft.com/office/drawing/2014/main" id="{3AAE005B-8C1B-E737-B7C5-66FC4E156602}"/>
                  </a:ext>
                </a:extLst>
              </p:cNvPr>
              <p:cNvSpPr/>
              <p:nvPr/>
            </p:nvSpPr>
            <p:spPr>
              <a:xfrm rot="10800000">
                <a:off x="2908169" y="3617220"/>
                <a:ext cx="414338" cy="214313"/>
              </a:xfrm>
              <a:prstGeom prst="curvedUpArrow">
                <a:avLst/>
              </a:prstGeom>
              <a:grpFill/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C1C6F3B-792B-C6B0-88EA-E415991762A1}"/>
              </a:ext>
            </a:extLst>
          </p:cNvPr>
          <p:cNvSpPr txBox="1"/>
          <p:nvPr/>
        </p:nvSpPr>
        <p:spPr>
          <a:xfrm>
            <a:off x="1232442" y="1235404"/>
            <a:ext cx="615697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164472"/>
                </a:solidFill>
              </a:rPr>
              <a:t>Merits</a:t>
            </a:r>
          </a:p>
          <a:p>
            <a:pPr marL="234950" lvl="1" indent="-2349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64472"/>
                </a:solidFill>
              </a:rPr>
              <a:t>Simpler architecture</a:t>
            </a:r>
          </a:p>
          <a:p>
            <a:pPr marL="234950" lvl="1" indent="-2349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64472"/>
                </a:solidFill>
              </a:rPr>
              <a:t>Reuse of cognitive capabilities</a:t>
            </a:r>
          </a:p>
          <a:p>
            <a:pPr marL="234950" lvl="1" indent="-2349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64472"/>
                </a:solidFill>
              </a:rPr>
              <a:t>Intermixes reasoning and metareasoning</a:t>
            </a:r>
          </a:p>
          <a:p>
            <a:pPr marL="234950" lvl="1" indent="-2349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64472"/>
                </a:solidFill>
              </a:rPr>
              <a:t>Compatible (?) with neural models of memory</a:t>
            </a:r>
          </a:p>
          <a:p>
            <a:pPr marL="457200" lvl="2"/>
            <a:endParaRPr lang="en-US" sz="2400" dirty="0">
              <a:solidFill>
                <a:srgbClr val="164472"/>
              </a:solidFill>
            </a:endParaRPr>
          </a:p>
          <a:p>
            <a:pPr algn="ctr"/>
            <a:r>
              <a:rPr lang="en-US" sz="3200" dirty="0">
                <a:solidFill>
                  <a:srgbClr val="164472"/>
                </a:solidFill>
              </a:rPr>
              <a:t>Challenges</a:t>
            </a:r>
          </a:p>
          <a:p>
            <a:pPr marL="234950" lvl="1" indent="-2349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64472"/>
                </a:solidFill>
              </a:rPr>
              <a:t>No parallel metareasoning and task reasoning</a:t>
            </a:r>
          </a:p>
          <a:p>
            <a:pPr marL="234950" lvl="1" indent="-2349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64472"/>
                </a:solidFill>
              </a:rPr>
              <a:t>No pre-existing self-model to access</a:t>
            </a:r>
          </a:p>
          <a:p>
            <a:pPr marL="234950" lvl="1" indent="-2349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64472"/>
                </a:solidFill>
              </a:rPr>
              <a:t>Must learn incrementally from direct and indirect sources</a:t>
            </a:r>
          </a:p>
          <a:p>
            <a:pPr marL="234950" lvl="1" indent="-2349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64472"/>
                </a:solidFill>
              </a:rPr>
              <a:t>What is source of the partial reasoning state?</a:t>
            </a:r>
          </a:p>
          <a:p>
            <a:pPr marL="234950" lvl="1" indent="-2349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164472"/>
              </a:solidFill>
            </a:endParaRPr>
          </a:p>
          <a:p>
            <a:pPr algn="ctr"/>
            <a:endParaRPr lang="en-US" sz="3200" dirty="0">
              <a:solidFill>
                <a:srgbClr val="16447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12BA2A-1DFE-0ADF-1194-D0F54633470F}"/>
              </a:ext>
            </a:extLst>
          </p:cNvPr>
          <p:cNvSpPr txBox="1"/>
          <p:nvPr/>
        </p:nvSpPr>
        <p:spPr>
          <a:xfrm>
            <a:off x="7746550" y="3411376"/>
            <a:ext cx="3338869" cy="507832"/>
          </a:xfrm>
          <a:prstGeom prst="rect">
            <a:avLst/>
          </a:prstGeom>
          <a:solidFill>
            <a:srgbClr val="7F7F7F"/>
          </a:solidFill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400" dirty="0">
                <a:solidFill>
                  <a:srgbClr val="FFFF00"/>
                </a:solidFill>
                <a:ea typeface="Yu Mincho"/>
              </a:rPr>
              <a:t>Partial Reasoning State</a:t>
            </a:r>
          </a:p>
        </p:txBody>
      </p:sp>
    </p:spTree>
    <p:extLst>
      <p:ext uri="{BB962C8B-B14F-4D97-AF65-F5344CB8AC3E}">
        <p14:creationId xmlns:p14="http://schemas.microsoft.com/office/powerpoint/2010/main" val="367193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BF7E2C4-5338-F7D4-BA52-EA8124F2E2A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884282" y="4045443"/>
            <a:ext cx="0" cy="631990"/>
          </a:xfrm>
          <a:prstGeom prst="straightConnector1">
            <a:avLst/>
          </a:prstGeom>
          <a:noFill/>
          <a:ln w="38100" algn="ctr">
            <a:solidFill>
              <a:srgbClr val="416529"/>
            </a:solidFill>
            <a:round/>
            <a:headEnd type="none" w="med" len="med"/>
            <a:tailEnd type="triangle" w="med" len="med"/>
          </a:ln>
          <a:effectLst/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FF00A6-00A6-821D-1C3C-5EB1461CDE60}"/>
              </a:ext>
            </a:extLst>
          </p:cNvPr>
          <p:cNvCxnSpPr>
            <a:cxnSpLocks noChangeShapeType="1"/>
            <a:endCxn id="4" idx="2"/>
          </p:cNvCxnSpPr>
          <p:nvPr/>
        </p:nvCxnSpPr>
        <p:spPr bwMode="auto">
          <a:xfrm flipV="1">
            <a:off x="5002958" y="4045443"/>
            <a:ext cx="0" cy="631990"/>
          </a:xfrm>
          <a:prstGeom prst="straightConnector1">
            <a:avLst/>
          </a:prstGeom>
          <a:noFill/>
          <a:ln w="38100" algn="ctr">
            <a:solidFill>
              <a:srgbClr val="C09200"/>
            </a:solidFill>
            <a:round/>
            <a:headEnd type="none" w="med" len="med"/>
            <a:tailEnd type="triangle" w="med" len="med"/>
          </a:ln>
          <a:effectLst/>
        </p:spPr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75B90B80-F115-2B45-EFF0-5607D8A19426}"/>
              </a:ext>
            </a:extLst>
          </p:cNvPr>
          <p:cNvCxnSpPr>
            <a:cxnSpLocks/>
            <a:endCxn id="30" idx="0"/>
          </p:cNvCxnSpPr>
          <p:nvPr/>
        </p:nvCxnSpPr>
        <p:spPr>
          <a:xfrm rot="5400000" flipH="1" flipV="1">
            <a:off x="6764980" y="3721457"/>
            <a:ext cx="298668" cy="3388"/>
          </a:xfrm>
          <a:prstGeom prst="curvedConnector4">
            <a:avLst>
              <a:gd name="adj1" fmla="val -24936"/>
              <a:gd name="adj2" fmla="val 11626682"/>
            </a:avLst>
          </a:prstGeom>
          <a:ln w="38100">
            <a:solidFill>
              <a:srgbClr val="5F3F1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 bwMode="auto">
          <a:xfrm>
            <a:off x="3990567" y="3129597"/>
            <a:ext cx="2926080" cy="914396"/>
          </a:xfrm>
          <a:prstGeom prst="roundRect">
            <a:avLst/>
          </a:prstGeom>
          <a:solidFill>
            <a:srgbClr val="9966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0" hangingPunct="0"/>
            <a:r>
              <a:rPr lang="en-US" dirty="0">
                <a:solidFill>
                  <a:schemeClr val="bg1"/>
                </a:solidFill>
                <a:ea typeface="Yu Mincho"/>
              </a:rPr>
              <a:t>Working Memory</a:t>
            </a:r>
          </a:p>
        </p:txBody>
      </p: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>
            <a:off x="6413628" y="2505203"/>
            <a:ext cx="2" cy="623844"/>
          </a:xfrm>
          <a:prstGeom prst="straightConnector1">
            <a:avLst/>
          </a:prstGeom>
          <a:noFill/>
          <a:ln w="38100" algn="ctr">
            <a:solidFill>
              <a:srgbClr val="E60000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8" name="Rounded Rectangle 7"/>
          <p:cNvSpPr/>
          <p:nvPr/>
        </p:nvSpPr>
        <p:spPr>
          <a:xfrm>
            <a:off x="6100590" y="3129963"/>
            <a:ext cx="631590" cy="172024"/>
          </a:xfrm>
          <a:prstGeom prst="round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230442" y="3873419"/>
            <a:ext cx="631590" cy="172024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036624" y="3873419"/>
            <a:ext cx="630394" cy="17135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A70595C-32FA-FA45-12F7-B2C1851FD5C6}"/>
              </a:ext>
            </a:extLst>
          </p:cNvPr>
          <p:cNvSpPr/>
          <p:nvPr/>
        </p:nvSpPr>
        <p:spPr>
          <a:xfrm>
            <a:off x="6539720" y="2626811"/>
            <a:ext cx="548640" cy="365760"/>
          </a:xfrm>
          <a:prstGeom prst="rect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EL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9A428FB-3367-27D2-6A18-07B916AC00CF}"/>
              </a:ext>
            </a:extLst>
          </p:cNvPr>
          <p:cNvSpPr/>
          <p:nvPr/>
        </p:nvSpPr>
        <p:spPr>
          <a:xfrm>
            <a:off x="5818028" y="3129963"/>
            <a:ext cx="271498" cy="171358"/>
          </a:xfrm>
          <a:prstGeom prst="roundRect">
            <a:avLst/>
          </a:prstGeom>
          <a:solidFill>
            <a:srgbClr val="C4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E7FF7AE-84C0-7108-BFD2-F64AFF2D8780}"/>
              </a:ext>
            </a:extLst>
          </p:cNvPr>
          <p:cNvSpPr/>
          <p:nvPr/>
        </p:nvSpPr>
        <p:spPr>
          <a:xfrm rot="5400000">
            <a:off x="3946378" y="3303853"/>
            <a:ext cx="271498" cy="171358"/>
          </a:xfrm>
          <a:prstGeom prst="roundRect">
            <a:avLst/>
          </a:prstGeom>
          <a:solidFill>
            <a:srgbClr val="004A8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34C0E55-0E4E-BA3B-5D57-7B7552B00FFC}"/>
              </a:ext>
            </a:extLst>
          </p:cNvPr>
          <p:cNvSpPr/>
          <p:nvPr/>
        </p:nvSpPr>
        <p:spPr>
          <a:xfrm>
            <a:off x="4867208" y="3874085"/>
            <a:ext cx="271498" cy="171358"/>
          </a:xfrm>
          <a:prstGeom prst="roundRect">
            <a:avLst/>
          </a:prstGeom>
          <a:solidFill>
            <a:srgbClr val="C092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B00EB5F-C134-FCC3-1744-E04514CC9080}"/>
              </a:ext>
            </a:extLst>
          </p:cNvPr>
          <p:cNvSpPr/>
          <p:nvPr/>
        </p:nvSpPr>
        <p:spPr>
          <a:xfrm>
            <a:off x="5748534" y="3872485"/>
            <a:ext cx="271498" cy="171358"/>
          </a:xfrm>
          <a:prstGeom prst="roundRect">
            <a:avLst/>
          </a:prstGeom>
          <a:solidFill>
            <a:srgbClr val="41652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083981F-7CA8-A7FB-1D1B-95D4EF2897B3}"/>
              </a:ext>
            </a:extLst>
          </p:cNvPr>
          <p:cNvCxnSpPr>
            <a:cxnSpLocks noChangeShapeType="1"/>
            <a:endCxn id="2" idx="0"/>
          </p:cNvCxnSpPr>
          <p:nvPr/>
        </p:nvCxnSpPr>
        <p:spPr bwMode="auto">
          <a:xfrm>
            <a:off x="5953776" y="2496547"/>
            <a:ext cx="2" cy="633416"/>
          </a:xfrm>
          <a:prstGeom prst="straightConnector1">
            <a:avLst/>
          </a:prstGeom>
          <a:noFill/>
          <a:ln w="38100" algn="ctr">
            <a:solidFill>
              <a:srgbClr val="C40000"/>
            </a:solidFill>
            <a:round/>
            <a:headEnd type="none" w="med" len="med"/>
            <a:tailEnd type="triangle" w="med" len="med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C243D29-0DAC-7CAE-90A0-A3112C40D4FC}"/>
              </a:ext>
            </a:extLst>
          </p:cNvPr>
          <p:cNvCxnSpPr>
            <a:cxnSpLocks noChangeShapeType="1"/>
            <a:endCxn id="3" idx="2"/>
          </p:cNvCxnSpPr>
          <p:nvPr/>
        </p:nvCxnSpPr>
        <p:spPr bwMode="auto">
          <a:xfrm>
            <a:off x="3007576" y="3389533"/>
            <a:ext cx="988872" cy="0"/>
          </a:xfrm>
          <a:prstGeom prst="straightConnector1">
            <a:avLst/>
          </a:prstGeom>
          <a:noFill/>
          <a:ln w="38100" algn="ctr">
            <a:solidFill>
              <a:srgbClr val="004A82"/>
            </a:solidFill>
            <a:round/>
            <a:headEnd type="none" w="med" len="med"/>
            <a:tailEnd type="triangle" w="med" len="med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934442A-C59C-4911-D8A2-2025579338B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29640" y="2518593"/>
            <a:ext cx="0" cy="606246"/>
          </a:xfrm>
          <a:prstGeom prst="straightConnector1">
            <a:avLst/>
          </a:prstGeom>
          <a:noFill/>
          <a:ln w="38100" algn="ctr">
            <a:solidFill>
              <a:srgbClr val="96003C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45" name="Rounded Rectangle 7">
            <a:extLst>
              <a:ext uri="{FF2B5EF4-FFF2-40B4-BE49-F238E27FC236}">
                <a16:creationId xmlns:a16="http://schemas.microsoft.com/office/drawing/2014/main" id="{375E279C-770A-1F13-F015-3676FA85C36A}"/>
              </a:ext>
            </a:extLst>
          </p:cNvPr>
          <p:cNvSpPr/>
          <p:nvPr/>
        </p:nvSpPr>
        <p:spPr>
          <a:xfrm>
            <a:off x="4316600" y="3129963"/>
            <a:ext cx="631590" cy="172024"/>
          </a:xfrm>
          <a:prstGeom prst="roundRect">
            <a:avLst/>
          </a:prstGeom>
          <a:solidFill>
            <a:srgbClr val="96003C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10B819-CB2A-5A0B-F9D2-99BF12703FA2}"/>
              </a:ext>
            </a:extLst>
          </p:cNvPr>
          <p:cNvSpPr/>
          <p:nvPr/>
        </p:nvSpPr>
        <p:spPr>
          <a:xfrm>
            <a:off x="3933072" y="2626811"/>
            <a:ext cx="548640" cy="365760"/>
          </a:xfrm>
          <a:prstGeom prst="rect">
            <a:avLst/>
          </a:prstGeom>
          <a:solidFill>
            <a:srgbClr val="96003C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SL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497FBC9E-01CD-9618-0B30-60757120A887}"/>
              </a:ext>
            </a:extLst>
          </p:cNvPr>
          <p:cNvSpPr/>
          <p:nvPr/>
        </p:nvSpPr>
        <p:spPr>
          <a:xfrm>
            <a:off x="4957764" y="3129963"/>
            <a:ext cx="271498" cy="171358"/>
          </a:xfrm>
          <a:prstGeom prst="roundRect">
            <a:avLst/>
          </a:prstGeom>
          <a:solidFill>
            <a:srgbClr val="6C002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DF803ED-B25B-B348-31C7-8A8356E856E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93512" y="2504131"/>
            <a:ext cx="2" cy="625832"/>
          </a:xfrm>
          <a:prstGeom prst="straightConnector1">
            <a:avLst/>
          </a:prstGeom>
          <a:noFill/>
          <a:ln w="38100" algn="ctr">
            <a:solidFill>
              <a:srgbClr val="6C002C"/>
            </a:solidFill>
            <a:round/>
            <a:headEnd type="none" w="med" len="med"/>
            <a:tailEnd type="triangle" w="med" len="med"/>
          </a:ln>
          <a:effectLst/>
        </p:spPr>
      </p:cxnSp>
      <p:sp>
        <p:nvSpPr>
          <p:cNvPr id="13" name="Rounded Rectangle 12"/>
          <p:cNvSpPr/>
          <p:nvPr/>
        </p:nvSpPr>
        <p:spPr bwMode="auto">
          <a:xfrm>
            <a:off x="5594574" y="1594497"/>
            <a:ext cx="2377440" cy="914396"/>
          </a:xfrm>
          <a:prstGeom prst="roundRect">
            <a:avLst/>
          </a:prstGeom>
          <a:solidFill>
            <a:srgbClr val="E6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0" hangingPunct="0"/>
            <a:r>
              <a:rPr lang="en-US" dirty="0">
                <a:solidFill>
                  <a:schemeClr val="bg1"/>
                </a:solidFill>
                <a:ea typeface="Yu Mincho"/>
              </a:rPr>
              <a:t>Episodic </a:t>
            </a:r>
          </a:p>
          <a:p>
            <a:pPr algn="ctr" eaLnBrk="0" hangingPunct="0"/>
            <a:r>
              <a:rPr lang="en-US" dirty="0">
                <a:solidFill>
                  <a:schemeClr val="bg1"/>
                </a:solidFill>
                <a:ea typeface="Yu Mincho"/>
              </a:rPr>
              <a:t>Long-term Memory</a:t>
            </a:r>
          </a:p>
        </p:txBody>
      </p:sp>
      <p:sp>
        <p:nvSpPr>
          <p:cNvPr id="43" name="Rounded Rectangle 12">
            <a:extLst>
              <a:ext uri="{FF2B5EF4-FFF2-40B4-BE49-F238E27FC236}">
                <a16:creationId xmlns:a16="http://schemas.microsoft.com/office/drawing/2014/main" id="{A9C19225-EA79-19DD-C34B-BB2E0F88ED17}"/>
              </a:ext>
            </a:extLst>
          </p:cNvPr>
          <p:cNvSpPr/>
          <p:nvPr/>
        </p:nvSpPr>
        <p:spPr bwMode="auto">
          <a:xfrm>
            <a:off x="3080010" y="1604197"/>
            <a:ext cx="2377440" cy="914396"/>
          </a:xfrm>
          <a:prstGeom prst="roundRect">
            <a:avLst/>
          </a:prstGeom>
          <a:solidFill>
            <a:srgbClr val="96003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0" hangingPunct="0"/>
            <a:r>
              <a:rPr lang="en-US" dirty="0">
                <a:solidFill>
                  <a:schemeClr val="bg1"/>
                </a:solidFill>
                <a:ea typeface="Yu Mincho"/>
              </a:rPr>
              <a:t>Semantic</a:t>
            </a:r>
          </a:p>
          <a:p>
            <a:pPr algn="ctr" eaLnBrk="0" hangingPunct="0"/>
            <a:r>
              <a:rPr lang="en-US" dirty="0">
                <a:solidFill>
                  <a:schemeClr val="bg1"/>
                </a:solidFill>
                <a:ea typeface="Yu Mincho"/>
              </a:rPr>
              <a:t>Long-term Memory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0BFC437-4AC7-CE89-7EB2-A8686AD7B77B}"/>
              </a:ext>
            </a:extLst>
          </p:cNvPr>
          <p:cNvSpPr/>
          <p:nvPr/>
        </p:nvSpPr>
        <p:spPr>
          <a:xfrm rot="5400000">
            <a:off x="6694580" y="3488137"/>
            <a:ext cx="271498" cy="171358"/>
          </a:xfrm>
          <a:prstGeom prst="roundRect">
            <a:avLst/>
          </a:prstGeom>
          <a:solidFill>
            <a:srgbClr val="5F3F1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B846B94-CB3B-1988-7136-0919A9D68605}"/>
              </a:ext>
            </a:extLst>
          </p:cNvPr>
          <p:cNvCxnSpPr>
            <a:cxnSpLocks noChangeShapeType="1"/>
            <a:stCxn id="31" idx="1"/>
          </p:cNvCxnSpPr>
          <p:nvPr/>
        </p:nvCxnSpPr>
        <p:spPr bwMode="auto">
          <a:xfrm>
            <a:off x="6684727" y="5303432"/>
            <a:ext cx="0" cy="499756"/>
          </a:xfrm>
          <a:prstGeom prst="straightConnector1">
            <a:avLst/>
          </a:prstGeom>
          <a:noFill/>
          <a:ln w="38100" algn="ctr">
            <a:solidFill>
              <a:srgbClr val="548235"/>
            </a:solidFill>
            <a:round/>
            <a:headEnd type="none" w="med" len="med"/>
            <a:tailEnd type="triangle" w="med" len="med"/>
          </a:ln>
          <a:effectLst/>
        </p:spPr>
      </p:cxnSp>
      <p:sp>
        <p:nvSpPr>
          <p:cNvPr id="27" name="Rounded Rectangle 10">
            <a:extLst>
              <a:ext uri="{FF2B5EF4-FFF2-40B4-BE49-F238E27FC236}">
                <a16:creationId xmlns:a16="http://schemas.microsoft.com/office/drawing/2014/main" id="{C2001A2D-5B10-6FDB-1974-F8B602CCD30A}"/>
              </a:ext>
            </a:extLst>
          </p:cNvPr>
          <p:cNvSpPr/>
          <p:nvPr/>
        </p:nvSpPr>
        <p:spPr bwMode="auto">
          <a:xfrm>
            <a:off x="3990567" y="3129597"/>
            <a:ext cx="2931549" cy="916105"/>
          </a:xfrm>
          <a:prstGeom prst="roundRect">
            <a:avLst/>
          </a:prstGeom>
          <a:solidFill>
            <a:srgbClr val="9966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0" hangingPunct="0"/>
            <a:r>
              <a:rPr lang="en-US" dirty="0">
                <a:solidFill>
                  <a:schemeClr val="bg1"/>
                </a:solidFill>
                <a:ea typeface="Yu Mincho"/>
              </a:rPr>
              <a:t>Working Memory</a:t>
            </a:r>
            <a:endParaRPr lang="en-US" sz="2400" dirty="0">
              <a:solidFill>
                <a:schemeClr val="bg1"/>
              </a:solidFill>
              <a:ea typeface="Yu Mincho"/>
            </a:endParaRPr>
          </a:p>
        </p:txBody>
      </p:sp>
      <p:sp>
        <p:nvSpPr>
          <p:cNvPr id="28" name="Snip Same Side Corner Rectangle 13">
            <a:extLst>
              <a:ext uri="{FF2B5EF4-FFF2-40B4-BE49-F238E27FC236}">
                <a16:creationId xmlns:a16="http://schemas.microsoft.com/office/drawing/2014/main" id="{E2F3E7C8-580E-11E0-2C3D-9D59C4323DF3}"/>
              </a:ext>
            </a:extLst>
          </p:cNvPr>
          <p:cNvSpPr/>
          <p:nvPr/>
        </p:nvSpPr>
        <p:spPr bwMode="auto">
          <a:xfrm>
            <a:off x="3301021" y="4678422"/>
            <a:ext cx="1881897" cy="625010"/>
          </a:xfrm>
          <a:prstGeom prst="snip2Same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0" hangingPunct="0"/>
            <a:r>
              <a:rPr lang="en-US" dirty="0">
                <a:solidFill>
                  <a:schemeClr val="bg1"/>
                </a:solidFill>
                <a:ea typeface="Yu Mincho"/>
              </a:rPr>
              <a:t>Perception</a:t>
            </a:r>
            <a:endParaRPr lang="en-US" sz="2400" dirty="0">
              <a:solidFill>
                <a:schemeClr val="bg1"/>
              </a:solidFill>
              <a:ea typeface="Yu Mincho"/>
            </a:endParaRPr>
          </a:p>
        </p:txBody>
      </p:sp>
      <p:sp>
        <p:nvSpPr>
          <p:cNvPr id="31" name="Snip Same Side Corner Rectangle 14">
            <a:extLst>
              <a:ext uri="{FF2B5EF4-FFF2-40B4-BE49-F238E27FC236}">
                <a16:creationId xmlns:a16="http://schemas.microsoft.com/office/drawing/2014/main" id="{06883903-485C-CCDC-C92D-28EB9B17713F}"/>
              </a:ext>
            </a:extLst>
          </p:cNvPr>
          <p:cNvSpPr/>
          <p:nvPr/>
        </p:nvSpPr>
        <p:spPr bwMode="auto">
          <a:xfrm>
            <a:off x="5743777" y="4678422"/>
            <a:ext cx="1881897" cy="625010"/>
          </a:xfrm>
          <a:prstGeom prst="snip2SameRect">
            <a:avLst>
              <a:gd name="adj1" fmla="val 0"/>
              <a:gd name="adj2" fmla="val 15585"/>
            </a:avLst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0" hangingPunct="0"/>
            <a:r>
              <a:rPr lang="en-US" dirty="0">
                <a:solidFill>
                  <a:schemeClr val="bg1"/>
                </a:solidFill>
                <a:ea typeface="Yu Mincho"/>
              </a:rPr>
              <a:t>Motor</a:t>
            </a:r>
            <a:endParaRPr lang="en-US" sz="2400" dirty="0">
              <a:solidFill>
                <a:schemeClr val="bg1"/>
              </a:solidFill>
              <a:ea typeface="Yu Mincho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F33DBE0-AD09-670D-A2AE-B6ABC934A89A}"/>
              </a:ext>
            </a:extLst>
          </p:cNvPr>
          <p:cNvCxnSpPr>
            <a:cxnSpLocks noChangeShapeType="1"/>
            <a:stCxn id="28" idx="3"/>
            <a:endCxn id="40" idx="2"/>
          </p:cNvCxnSpPr>
          <p:nvPr/>
        </p:nvCxnSpPr>
        <p:spPr bwMode="auto">
          <a:xfrm flipV="1">
            <a:off x="4241970" y="4043798"/>
            <a:ext cx="306422" cy="634624"/>
          </a:xfrm>
          <a:prstGeom prst="straightConnector1">
            <a:avLst/>
          </a:prstGeom>
          <a:noFill/>
          <a:ln w="38100" algn="ctr">
            <a:solidFill>
              <a:srgbClr val="FFC000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3CEDF7F-63D3-32D0-41D5-2C05A686EE63}"/>
              </a:ext>
            </a:extLst>
          </p:cNvPr>
          <p:cNvCxnSpPr>
            <a:cxnSpLocks noChangeShapeType="1"/>
            <a:stCxn id="41" idx="2"/>
            <a:endCxn id="31" idx="3"/>
          </p:cNvCxnSpPr>
          <p:nvPr/>
        </p:nvCxnSpPr>
        <p:spPr bwMode="auto">
          <a:xfrm>
            <a:off x="6357350" y="4043131"/>
            <a:ext cx="327377" cy="635291"/>
          </a:xfrm>
          <a:prstGeom prst="straightConnector1">
            <a:avLst/>
          </a:prstGeom>
          <a:noFill/>
          <a:ln w="38100" algn="ctr">
            <a:solidFill>
              <a:srgbClr val="548235"/>
            </a:solidFill>
            <a:round/>
            <a:headEnd type="none" w="med" len="med"/>
            <a:tailEnd type="triangle" w="med" len="med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DEC45AA-B30D-1D1D-4435-0DFB860482B8}"/>
              </a:ext>
            </a:extLst>
          </p:cNvPr>
          <p:cNvCxnSpPr>
            <a:cxnSpLocks noChangeShapeType="1"/>
            <a:stCxn id="27" idx="1"/>
            <a:endCxn id="54" idx="3"/>
          </p:cNvCxnSpPr>
          <p:nvPr/>
        </p:nvCxnSpPr>
        <p:spPr bwMode="auto">
          <a:xfrm flipH="1" flipV="1">
            <a:off x="3064870" y="3584295"/>
            <a:ext cx="925697" cy="3355"/>
          </a:xfrm>
          <a:prstGeom prst="straightConnector1">
            <a:avLst/>
          </a:prstGeom>
          <a:noFill/>
          <a:ln w="38100" algn="ctr">
            <a:solidFill>
              <a:srgbClr val="0070C0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3A52F1A-BF86-3B65-7960-1E036E17C4B3}"/>
              </a:ext>
            </a:extLst>
          </p:cNvPr>
          <p:cNvCxnSpPr>
            <a:cxnSpLocks noChangeShapeType="1"/>
            <a:endCxn id="28" idx="1"/>
          </p:cNvCxnSpPr>
          <p:nvPr/>
        </p:nvCxnSpPr>
        <p:spPr bwMode="auto">
          <a:xfrm flipV="1">
            <a:off x="4241970" y="5303432"/>
            <a:ext cx="0" cy="499756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</p:cxnSp>
      <p:sp>
        <p:nvSpPr>
          <p:cNvPr id="40" name="Rounded Rectangle 8">
            <a:extLst>
              <a:ext uri="{FF2B5EF4-FFF2-40B4-BE49-F238E27FC236}">
                <a16:creationId xmlns:a16="http://schemas.microsoft.com/office/drawing/2014/main" id="{588FCE57-A659-31A6-DF33-A0609C5F7911}"/>
              </a:ext>
            </a:extLst>
          </p:cNvPr>
          <p:cNvSpPr/>
          <p:nvPr/>
        </p:nvSpPr>
        <p:spPr>
          <a:xfrm>
            <a:off x="4232005" y="3871453"/>
            <a:ext cx="632770" cy="172345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3600"/>
          </a:p>
        </p:txBody>
      </p:sp>
      <p:sp>
        <p:nvSpPr>
          <p:cNvPr id="41" name="Rounded Rectangle 9">
            <a:extLst>
              <a:ext uri="{FF2B5EF4-FFF2-40B4-BE49-F238E27FC236}">
                <a16:creationId xmlns:a16="http://schemas.microsoft.com/office/drawing/2014/main" id="{663F6E4B-060B-AD96-6EA3-415EE7FFEEAC}"/>
              </a:ext>
            </a:extLst>
          </p:cNvPr>
          <p:cNvSpPr/>
          <p:nvPr/>
        </p:nvSpPr>
        <p:spPr>
          <a:xfrm>
            <a:off x="6041563" y="3871453"/>
            <a:ext cx="631572" cy="1716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3600"/>
          </a:p>
        </p:txBody>
      </p:sp>
      <p:sp>
        <p:nvSpPr>
          <p:cNvPr id="42" name="Rounded Rectangle 10">
            <a:extLst>
              <a:ext uri="{FF2B5EF4-FFF2-40B4-BE49-F238E27FC236}">
                <a16:creationId xmlns:a16="http://schemas.microsoft.com/office/drawing/2014/main" id="{04409CE4-AF60-0E95-1C8E-6374DDC95B69}"/>
              </a:ext>
            </a:extLst>
          </p:cNvPr>
          <p:cNvSpPr/>
          <p:nvPr/>
        </p:nvSpPr>
        <p:spPr bwMode="auto">
          <a:xfrm>
            <a:off x="3301021" y="5705867"/>
            <a:ext cx="4324637" cy="1092291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0" hangingPunct="0"/>
            <a:r>
              <a:rPr lang="en-US" dirty="0">
                <a:solidFill>
                  <a:schemeClr val="bg1"/>
                </a:solidFill>
                <a:ea typeface="Yu Mincho"/>
              </a:rPr>
              <a:t>Environment</a:t>
            </a:r>
            <a:endParaRPr lang="en-US" sz="2400" dirty="0">
              <a:solidFill>
                <a:schemeClr val="bg1"/>
              </a:solidFill>
              <a:ea typeface="Yu Mincho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6DEF921-E7FA-F4B8-6E62-59071B1A3CC9}"/>
              </a:ext>
            </a:extLst>
          </p:cNvPr>
          <p:cNvSpPr/>
          <p:nvPr/>
        </p:nvSpPr>
        <p:spPr>
          <a:xfrm>
            <a:off x="3114605" y="3707291"/>
            <a:ext cx="833234" cy="366444"/>
          </a:xfrm>
          <a:prstGeom prst="rect">
            <a:avLst/>
          </a:prstGeom>
          <a:solidFill>
            <a:srgbClr val="0070C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RL/PC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EE586A1-1471-028C-1ACA-E57954D4A9E0}"/>
              </a:ext>
            </a:extLst>
          </p:cNvPr>
          <p:cNvCxnSpPr>
            <a:cxnSpLocks noChangeShapeType="1"/>
            <a:stCxn id="53" idx="2"/>
            <a:endCxn id="27" idx="0"/>
          </p:cNvCxnSpPr>
          <p:nvPr/>
        </p:nvCxnSpPr>
        <p:spPr bwMode="auto">
          <a:xfrm flipH="1">
            <a:off x="5456342" y="2514095"/>
            <a:ext cx="2" cy="615502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51" name="Rounded Rectangle 7">
            <a:extLst>
              <a:ext uri="{FF2B5EF4-FFF2-40B4-BE49-F238E27FC236}">
                <a16:creationId xmlns:a16="http://schemas.microsoft.com/office/drawing/2014/main" id="{1C920CE3-7FB5-82D7-FD6E-ED641163F406}"/>
              </a:ext>
            </a:extLst>
          </p:cNvPr>
          <p:cNvSpPr/>
          <p:nvPr/>
        </p:nvSpPr>
        <p:spPr>
          <a:xfrm>
            <a:off x="5139957" y="3124788"/>
            <a:ext cx="632770" cy="172345"/>
          </a:xfrm>
          <a:prstGeom prst="roundRect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36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4871FE6-5C7D-41AF-9256-87491B8674AF}"/>
              </a:ext>
            </a:extLst>
          </p:cNvPr>
          <p:cNvSpPr/>
          <p:nvPr/>
        </p:nvSpPr>
        <p:spPr>
          <a:xfrm>
            <a:off x="4778343" y="2621942"/>
            <a:ext cx="549665" cy="366444"/>
          </a:xfrm>
          <a:prstGeom prst="rect">
            <a:avLst/>
          </a:prstGeom>
          <a:solidFill>
            <a:srgbClr val="C0000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DL</a:t>
            </a:r>
          </a:p>
        </p:txBody>
      </p:sp>
      <p:sp>
        <p:nvSpPr>
          <p:cNvPr id="53" name="Rounded Rectangle 12">
            <a:extLst>
              <a:ext uri="{FF2B5EF4-FFF2-40B4-BE49-F238E27FC236}">
                <a16:creationId xmlns:a16="http://schemas.microsoft.com/office/drawing/2014/main" id="{884ABE88-AA08-9060-2FB8-D0A46AA461F5}"/>
              </a:ext>
            </a:extLst>
          </p:cNvPr>
          <p:cNvSpPr/>
          <p:nvPr/>
        </p:nvSpPr>
        <p:spPr bwMode="auto">
          <a:xfrm>
            <a:off x="4265402" y="1597990"/>
            <a:ext cx="2381883" cy="916105"/>
          </a:xfrm>
          <a:prstGeom prst="round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0" hangingPunct="0"/>
            <a:r>
              <a:rPr lang="en-US" dirty="0">
                <a:solidFill>
                  <a:schemeClr val="bg1"/>
                </a:solidFill>
                <a:ea typeface="Yu Mincho"/>
              </a:rPr>
              <a:t>Declarative</a:t>
            </a:r>
            <a:endParaRPr lang="en-US" sz="2400" dirty="0">
              <a:solidFill>
                <a:schemeClr val="bg1"/>
              </a:solidFill>
              <a:ea typeface="Yu Mincho"/>
            </a:endParaRPr>
          </a:p>
          <a:p>
            <a:pPr algn="ctr" eaLnBrk="0" hangingPunct="0"/>
            <a:r>
              <a:rPr lang="en-US" dirty="0">
                <a:solidFill>
                  <a:schemeClr val="bg1"/>
                </a:solidFill>
                <a:ea typeface="Yu Mincho"/>
              </a:rPr>
              <a:t>Long-term Memory</a:t>
            </a:r>
            <a:endParaRPr lang="en-US" sz="2400" dirty="0">
              <a:solidFill>
                <a:schemeClr val="bg1"/>
              </a:solidFill>
              <a:ea typeface="Yu Mincho"/>
            </a:endParaRPr>
          </a:p>
        </p:txBody>
      </p:sp>
      <p:sp>
        <p:nvSpPr>
          <p:cNvPr id="54" name="Rounded Rectangle 11">
            <a:extLst>
              <a:ext uri="{FF2B5EF4-FFF2-40B4-BE49-F238E27FC236}">
                <a16:creationId xmlns:a16="http://schemas.microsoft.com/office/drawing/2014/main" id="{0906807C-0F6E-6ACD-5399-33C9B2A6C2DD}"/>
              </a:ext>
            </a:extLst>
          </p:cNvPr>
          <p:cNvSpPr/>
          <p:nvPr/>
        </p:nvSpPr>
        <p:spPr bwMode="auto">
          <a:xfrm>
            <a:off x="682987" y="3126241"/>
            <a:ext cx="2381883" cy="916107"/>
          </a:xfrm>
          <a:prstGeom prst="round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0" hangingPunct="0"/>
            <a:r>
              <a:rPr lang="en-US" dirty="0">
                <a:solidFill>
                  <a:schemeClr val="bg1"/>
                </a:solidFill>
                <a:ea typeface="Yu Mincho"/>
              </a:rPr>
              <a:t>Procedural </a:t>
            </a:r>
            <a:endParaRPr lang="en-US" sz="2400" dirty="0">
              <a:solidFill>
                <a:schemeClr val="bg1"/>
              </a:solidFill>
              <a:ea typeface="Yu Mincho"/>
            </a:endParaRPr>
          </a:p>
          <a:p>
            <a:pPr algn="ctr" eaLnBrk="0" hangingPunct="0"/>
            <a:r>
              <a:rPr lang="en-US" dirty="0">
                <a:solidFill>
                  <a:schemeClr val="bg1"/>
                </a:solidFill>
                <a:ea typeface="Yu Mincho"/>
              </a:rPr>
              <a:t>Long-term Memory</a:t>
            </a:r>
            <a:endParaRPr lang="en-US" sz="2400" dirty="0">
              <a:solidFill>
                <a:schemeClr val="bg1"/>
              </a:solidFill>
              <a:ea typeface="Yu Mincho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844227C-79E9-5BFF-ED77-94102EC51376}"/>
              </a:ext>
            </a:extLst>
          </p:cNvPr>
          <p:cNvGrpSpPr/>
          <p:nvPr/>
        </p:nvGrpSpPr>
        <p:grpSpPr>
          <a:xfrm flipH="1">
            <a:off x="5182919" y="4990927"/>
            <a:ext cx="560858" cy="11151"/>
            <a:chOff x="4470743" y="4002414"/>
            <a:chExt cx="279906" cy="11151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2CD2861-9CE9-7028-7736-6BA3D869708D}"/>
                </a:ext>
              </a:extLst>
            </p:cNvPr>
            <p:cNvCxnSpPr>
              <a:cxnSpLocks noChangeShapeType="1"/>
              <a:stCxn id="31" idx="2"/>
              <a:endCxn id="28" idx="0"/>
            </p:cNvCxnSpPr>
            <p:nvPr/>
          </p:nvCxnSpPr>
          <p:spPr bwMode="auto">
            <a:xfrm flipH="1">
              <a:off x="4470743" y="4013565"/>
              <a:ext cx="279906" cy="0"/>
            </a:xfrm>
            <a:prstGeom prst="straightConnector1">
              <a:avLst/>
            </a:prstGeom>
            <a:noFill/>
            <a:ln w="38100" algn="ctr">
              <a:solidFill>
                <a:srgbClr val="FFC000"/>
              </a:solidFill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307BEDC-A316-7679-98CE-8F17E015E43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607780" y="4002414"/>
              <a:ext cx="140972" cy="0"/>
            </a:xfrm>
            <a:prstGeom prst="straightConnector1">
              <a:avLst/>
            </a:prstGeom>
            <a:noFill/>
            <a:ln w="38100" algn="ctr">
              <a:solidFill>
                <a:srgbClr val="548235"/>
              </a:solidFill>
              <a:round/>
              <a:headEnd type="triangle" w="med" len="med"/>
              <a:tailEnd type="none" w="med" len="med"/>
            </a:ln>
            <a:effectLst/>
          </p:spPr>
        </p:cxnSp>
      </p:grpSp>
      <p:sp>
        <p:nvSpPr>
          <p:cNvPr id="75" name="Title 74">
            <a:extLst>
              <a:ext uri="{FF2B5EF4-FFF2-40B4-BE49-F238E27FC236}">
                <a16:creationId xmlns:a16="http://schemas.microsoft.com/office/drawing/2014/main" id="{E47A3A31-0EA3-4EE7-7714-D3CE1E564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CMC Architecture Extensions: Direct Sources</a:t>
            </a:r>
          </a:p>
        </p:txBody>
      </p:sp>
      <p:sp>
        <p:nvSpPr>
          <p:cNvPr id="79" name="Content Placeholder 78">
            <a:extLst>
              <a:ext uri="{FF2B5EF4-FFF2-40B4-BE49-F238E27FC236}">
                <a16:creationId xmlns:a16="http://schemas.microsoft.com/office/drawing/2014/main" id="{EDECEC14-C5DF-26A6-B3C2-F70092EF6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423" y="958396"/>
            <a:ext cx="10768161" cy="5529509"/>
          </a:xfrm>
        </p:spPr>
        <p:txBody>
          <a:bodyPr/>
          <a:lstStyle/>
          <a:p>
            <a:r>
              <a:rPr lang="en-US" dirty="0"/>
              <a:t>Add data to WM that it can reason over</a:t>
            </a:r>
          </a:p>
          <a:p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EE53615-8B4A-B825-8F77-C9F502B926C7}"/>
              </a:ext>
            </a:extLst>
          </p:cNvPr>
          <p:cNvSpPr txBox="1"/>
          <p:nvPr/>
        </p:nvSpPr>
        <p:spPr>
          <a:xfrm>
            <a:off x="7438875" y="2729930"/>
            <a:ext cx="4818413" cy="1569660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WM Module Process State buffers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Success/failure/certainty/…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Episodic Memory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History of reasoning</a:t>
            </a:r>
          </a:p>
        </p:txBody>
      </p:sp>
    </p:spTree>
    <p:extLst>
      <p:ext uri="{BB962C8B-B14F-4D97-AF65-F5344CB8AC3E}">
        <p14:creationId xmlns:p14="http://schemas.microsoft.com/office/powerpoint/2010/main" val="359154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3" grpId="0" animBg="1"/>
      <p:bldP spid="2" grpId="0" animBg="1"/>
      <p:bldP spid="45" grpId="0" animBg="1"/>
      <p:bldP spid="46" grpId="0" animBg="1"/>
      <p:bldP spid="47" grpId="0" animBg="1"/>
      <p:bldP spid="13" grpId="0" animBg="1"/>
      <p:bldP spid="43" grpId="0" animBg="1"/>
      <p:bldP spid="27" grpId="0" animBg="1"/>
      <p:bldP spid="51" grpId="0" animBg="1"/>
      <p:bldP spid="52" grpId="0" animBg="1"/>
      <p:bldP spid="5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ontent Placeholder 78">
            <a:extLst>
              <a:ext uri="{FF2B5EF4-FFF2-40B4-BE49-F238E27FC236}">
                <a16:creationId xmlns:a16="http://schemas.microsoft.com/office/drawing/2014/main" id="{EDECEC14-C5DF-26A6-B3C2-F70092EF6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423" y="958396"/>
            <a:ext cx="10768161" cy="5529509"/>
          </a:xfrm>
        </p:spPr>
        <p:txBody>
          <a:bodyPr/>
          <a:lstStyle/>
          <a:p>
            <a:r>
              <a:rPr lang="en-US" dirty="0"/>
              <a:t>Add data to WM that it can reason over</a:t>
            </a:r>
          </a:p>
          <a:p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BF7E2C4-5338-F7D4-BA52-EA8124F2E2A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884282" y="4045443"/>
            <a:ext cx="0" cy="631990"/>
          </a:xfrm>
          <a:prstGeom prst="straightConnector1">
            <a:avLst/>
          </a:prstGeom>
          <a:noFill/>
          <a:ln w="38100" algn="ctr">
            <a:solidFill>
              <a:srgbClr val="416529"/>
            </a:solidFill>
            <a:round/>
            <a:headEnd type="none" w="med" len="med"/>
            <a:tailEnd type="triangle" w="med" len="med"/>
          </a:ln>
          <a:effectLst/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FF00A6-00A6-821D-1C3C-5EB1461CDE60}"/>
              </a:ext>
            </a:extLst>
          </p:cNvPr>
          <p:cNvCxnSpPr>
            <a:cxnSpLocks noChangeShapeType="1"/>
            <a:endCxn id="4" idx="2"/>
          </p:cNvCxnSpPr>
          <p:nvPr/>
        </p:nvCxnSpPr>
        <p:spPr bwMode="auto">
          <a:xfrm flipV="1">
            <a:off x="5002958" y="4045443"/>
            <a:ext cx="0" cy="631990"/>
          </a:xfrm>
          <a:prstGeom prst="straightConnector1">
            <a:avLst/>
          </a:prstGeom>
          <a:noFill/>
          <a:ln w="38100" algn="ctr">
            <a:solidFill>
              <a:srgbClr val="C09200"/>
            </a:solidFill>
            <a:round/>
            <a:headEnd type="none" w="med" len="med"/>
            <a:tailEnd type="triangle" w="med" len="med"/>
          </a:ln>
          <a:effectLst/>
        </p:spPr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75B90B80-F115-2B45-EFF0-5607D8A19426}"/>
              </a:ext>
            </a:extLst>
          </p:cNvPr>
          <p:cNvCxnSpPr>
            <a:cxnSpLocks/>
            <a:endCxn id="30" idx="0"/>
          </p:cNvCxnSpPr>
          <p:nvPr/>
        </p:nvCxnSpPr>
        <p:spPr>
          <a:xfrm rot="5400000" flipH="1" flipV="1">
            <a:off x="6764980" y="3721457"/>
            <a:ext cx="298668" cy="3388"/>
          </a:xfrm>
          <a:prstGeom prst="curvedConnector4">
            <a:avLst>
              <a:gd name="adj1" fmla="val -24936"/>
              <a:gd name="adj2" fmla="val 11626682"/>
            </a:avLst>
          </a:prstGeom>
          <a:ln w="38100">
            <a:solidFill>
              <a:srgbClr val="5F3F1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 bwMode="auto">
          <a:xfrm>
            <a:off x="3990567" y="3129597"/>
            <a:ext cx="2926080" cy="914396"/>
          </a:xfrm>
          <a:prstGeom prst="roundRect">
            <a:avLst/>
          </a:prstGeom>
          <a:solidFill>
            <a:srgbClr val="9966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0" hangingPunct="0"/>
            <a:r>
              <a:rPr lang="en-US" dirty="0">
                <a:solidFill>
                  <a:schemeClr val="bg1"/>
                </a:solidFill>
                <a:ea typeface="Yu Mincho"/>
              </a:rPr>
              <a:t>Working Memory</a:t>
            </a:r>
          </a:p>
        </p:txBody>
      </p: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>
            <a:off x="6413628" y="2505203"/>
            <a:ext cx="2" cy="623844"/>
          </a:xfrm>
          <a:prstGeom prst="straightConnector1">
            <a:avLst/>
          </a:prstGeom>
          <a:noFill/>
          <a:ln w="38100" algn="ctr">
            <a:solidFill>
              <a:srgbClr val="E60000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8" name="Rounded Rectangle 7"/>
          <p:cNvSpPr/>
          <p:nvPr/>
        </p:nvSpPr>
        <p:spPr>
          <a:xfrm>
            <a:off x="6100590" y="3129963"/>
            <a:ext cx="631590" cy="172024"/>
          </a:xfrm>
          <a:prstGeom prst="round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230442" y="3873419"/>
            <a:ext cx="631590" cy="172024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036624" y="3873419"/>
            <a:ext cx="630394" cy="17135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A70595C-32FA-FA45-12F7-B2C1851FD5C6}"/>
              </a:ext>
            </a:extLst>
          </p:cNvPr>
          <p:cNvSpPr/>
          <p:nvPr/>
        </p:nvSpPr>
        <p:spPr>
          <a:xfrm>
            <a:off x="6539720" y="2626811"/>
            <a:ext cx="548640" cy="365760"/>
          </a:xfrm>
          <a:prstGeom prst="rect">
            <a:avLst/>
          </a:prstGeom>
          <a:solidFill>
            <a:srgbClr val="FF000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EL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9A428FB-3367-27D2-6A18-07B916AC00CF}"/>
              </a:ext>
            </a:extLst>
          </p:cNvPr>
          <p:cNvSpPr/>
          <p:nvPr/>
        </p:nvSpPr>
        <p:spPr>
          <a:xfrm>
            <a:off x="5818028" y="3129963"/>
            <a:ext cx="271498" cy="171358"/>
          </a:xfrm>
          <a:prstGeom prst="roundRect">
            <a:avLst/>
          </a:prstGeom>
          <a:solidFill>
            <a:srgbClr val="C4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E7FF7AE-84C0-7108-BFD2-F64AFF2D8780}"/>
              </a:ext>
            </a:extLst>
          </p:cNvPr>
          <p:cNvSpPr/>
          <p:nvPr/>
        </p:nvSpPr>
        <p:spPr>
          <a:xfrm rot="5400000">
            <a:off x="3946378" y="3303853"/>
            <a:ext cx="271498" cy="171358"/>
          </a:xfrm>
          <a:prstGeom prst="roundRect">
            <a:avLst/>
          </a:prstGeom>
          <a:solidFill>
            <a:srgbClr val="004A8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34C0E55-0E4E-BA3B-5D57-7B7552B00FFC}"/>
              </a:ext>
            </a:extLst>
          </p:cNvPr>
          <p:cNvSpPr/>
          <p:nvPr/>
        </p:nvSpPr>
        <p:spPr>
          <a:xfrm>
            <a:off x="4867208" y="3874085"/>
            <a:ext cx="271498" cy="171358"/>
          </a:xfrm>
          <a:prstGeom prst="roundRect">
            <a:avLst/>
          </a:prstGeom>
          <a:solidFill>
            <a:srgbClr val="C092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B00EB5F-C134-FCC3-1744-E04514CC9080}"/>
              </a:ext>
            </a:extLst>
          </p:cNvPr>
          <p:cNvSpPr/>
          <p:nvPr/>
        </p:nvSpPr>
        <p:spPr>
          <a:xfrm>
            <a:off x="5748534" y="3872485"/>
            <a:ext cx="271498" cy="171358"/>
          </a:xfrm>
          <a:prstGeom prst="roundRect">
            <a:avLst/>
          </a:prstGeom>
          <a:solidFill>
            <a:srgbClr val="41652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083981F-7CA8-A7FB-1D1B-95D4EF2897B3}"/>
              </a:ext>
            </a:extLst>
          </p:cNvPr>
          <p:cNvCxnSpPr>
            <a:cxnSpLocks noChangeShapeType="1"/>
            <a:endCxn id="2" idx="0"/>
          </p:cNvCxnSpPr>
          <p:nvPr/>
        </p:nvCxnSpPr>
        <p:spPr bwMode="auto">
          <a:xfrm>
            <a:off x="5953776" y="2496547"/>
            <a:ext cx="2" cy="633416"/>
          </a:xfrm>
          <a:prstGeom prst="straightConnector1">
            <a:avLst/>
          </a:prstGeom>
          <a:noFill/>
          <a:ln w="38100" algn="ctr">
            <a:solidFill>
              <a:srgbClr val="C40000"/>
            </a:solidFill>
            <a:round/>
            <a:headEnd type="none" w="med" len="med"/>
            <a:tailEnd type="triangle" w="med" len="med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C243D29-0DAC-7CAE-90A0-A3112C40D4FC}"/>
              </a:ext>
            </a:extLst>
          </p:cNvPr>
          <p:cNvCxnSpPr>
            <a:cxnSpLocks noChangeShapeType="1"/>
            <a:endCxn id="3" idx="2"/>
          </p:cNvCxnSpPr>
          <p:nvPr/>
        </p:nvCxnSpPr>
        <p:spPr bwMode="auto">
          <a:xfrm>
            <a:off x="3007576" y="3389533"/>
            <a:ext cx="988872" cy="0"/>
          </a:xfrm>
          <a:prstGeom prst="straightConnector1">
            <a:avLst/>
          </a:prstGeom>
          <a:noFill/>
          <a:ln w="38100" algn="ctr">
            <a:solidFill>
              <a:srgbClr val="004A82"/>
            </a:solidFill>
            <a:round/>
            <a:headEnd type="none" w="med" len="med"/>
            <a:tailEnd type="triangle" w="med" len="med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934442A-C59C-4911-D8A2-2025579338B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29640" y="2518593"/>
            <a:ext cx="0" cy="606246"/>
          </a:xfrm>
          <a:prstGeom prst="straightConnector1">
            <a:avLst/>
          </a:prstGeom>
          <a:noFill/>
          <a:ln w="38100" algn="ctr">
            <a:solidFill>
              <a:srgbClr val="96003C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45" name="Rounded Rectangle 7">
            <a:extLst>
              <a:ext uri="{FF2B5EF4-FFF2-40B4-BE49-F238E27FC236}">
                <a16:creationId xmlns:a16="http://schemas.microsoft.com/office/drawing/2014/main" id="{375E279C-770A-1F13-F015-3676FA85C36A}"/>
              </a:ext>
            </a:extLst>
          </p:cNvPr>
          <p:cNvSpPr/>
          <p:nvPr/>
        </p:nvSpPr>
        <p:spPr>
          <a:xfrm>
            <a:off x="4316600" y="3129963"/>
            <a:ext cx="631590" cy="172024"/>
          </a:xfrm>
          <a:prstGeom prst="roundRect">
            <a:avLst/>
          </a:prstGeom>
          <a:solidFill>
            <a:srgbClr val="96003C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10B819-CB2A-5A0B-F9D2-99BF12703FA2}"/>
              </a:ext>
            </a:extLst>
          </p:cNvPr>
          <p:cNvSpPr/>
          <p:nvPr/>
        </p:nvSpPr>
        <p:spPr>
          <a:xfrm>
            <a:off x="3933072" y="2626811"/>
            <a:ext cx="548640" cy="365760"/>
          </a:xfrm>
          <a:prstGeom prst="rect">
            <a:avLst/>
          </a:prstGeom>
          <a:solidFill>
            <a:srgbClr val="96003C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SL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497FBC9E-01CD-9618-0B30-60757120A887}"/>
              </a:ext>
            </a:extLst>
          </p:cNvPr>
          <p:cNvSpPr/>
          <p:nvPr/>
        </p:nvSpPr>
        <p:spPr>
          <a:xfrm>
            <a:off x="4957764" y="3129963"/>
            <a:ext cx="271498" cy="171358"/>
          </a:xfrm>
          <a:prstGeom prst="roundRect">
            <a:avLst/>
          </a:prstGeom>
          <a:solidFill>
            <a:srgbClr val="6C002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DF803ED-B25B-B348-31C7-8A8356E856E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93512" y="2504131"/>
            <a:ext cx="2" cy="625832"/>
          </a:xfrm>
          <a:prstGeom prst="straightConnector1">
            <a:avLst/>
          </a:prstGeom>
          <a:noFill/>
          <a:ln w="38100" algn="ctr">
            <a:solidFill>
              <a:srgbClr val="6C002C"/>
            </a:solidFill>
            <a:round/>
            <a:headEnd type="none" w="med" len="med"/>
            <a:tailEnd type="triangle" w="med" len="med"/>
          </a:ln>
          <a:effectLst/>
        </p:spPr>
      </p:cxnSp>
      <p:sp>
        <p:nvSpPr>
          <p:cNvPr id="13" name="Rounded Rectangle 12"/>
          <p:cNvSpPr/>
          <p:nvPr/>
        </p:nvSpPr>
        <p:spPr bwMode="auto">
          <a:xfrm>
            <a:off x="5594574" y="1594497"/>
            <a:ext cx="2377440" cy="914396"/>
          </a:xfrm>
          <a:prstGeom prst="roundRect">
            <a:avLst/>
          </a:prstGeom>
          <a:solidFill>
            <a:srgbClr val="E6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0" hangingPunct="0"/>
            <a:r>
              <a:rPr lang="en-US" dirty="0">
                <a:solidFill>
                  <a:schemeClr val="bg1"/>
                </a:solidFill>
                <a:ea typeface="Yu Mincho"/>
              </a:rPr>
              <a:t>Episodic </a:t>
            </a:r>
          </a:p>
          <a:p>
            <a:pPr algn="ctr" eaLnBrk="0" hangingPunct="0"/>
            <a:r>
              <a:rPr lang="en-US" dirty="0">
                <a:solidFill>
                  <a:schemeClr val="bg1"/>
                </a:solidFill>
                <a:ea typeface="Yu Mincho"/>
              </a:rPr>
              <a:t>Long-term Memory</a:t>
            </a:r>
          </a:p>
        </p:txBody>
      </p:sp>
      <p:sp>
        <p:nvSpPr>
          <p:cNvPr id="43" name="Rounded Rectangle 12">
            <a:extLst>
              <a:ext uri="{FF2B5EF4-FFF2-40B4-BE49-F238E27FC236}">
                <a16:creationId xmlns:a16="http://schemas.microsoft.com/office/drawing/2014/main" id="{A9C19225-EA79-19DD-C34B-BB2E0F88ED17}"/>
              </a:ext>
            </a:extLst>
          </p:cNvPr>
          <p:cNvSpPr/>
          <p:nvPr/>
        </p:nvSpPr>
        <p:spPr bwMode="auto">
          <a:xfrm>
            <a:off x="3080010" y="1604197"/>
            <a:ext cx="2377440" cy="914396"/>
          </a:xfrm>
          <a:prstGeom prst="roundRect">
            <a:avLst/>
          </a:prstGeom>
          <a:solidFill>
            <a:srgbClr val="96003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0" hangingPunct="0"/>
            <a:r>
              <a:rPr lang="en-US" dirty="0">
                <a:solidFill>
                  <a:schemeClr val="bg1"/>
                </a:solidFill>
                <a:ea typeface="Yu Mincho"/>
              </a:rPr>
              <a:t>Semantic</a:t>
            </a:r>
          </a:p>
          <a:p>
            <a:pPr algn="ctr" eaLnBrk="0" hangingPunct="0"/>
            <a:r>
              <a:rPr lang="en-US" dirty="0">
                <a:solidFill>
                  <a:schemeClr val="bg1"/>
                </a:solidFill>
                <a:ea typeface="Yu Mincho"/>
              </a:rPr>
              <a:t>Long-term Memory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0BFC437-4AC7-CE89-7EB2-A8686AD7B77B}"/>
              </a:ext>
            </a:extLst>
          </p:cNvPr>
          <p:cNvSpPr/>
          <p:nvPr/>
        </p:nvSpPr>
        <p:spPr>
          <a:xfrm rot="5400000">
            <a:off x="6694580" y="3488137"/>
            <a:ext cx="271498" cy="171358"/>
          </a:xfrm>
          <a:prstGeom prst="roundRect">
            <a:avLst/>
          </a:prstGeom>
          <a:solidFill>
            <a:srgbClr val="5F3F1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B846B94-CB3B-1988-7136-0919A9D68605}"/>
              </a:ext>
            </a:extLst>
          </p:cNvPr>
          <p:cNvCxnSpPr>
            <a:cxnSpLocks noChangeShapeType="1"/>
            <a:stCxn id="31" idx="1"/>
          </p:cNvCxnSpPr>
          <p:nvPr/>
        </p:nvCxnSpPr>
        <p:spPr bwMode="auto">
          <a:xfrm>
            <a:off x="6684727" y="5303432"/>
            <a:ext cx="0" cy="499756"/>
          </a:xfrm>
          <a:prstGeom prst="straightConnector1">
            <a:avLst/>
          </a:prstGeom>
          <a:noFill/>
          <a:ln w="38100" algn="ctr">
            <a:solidFill>
              <a:srgbClr val="548235"/>
            </a:solidFill>
            <a:round/>
            <a:headEnd type="none" w="med" len="med"/>
            <a:tailEnd type="triangle" w="med" len="med"/>
          </a:ln>
          <a:effectLst/>
        </p:spPr>
      </p:cxnSp>
      <p:sp>
        <p:nvSpPr>
          <p:cNvPr id="28" name="Snip Same Side Corner Rectangle 13">
            <a:extLst>
              <a:ext uri="{FF2B5EF4-FFF2-40B4-BE49-F238E27FC236}">
                <a16:creationId xmlns:a16="http://schemas.microsoft.com/office/drawing/2014/main" id="{E2F3E7C8-580E-11E0-2C3D-9D59C4323DF3}"/>
              </a:ext>
            </a:extLst>
          </p:cNvPr>
          <p:cNvSpPr/>
          <p:nvPr/>
        </p:nvSpPr>
        <p:spPr bwMode="auto">
          <a:xfrm>
            <a:off x="3301021" y="4678422"/>
            <a:ext cx="1881897" cy="625010"/>
          </a:xfrm>
          <a:prstGeom prst="snip2Same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0" hangingPunct="0"/>
            <a:r>
              <a:rPr lang="en-US" dirty="0">
                <a:solidFill>
                  <a:schemeClr val="bg1"/>
                </a:solidFill>
                <a:ea typeface="Yu Mincho"/>
              </a:rPr>
              <a:t>Perception</a:t>
            </a:r>
            <a:endParaRPr lang="en-US" sz="2400" dirty="0">
              <a:solidFill>
                <a:schemeClr val="bg1"/>
              </a:solidFill>
              <a:ea typeface="Yu Mincho"/>
            </a:endParaRPr>
          </a:p>
        </p:txBody>
      </p:sp>
      <p:sp>
        <p:nvSpPr>
          <p:cNvPr id="31" name="Snip Same Side Corner Rectangle 14">
            <a:extLst>
              <a:ext uri="{FF2B5EF4-FFF2-40B4-BE49-F238E27FC236}">
                <a16:creationId xmlns:a16="http://schemas.microsoft.com/office/drawing/2014/main" id="{06883903-485C-CCDC-C92D-28EB9B17713F}"/>
              </a:ext>
            </a:extLst>
          </p:cNvPr>
          <p:cNvSpPr/>
          <p:nvPr/>
        </p:nvSpPr>
        <p:spPr bwMode="auto">
          <a:xfrm>
            <a:off x="5743777" y="4678422"/>
            <a:ext cx="1881897" cy="625010"/>
          </a:xfrm>
          <a:prstGeom prst="snip2SameRect">
            <a:avLst>
              <a:gd name="adj1" fmla="val 0"/>
              <a:gd name="adj2" fmla="val 15585"/>
            </a:avLst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0" hangingPunct="0"/>
            <a:r>
              <a:rPr lang="en-US" dirty="0">
                <a:solidFill>
                  <a:schemeClr val="bg1"/>
                </a:solidFill>
                <a:ea typeface="Yu Mincho"/>
              </a:rPr>
              <a:t>Motor</a:t>
            </a:r>
            <a:endParaRPr lang="en-US" sz="2400" dirty="0">
              <a:solidFill>
                <a:schemeClr val="bg1"/>
              </a:solidFill>
              <a:ea typeface="Yu Mincho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F33DBE0-AD09-670D-A2AE-B6ABC934A89A}"/>
              </a:ext>
            </a:extLst>
          </p:cNvPr>
          <p:cNvCxnSpPr>
            <a:cxnSpLocks noChangeShapeType="1"/>
            <a:stCxn id="28" idx="3"/>
            <a:endCxn id="40" idx="2"/>
          </p:cNvCxnSpPr>
          <p:nvPr/>
        </p:nvCxnSpPr>
        <p:spPr bwMode="auto">
          <a:xfrm flipV="1">
            <a:off x="4241970" y="4043798"/>
            <a:ext cx="306422" cy="634624"/>
          </a:xfrm>
          <a:prstGeom prst="straightConnector1">
            <a:avLst/>
          </a:prstGeom>
          <a:noFill/>
          <a:ln w="38100" algn="ctr">
            <a:solidFill>
              <a:srgbClr val="FFC000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3CEDF7F-63D3-32D0-41D5-2C05A686EE63}"/>
              </a:ext>
            </a:extLst>
          </p:cNvPr>
          <p:cNvCxnSpPr>
            <a:cxnSpLocks noChangeShapeType="1"/>
            <a:stCxn id="41" idx="2"/>
            <a:endCxn id="31" idx="3"/>
          </p:cNvCxnSpPr>
          <p:nvPr/>
        </p:nvCxnSpPr>
        <p:spPr bwMode="auto">
          <a:xfrm>
            <a:off x="6357350" y="4043131"/>
            <a:ext cx="327377" cy="635291"/>
          </a:xfrm>
          <a:prstGeom prst="straightConnector1">
            <a:avLst/>
          </a:prstGeom>
          <a:noFill/>
          <a:ln w="38100" algn="ctr">
            <a:solidFill>
              <a:srgbClr val="548235"/>
            </a:solidFill>
            <a:round/>
            <a:headEnd type="none" w="med" len="med"/>
            <a:tailEnd type="triangle" w="med" len="med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DEC45AA-B30D-1D1D-4435-0DFB860482B8}"/>
              </a:ext>
            </a:extLst>
          </p:cNvPr>
          <p:cNvCxnSpPr>
            <a:cxnSpLocks noChangeShapeType="1"/>
            <a:endCxn id="54" idx="3"/>
          </p:cNvCxnSpPr>
          <p:nvPr/>
        </p:nvCxnSpPr>
        <p:spPr bwMode="auto">
          <a:xfrm flipH="1" flipV="1">
            <a:off x="3064870" y="3584295"/>
            <a:ext cx="925697" cy="3355"/>
          </a:xfrm>
          <a:prstGeom prst="straightConnector1">
            <a:avLst/>
          </a:prstGeom>
          <a:noFill/>
          <a:ln w="38100" algn="ctr">
            <a:solidFill>
              <a:srgbClr val="0070C0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3A52F1A-BF86-3B65-7960-1E036E17C4B3}"/>
              </a:ext>
            </a:extLst>
          </p:cNvPr>
          <p:cNvCxnSpPr>
            <a:cxnSpLocks noChangeShapeType="1"/>
            <a:endCxn id="28" idx="1"/>
          </p:cNvCxnSpPr>
          <p:nvPr/>
        </p:nvCxnSpPr>
        <p:spPr bwMode="auto">
          <a:xfrm flipV="1">
            <a:off x="4241970" y="5303432"/>
            <a:ext cx="0" cy="499756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</p:cxnSp>
      <p:sp>
        <p:nvSpPr>
          <p:cNvPr id="40" name="Rounded Rectangle 8">
            <a:extLst>
              <a:ext uri="{FF2B5EF4-FFF2-40B4-BE49-F238E27FC236}">
                <a16:creationId xmlns:a16="http://schemas.microsoft.com/office/drawing/2014/main" id="{588FCE57-A659-31A6-DF33-A0609C5F7911}"/>
              </a:ext>
            </a:extLst>
          </p:cNvPr>
          <p:cNvSpPr/>
          <p:nvPr/>
        </p:nvSpPr>
        <p:spPr>
          <a:xfrm>
            <a:off x="4232005" y="3871453"/>
            <a:ext cx="632770" cy="172345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3600"/>
          </a:p>
        </p:txBody>
      </p:sp>
      <p:sp>
        <p:nvSpPr>
          <p:cNvPr id="41" name="Rounded Rectangle 9">
            <a:extLst>
              <a:ext uri="{FF2B5EF4-FFF2-40B4-BE49-F238E27FC236}">
                <a16:creationId xmlns:a16="http://schemas.microsoft.com/office/drawing/2014/main" id="{663F6E4B-060B-AD96-6EA3-415EE7FFEEAC}"/>
              </a:ext>
            </a:extLst>
          </p:cNvPr>
          <p:cNvSpPr/>
          <p:nvPr/>
        </p:nvSpPr>
        <p:spPr>
          <a:xfrm>
            <a:off x="6041563" y="3871453"/>
            <a:ext cx="631572" cy="1716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3600"/>
          </a:p>
        </p:txBody>
      </p:sp>
      <p:sp>
        <p:nvSpPr>
          <p:cNvPr id="42" name="Rounded Rectangle 10">
            <a:extLst>
              <a:ext uri="{FF2B5EF4-FFF2-40B4-BE49-F238E27FC236}">
                <a16:creationId xmlns:a16="http://schemas.microsoft.com/office/drawing/2014/main" id="{04409CE4-AF60-0E95-1C8E-6374DDC95B69}"/>
              </a:ext>
            </a:extLst>
          </p:cNvPr>
          <p:cNvSpPr/>
          <p:nvPr/>
        </p:nvSpPr>
        <p:spPr bwMode="auto">
          <a:xfrm>
            <a:off x="3301021" y="5705867"/>
            <a:ext cx="4324637" cy="1092291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0" hangingPunct="0"/>
            <a:r>
              <a:rPr lang="en-US" dirty="0">
                <a:solidFill>
                  <a:schemeClr val="bg1"/>
                </a:solidFill>
                <a:ea typeface="Yu Mincho"/>
              </a:rPr>
              <a:t>Environment</a:t>
            </a:r>
            <a:endParaRPr lang="en-US" sz="2400" dirty="0">
              <a:solidFill>
                <a:schemeClr val="bg1"/>
              </a:solidFill>
              <a:ea typeface="Yu Mincho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6DEF921-E7FA-F4B8-6E62-59071B1A3CC9}"/>
              </a:ext>
            </a:extLst>
          </p:cNvPr>
          <p:cNvSpPr/>
          <p:nvPr/>
        </p:nvSpPr>
        <p:spPr>
          <a:xfrm>
            <a:off x="3114605" y="3707291"/>
            <a:ext cx="833234" cy="366444"/>
          </a:xfrm>
          <a:prstGeom prst="rect">
            <a:avLst/>
          </a:prstGeom>
          <a:solidFill>
            <a:srgbClr val="0070C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RL/PC</a:t>
            </a:r>
          </a:p>
        </p:txBody>
      </p:sp>
      <p:sp>
        <p:nvSpPr>
          <p:cNvPr id="54" name="Rounded Rectangle 11">
            <a:extLst>
              <a:ext uri="{FF2B5EF4-FFF2-40B4-BE49-F238E27FC236}">
                <a16:creationId xmlns:a16="http://schemas.microsoft.com/office/drawing/2014/main" id="{0906807C-0F6E-6ACD-5399-33C9B2A6C2DD}"/>
              </a:ext>
            </a:extLst>
          </p:cNvPr>
          <p:cNvSpPr/>
          <p:nvPr/>
        </p:nvSpPr>
        <p:spPr bwMode="auto">
          <a:xfrm>
            <a:off x="682987" y="3126241"/>
            <a:ext cx="2381883" cy="916107"/>
          </a:xfrm>
          <a:prstGeom prst="round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 eaLnBrk="0" hangingPunct="0"/>
            <a:r>
              <a:rPr lang="en-US" dirty="0">
                <a:solidFill>
                  <a:schemeClr val="bg1"/>
                </a:solidFill>
                <a:ea typeface="Yu Mincho"/>
              </a:rPr>
              <a:t>Procedural </a:t>
            </a:r>
            <a:endParaRPr lang="en-US" sz="2400" dirty="0">
              <a:solidFill>
                <a:schemeClr val="bg1"/>
              </a:solidFill>
              <a:ea typeface="Yu Mincho"/>
            </a:endParaRPr>
          </a:p>
          <a:p>
            <a:pPr algn="ctr" eaLnBrk="0" hangingPunct="0"/>
            <a:r>
              <a:rPr lang="en-US" dirty="0">
                <a:solidFill>
                  <a:schemeClr val="bg1"/>
                </a:solidFill>
                <a:ea typeface="Yu Mincho"/>
              </a:rPr>
              <a:t>Long-term Memory</a:t>
            </a:r>
            <a:endParaRPr lang="en-US" sz="2400" dirty="0">
              <a:solidFill>
                <a:schemeClr val="bg1"/>
              </a:solidFill>
              <a:ea typeface="Yu Mincho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844227C-79E9-5BFF-ED77-94102EC51376}"/>
              </a:ext>
            </a:extLst>
          </p:cNvPr>
          <p:cNvGrpSpPr/>
          <p:nvPr/>
        </p:nvGrpSpPr>
        <p:grpSpPr>
          <a:xfrm flipH="1">
            <a:off x="5182919" y="4990927"/>
            <a:ext cx="560858" cy="11151"/>
            <a:chOff x="4470743" y="4002414"/>
            <a:chExt cx="279906" cy="11151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2CD2861-9CE9-7028-7736-6BA3D869708D}"/>
                </a:ext>
              </a:extLst>
            </p:cNvPr>
            <p:cNvCxnSpPr>
              <a:cxnSpLocks noChangeShapeType="1"/>
              <a:stCxn id="31" idx="2"/>
              <a:endCxn id="28" idx="0"/>
            </p:cNvCxnSpPr>
            <p:nvPr/>
          </p:nvCxnSpPr>
          <p:spPr bwMode="auto">
            <a:xfrm flipH="1">
              <a:off x="4470743" y="4013565"/>
              <a:ext cx="279906" cy="0"/>
            </a:xfrm>
            <a:prstGeom prst="straightConnector1">
              <a:avLst/>
            </a:prstGeom>
            <a:noFill/>
            <a:ln w="38100" algn="ctr">
              <a:solidFill>
                <a:srgbClr val="FFC000"/>
              </a:solidFill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307BEDC-A316-7679-98CE-8F17E015E43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607780" y="4002414"/>
              <a:ext cx="140972" cy="0"/>
            </a:xfrm>
            <a:prstGeom prst="straightConnector1">
              <a:avLst/>
            </a:prstGeom>
            <a:noFill/>
            <a:ln w="38100" algn="ctr">
              <a:solidFill>
                <a:srgbClr val="548235"/>
              </a:solidFill>
              <a:round/>
              <a:headEnd type="triangle" w="med" len="med"/>
              <a:tailEnd type="none" w="med" len="med"/>
            </a:ln>
            <a:effectLst/>
          </p:spPr>
        </p:cxnSp>
      </p:grpSp>
      <p:sp>
        <p:nvSpPr>
          <p:cNvPr id="75" name="Title 74">
            <a:extLst>
              <a:ext uri="{FF2B5EF4-FFF2-40B4-BE49-F238E27FC236}">
                <a16:creationId xmlns:a16="http://schemas.microsoft.com/office/drawing/2014/main" id="{E47A3A31-0EA3-4EE7-7714-D3CE1E564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CMC Architecture Extensions: Direct Sources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6AB3C92-ED92-D3FB-DEF5-8AF30241B65C}"/>
              </a:ext>
            </a:extLst>
          </p:cNvPr>
          <p:cNvSpPr/>
          <p:nvPr/>
        </p:nvSpPr>
        <p:spPr>
          <a:xfrm>
            <a:off x="4182980" y="3518311"/>
            <a:ext cx="1610655" cy="1453799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B5ABC4F-E82D-F547-8153-F0A65FAB683C}"/>
              </a:ext>
            </a:extLst>
          </p:cNvPr>
          <p:cNvSpPr/>
          <p:nvPr/>
        </p:nvSpPr>
        <p:spPr>
          <a:xfrm>
            <a:off x="2798894" y="2729930"/>
            <a:ext cx="1610655" cy="1453799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1B69C6-1EB5-BC74-3D5E-33C3B6C6640B}"/>
              </a:ext>
            </a:extLst>
          </p:cNvPr>
          <p:cNvSpPr/>
          <p:nvPr/>
        </p:nvSpPr>
        <p:spPr>
          <a:xfrm>
            <a:off x="5240022" y="2109349"/>
            <a:ext cx="1610655" cy="145379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61C24BF-5553-FEAA-5DF4-31E93F3EC263}"/>
              </a:ext>
            </a:extLst>
          </p:cNvPr>
          <p:cNvSpPr/>
          <p:nvPr/>
        </p:nvSpPr>
        <p:spPr>
          <a:xfrm>
            <a:off x="4305459" y="2154271"/>
            <a:ext cx="1610655" cy="145379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F2F01EB-E6AC-328D-20AD-EAE92962D1DF}"/>
              </a:ext>
            </a:extLst>
          </p:cNvPr>
          <p:cNvSpPr/>
          <p:nvPr/>
        </p:nvSpPr>
        <p:spPr>
          <a:xfrm>
            <a:off x="5101398" y="3466310"/>
            <a:ext cx="1610655" cy="1453799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009CFCF-2A5E-721E-A008-C4BB89BE5651}"/>
              </a:ext>
            </a:extLst>
          </p:cNvPr>
          <p:cNvSpPr/>
          <p:nvPr/>
        </p:nvSpPr>
        <p:spPr>
          <a:xfrm>
            <a:off x="6447905" y="2984581"/>
            <a:ext cx="1610655" cy="1453799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2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01AF7EC2-B385-4C62-859B-0CAC95D1F3A3}" vid="{461DB007-4CB6-4F6B-A4FE-1217F7C4F552}"/>
    </a:ext>
  </a:extLst>
</a:theme>
</file>

<file path=ppt/theme/theme2.xml><?xml version="1.0" encoding="utf-8"?>
<a:theme xmlns:a="http://schemas.openxmlformats.org/drawingml/2006/main" name="CASC2_LLM_pars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C_Template_V1" id="{8BC6D404-11AE-DF48-A65E-53F30410AF22}" vid="{D3CEEA80-1A1F-0E4B-935B-547A7867DFF0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C_Template_V1" id="{8BC6D404-11AE-DF48-A65E-53F30410AF22}" vid="{D3CEEA80-1A1F-0E4B-935B-547A7867DF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CIC-IPR-4-2025-final</Template>
  <TotalTime>326</TotalTime>
  <Words>600</Words>
  <Application>Microsoft Office PowerPoint</Application>
  <PresentationFormat>Widescreen</PresentationFormat>
  <Paragraphs>185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Yu Mincho</vt:lpstr>
      <vt:lpstr>Arial</vt:lpstr>
      <vt:lpstr>Calibri</vt:lpstr>
      <vt:lpstr>Helvetica Neue</vt:lpstr>
      <vt:lpstr>Times New Roman</vt:lpstr>
      <vt:lpstr>1_Office Theme</vt:lpstr>
      <vt:lpstr>CASC2_LLM_parser</vt:lpstr>
      <vt:lpstr>2_Office Theme</vt:lpstr>
      <vt:lpstr>Extending the CMC with Metacognition</vt:lpstr>
      <vt:lpstr>Common Model of Cognition</vt:lpstr>
      <vt:lpstr>Metacognition and Metareasoning</vt:lpstr>
      <vt:lpstr>Examples of Metareasoning</vt:lpstr>
      <vt:lpstr>Alternative Models of Metacognition</vt:lpstr>
      <vt:lpstr>PowerPoint Presentation</vt:lpstr>
      <vt:lpstr>PowerPoint Presentation</vt:lpstr>
      <vt:lpstr>CMC Architecture Extensions: Direct Sources</vt:lpstr>
      <vt:lpstr>CMC Architecture Extensions: Direct Sources</vt:lpstr>
      <vt:lpstr>Indirect Sources of Reasoning Information </vt:lpstr>
      <vt:lpstr>Example Types of Metareasoning</vt:lpstr>
      <vt:lpstr>What’s Missing? (But in Soar)</vt:lpstr>
      <vt:lpstr>Do LLMs have Metacognition / Metareasoning?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Laird</dc:creator>
  <cp:lastModifiedBy>John Laird</cp:lastModifiedBy>
  <cp:revision>1</cp:revision>
  <dcterms:created xsi:type="dcterms:W3CDTF">2025-04-30T12:03:30Z</dcterms:created>
  <dcterms:modified xsi:type="dcterms:W3CDTF">2025-05-05T16:49:14Z</dcterms:modified>
</cp:coreProperties>
</file>