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701" r:id="rId1"/>
  </p:sldMasterIdLst>
  <p:notesMasterIdLst>
    <p:notesMasterId r:id="rId23"/>
  </p:notesMasterIdLst>
  <p:handoutMasterIdLst>
    <p:handoutMasterId r:id="rId24"/>
  </p:handoutMasterIdLst>
  <p:sldIdLst>
    <p:sldId id="477" r:id="rId2"/>
    <p:sldId id="482" r:id="rId3"/>
    <p:sldId id="492" r:id="rId4"/>
    <p:sldId id="484" r:id="rId5"/>
    <p:sldId id="485" r:id="rId6"/>
    <p:sldId id="483" r:id="rId7"/>
    <p:sldId id="478" r:id="rId8"/>
    <p:sldId id="486" r:id="rId9"/>
    <p:sldId id="480" r:id="rId10"/>
    <p:sldId id="490" r:id="rId11"/>
    <p:sldId id="479" r:id="rId12"/>
    <p:sldId id="489" r:id="rId13"/>
    <p:sldId id="488" r:id="rId14"/>
    <p:sldId id="491" r:id="rId15"/>
    <p:sldId id="496" r:id="rId16"/>
    <p:sldId id="494" r:id="rId17"/>
    <p:sldId id="493" r:id="rId18"/>
    <p:sldId id="495" r:id="rId19"/>
    <p:sldId id="498" r:id="rId20"/>
    <p:sldId id="497" r:id="rId21"/>
    <p:sldId id="499" r:id="rId2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1ADC4372-78AB-4F87-8833-87FA5FFC0324}">
          <p14:sldIdLst>
            <p14:sldId id="477"/>
            <p14:sldId id="482"/>
            <p14:sldId id="492"/>
            <p14:sldId id="484"/>
            <p14:sldId id="485"/>
            <p14:sldId id="483"/>
            <p14:sldId id="478"/>
            <p14:sldId id="486"/>
            <p14:sldId id="480"/>
            <p14:sldId id="490"/>
            <p14:sldId id="479"/>
            <p14:sldId id="489"/>
            <p14:sldId id="488"/>
            <p14:sldId id="491"/>
            <p14:sldId id="496"/>
            <p14:sldId id="494"/>
            <p14:sldId id="493"/>
            <p14:sldId id="495"/>
            <p14:sldId id="498"/>
            <p14:sldId id="497"/>
            <p14:sldId id="49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CC9900"/>
    <a:srgbClr val="99FF99"/>
    <a:srgbClr val="66CCFF"/>
    <a:srgbClr val="CCECFF"/>
    <a:srgbClr val="FF66FF"/>
    <a:srgbClr val="CCCC00"/>
    <a:srgbClr val="4FD1FF"/>
    <a:srgbClr val="66FFFF"/>
    <a:srgbClr val="CF09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C1B816-851A-4346-8C6F-F125C5535DB6}" v="990" dt="2021-06-13T21:45:45.445"/>
  </p1510:revLst>
</p1510:revInfo>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DDCA"/>
          </a:solidFill>
        </a:fill>
      </a:tcStyle>
    </a:wholeTbl>
    <a:band2H>
      <a:tcTxStyle/>
      <a:tcStyle>
        <a:tcBdr/>
        <a:fill>
          <a:solidFill>
            <a:srgbClr val="FFEF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9900"/>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9900"/>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9900"/>
          </a:solidFill>
        </a:fill>
      </a:tcStyle>
    </a:firstRow>
  </a:tblStyle>
  <a:tblStyle styleId="{C7B018BB-80A7-4F77-B60F-C8B233D01FF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2E2E6"/>
          </a:solidFill>
        </a:fill>
      </a:tcStyle>
    </a:wholeTbl>
    <a:band2H>
      <a:tcTxStyle/>
      <a:tcStyle>
        <a:tcBdr/>
        <a:fill>
          <a:solidFill>
            <a:srgbClr val="F1F1F3"/>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8"/>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8"/>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AAAAB8"/>
          </a:solidFill>
        </a:fill>
      </a:tcStyle>
    </a:firstRow>
  </a:tblStyle>
  <a:tblStyle styleId="{EEE7283C-3CF3-47DC-8721-378D4A62B228}"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D"/>
          </a:solidFill>
        </a:fill>
      </a:tcStyle>
    </a:wholeTbl>
    <a:band2H>
      <a:tcTxStyle/>
      <a:tcStyle>
        <a:tcBdr/>
        <a:fill>
          <a:solidFill>
            <a:srgbClr val="E6E6E8"/>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3D"/>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3D"/>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00003D"/>
          </a:solidFill>
        </a:fill>
      </a:tcStyle>
    </a:firstRow>
  </a:tblStyle>
  <a:tblStyle styleId="{CF821DB8-F4EB-4A41-A1BA-3FCAFE7338EE}" styleName="">
    <a:tblBg/>
    <a:wholeTbl>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9900"/>
          </a:solidFill>
        </a:fill>
      </a:tcStyle>
    </a:firstCol>
    <a:lastRow>
      <a:tcTxStyle b="on" i="on">
        <a:font>
          <a:latin typeface="Times New Roman"/>
          <a:ea typeface="Times New Roman"/>
          <a:cs typeface="Times New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New Roman"/>
          <a:ea typeface="Times New Roman"/>
          <a:cs typeface="Times New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9900"/>
          </a:solidFill>
        </a:fill>
      </a:tcStyle>
    </a:firstRow>
  </a:tblStyle>
  <a:tblStyle styleId="{33BA23B1-9221-436E-865A-0063620EA4FD}" styleName="">
    <a:tblBg/>
    <a:wholeTbl>
      <a:tcTxStyle b="on" i="on">
        <a:font>
          <a:latin typeface="Times New Roman"/>
          <a:ea typeface="Times New Roman"/>
          <a:cs typeface="Times New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wholeTbl>
    <a:band2H>
      <a:tcTxStyle/>
      <a:tcStyle>
        <a:tcBdr/>
        <a:fill>
          <a:solidFill>
            <a:srgbClr val="FFFFFF"/>
          </a:solidFill>
        </a:fill>
      </a:tcStyle>
    </a:band2H>
    <a:firstCol>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alpha val="20000"/>
            </a:srgbClr>
          </a:solidFill>
        </a:fill>
      </a:tcStyle>
    </a:firstCol>
    <a:la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508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lastRow>
    <a:firstRow>
      <a:tcTxStyle b="on" i="on">
        <a:font>
          <a:latin typeface="Times New Roman"/>
          <a:ea typeface="Times New Roman"/>
          <a:cs typeface="Times New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254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6955" autoAdjust="0"/>
  </p:normalViewPr>
  <p:slideViewPr>
    <p:cSldViewPr>
      <p:cViewPr varScale="1">
        <p:scale>
          <a:sx n="84" d="100"/>
          <a:sy n="84" d="100"/>
        </p:scale>
        <p:origin x="108" y="1080"/>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notesViewPr>
    <p:cSldViewPr>
      <p:cViewPr varScale="1">
        <p:scale>
          <a:sx n="119" d="100"/>
          <a:sy n="119" d="100"/>
        </p:scale>
        <p:origin x="2430"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Laird" userId="514aed82f2490a09" providerId="LiveId" clId="{9D502C2B-5A68-4BA4-BFEC-1FB96DAD27EF}"/>
    <pc:docChg chg="undo custSel addSld delSld modSld sldOrd modMainMaster addSection delSection modSection">
      <pc:chgData name="John Laird" userId="514aed82f2490a09" providerId="LiveId" clId="{9D502C2B-5A68-4BA4-BFEC-1FB96DAD27EF}" dt="2021-06-11T20:43:04.553" v="6696" actId="5793"/>
      <pc:docMkLst>
        <pc:docMk/>
      </pc:docMkLst>
      <pc:sldChg chg="del">
        <pc:chgData name="John Laird" userId="514aed82f2490a09" providerId="LiveId" clId="{9D502C2B-5A68-4BA4-BFEC-1FB96DAD27EF}" dt="2021-06-11T13:58:02.843" v="156" actId="47"/>
        <pc:sldMkLst>
          <pc:docMk/>
          <pc:sldMk cId="632816365" sldId="258"/>
        </pc:sldMkLst>
      </pc:sldChg>
      <pc:sldChg chg="del">
        <pc:chgData name="John Laird" userId="514aed82f2490a09" providerId="LiveId" clId="{9D502C2B-5A68-4BA4-BFEC-1FB96DAD27EF}" dt="2021-06-11T13:58:02.843" v="156" actId="47"/>
        <pc:sldMkLst>
          <pc:docMk/>
          <pc:sldMk cId="1781832970" sldId="394"/>
        </pc:sldMkLst>
      </pc:sldChg>
      <pc:sldChg chg="del">
        <pc:chgData name="John Laird" userId="514aed82f2490a09" providerId="LiveId" clId="{9D502C2B-5A68-4BA4-BFEC-1FB96DAD27EF}" dt="2021-06-11T13:58:02.843" v="156" actId="47"/>
        <pc:sldMkLst>
          <pc:docMk/>
          <pc:sldMk cId="1227868094" sldId="395"/>
        </pc:sldMkLst>
      </pc:sldChg>
      <pc:sldChg chg="delSp modSp mod">
        <pc:chgData name="John Laird" userId="514aed82f2490a09" providerId="LiveId" clId="{9D502C2B-5A68-4BA4-BFEC-1FB96DAD27EF}" dt="2021-06-11T14:00:34.911" v="263" actId="20577"/>
        <pc:sldMkLst>
          <pc:docMk/>
          <pc:sldMk cId="3791734779" sldId="477"/>
        </pc:sldMkLst>
        <pc:spChg chg="mod">
          <ac:chgData name="John Laird" userId="514aed82f2490a09" providerId="LiveId" clId="{9D502C2B-5A68-4BA4-BFEC-1FB96DAD27EF}" dt="2021-06-11T14:00:34.911" v="263" actId="20577"/>
          <ac:spMkLst>
            <pc:docMk/>
            <pc:sldMk cId="3791734779" sldId="477"/>
            <ac:spMk id="2" creationId="{D43CFBDB-99DD-4A0C-942E-FAF2F7097D49}"/>
          </ac:spMkLst>
        </pc:spChg>
        <pc:spChg chg="mod">
          <ac:chgData name="John Laird" userId="514aed82f2490a09" providerId="LiveId" clId="{9D502C2B-5A68-4BA4-BFEC-1FB96DAD27EF}" dt="2021-06-11T14:00:14.264" v="205" actId="20577"/>
          <ac:spMkLst>
            <pc:docMk/>
            <pc:sldMk cId="3791734779" sldId="477"/>
            <ac:spMk id="3" creationId="{5E2174C1-9967-4659-8CE2-A608DB2884E8}"/>
          </ac:spMkLst>
        </pc:spChg>
        <pc:picChg chg="del">
          <ac:chgData name="John Laird" userId="514aed82f2490a09" providerId="LiveId" clId="{9D502C2B-5A68-4BA4-BFEC-1FB96DAD27EF}" dt="2021-06-11T13:57:46.275" v="155" actId="478"/>
          <ac:picMkLst>
            <pc:docMk/>
            <pc:sldMk cId="3791734779" sldId="477"/>
            <ac:picMk id="5" creationId="{EEC6E7B9-5837-40DE-A2AA-4CF1BCBB71A9}"/>
          </ac:picMkLst>
        </pc:picChg>
      </pc:sldChg>
      <pc:sldChg chg="del">
        <pc:chgData name="John Laird" userId="514aed82f2490a09" providerId="LiveId" clId="{9D502C2B-5A68-4BA4-BFEC-1FB96DAD27EF}" dt="2021-06-11T13:58:02.843" v="156" actId="47"/>
        <pc:sldMkLst>
          <pc:docMk/>
          <pc:sldMk cId="1442869997" sldId="478"/>
        </pc:sldMkLst>
      </pc:sldChg>
      <pc:sldChg chg="addSp delSp modSp new mod">
        <pc:chgData name="John Laird" userId="514aed82f2490a09" providerId="LiveId" clId="{9D502C2B-5A68-4BA4-BFEC-1FB96DAD27EF}" dt="2021-06-11T20:37:32.862" v="6554" actId="20578"/>
        <pc:sldMkLst>
          <pc:docMk/>
          <pc:sldMk cId="3615573017" sldId="478"/>
        </pc:sldMkLst>
        <pc:spChg chg="mod">
          <ac:chgData name="John Laird" userId="514aed82f2490a09" providerId="LiveId" clId="{9D502C2B-5A68-4BA4-BFEC-1FB96DAD27EF}" dt="2021-06-11T18:30:39.327" v="1932" actId="20577"/>
          <ac:spMkLst>
            <pc:docMk/>
            <pc:sldMk cId="3615573017" sldId="478"/>
            <ac:spMk id="2" creationId="{8C8006C9-5877-47C2-B6A5-01F66F9FB3F6}"/>
          </ac:spMkLst>
        </pc:spChg>
        <pc:spChg chg="mod">
          <ac:chgData name="John Laird" userId="514aed82f2490a09" providerId="LiveId" clId="{9D502C2B-5A68-4BA4-BFEC-1FB96DAD27EF}" dt="2021-06-11T20:37:32.862" v="6554" actId="20578"/>
          <ac:spMkLst>
            <pc:docMk/>
            <pc:sldMk cId="3615573017" sldId="478"/>
            <ac:spMk id="3" creationId="{ADBE5EEE-5B68-448B-8180-429F1F94554D}"/>
          </ac:spMkLst>
        </pc:spChg>
        <pc:spChg chg="add del mod">
          <ac:chgData name="John Laird" userId="514aed82f2490a09" providerId="LiveId" clId="{9D502C2B-5A68-4BA4-BFEC-1FB96DAD27EF}" dt="2021-06-11T14:05:58.103" v="535" actId="478"/>
          <ac:spMkLst>
            <pc:docMk/>
            <pc:sldMk cId="3615573017" sldId="478"/>
            <ac:spMk id="5" creationId="{B26C6B8F-2A71-4658-B9F5-B0A65B1E1E5A}"/>
          </ac:spMkLst>
        </pc:spChg>
        <pc:picChg chg="add del mod">
          <ac:chgData name="John Laird" userId="514aed82f2490a09" providerId="LiveId" clId="{9D502C2B-5A68-4BA4-BFEC-1FB96DAD27EF}" dt="2021-06-11T18:56:05.682" v="2637" actId="478"/>
          <ac:picMkLst>
            <pc:docMk/>
            <pc:sldMk cId="3615573017" sldId="478"/>
            <ac:picMk id="1026" creationId="{A69FE85A-6396-4D32-951E-0FDFA3F23749}"/>
          </ac:picMkLst>
        </pc:picChg>
      </pc:sldChg>
      <pc:sldChg chg="modSp new mod modAnim">
        <pc:chgData name="John Laird" userId="514aed82f2490a09" providerId="LiveId" clId="{9D502C2B-5A68-4BA4-BFEC-1FB96DAD27EF}" dt="2021-06-11T20:27:19.646" v="6070" actId="20577"/>
        <pc:sldMkLst>
          <pc:docMk/>
          <pc:sldMk cId="1236377268" sldId="479"/>
        </pc:sldMkLst>
        <pc:spChg chg="mod">
          <ac:chgData name="John Laird" userId="514aed82f2490a09" providerId="LiveId" clId="{9D502C2B-5A68-4BA4-BFEC-1FB96DAD27EF}" dt="2021-06-11T19:50:19.456" v="4103" actId="20577"/>
          <ac:spMkLst>
            <pc:docMk/>
            <pc:sldMk cId="1236377268" sldId="479"/>
            <ac:spMk id="2" creationId="{78BEF7A7-CE78-4A66-AE22-9EB1538A9906}"/>
          </ac:spMkLst>
        </pc:spChg>
        <pc:spChg chg="mod">
          <ac:chgData name="John Laird" userId="514aed82f2490a09" providerId="LiveId" clId="{9D502C2B-5A68-4BA4-BFEC-1FB96DAD27EF}" dt="2021-06-11T20:27:19.646" v="6070" actId="20577"/>
          <ac:spMkLst>
            <pc:docMk/>
            <pc:sldMk cId="1236377268" sldId="479"/>
            <ac:spMk id="3" creationId="{5F3F5DED-9738-4FE3-AC73-7608C715F00F}"/>
          </ac:spMkLst>
        </pc:spChg>
      </pc:sldChg>
      <pc:sldChg chg="del">
        <pc:chgData name="John Laird" userId="514aed82f2490a09" providerId="LiveId" clId="{9D502C2B-5A68-4BA4-BFEC-1FB96DAD27EF}" dt="2021-06-11T13:58:02.843" v="156" actId="47"/>
        <pc:sldMkLst>
          <pc:docMk/>
          <pc:sldMk cId="170517307" sldId="480"/>
        </pc:sldMkLst>
      </pc:sldChg>
      <pc:sldChg chg="modSp add mod ord">
        <pc:chgData name="John Laird" userId="514aed82f2490a09" providerId="LiveId" clId="{9D502C2B-5A68-4BA4-BFEC-1FB96DAD27EF}" dt="2021-06-11T19:50:06.987" v="4085" actId="20577"/>
        <pc:sldMkLst>
          <pc:docMk/>
          <pc:sldMk cId="3649886571" sldId="480"/>
        </pc:sldMkLst>
        <pc:spChg chg="mod">
          <ac:chgData name="John Laird" userId="514aed82f2490a09" providerId="LiveId" clId="{9D502C2B-5A68-4BA4-BFEC-1FB96DAD27EF}" dt="2021-06-11T14:35:36.051" v="1716" actId="27636"/>
          <ac:spMkLst>
            <pc:docMk/>
            <pc:sldMk cId="3649886571" sldId="480"/>
            <ac:spMk id="2" creationId="{78BEF7A7-CE78-4A66-AE22-9EB1538A9906}"/>
          </ac:spMkLst>
        </pc:spChg>
        <pc:spChg chg="mod">
          <ac:chgData name="John Laird" userId="514aed82f2490a09" providerId="LiveId" clId="{9D502C2B-5A68-4BA4-BFEC-1FB96DAD27EF}" dt="2021-06-11T19:50:06.987" v="4085" actId="20577"/>
          <ac:spMkLst>
            <pc:docMk/>
            <pc:sldMk cId="3649886571" sldId="480"/>
            <ac:spMk id="3" creationId="{5F3F5DED-9738-4FE3-AC73-7608C715F00F}"/>
          </ac:spMkLst>
        </pc:spChg>
      </pc:sldChg>
      <pc:sldChg chg="modSp new del mod">
        <pc:chgData name="John Laird" userId="514aed82f2490a09" providerId="LiveId" clId="{9D502C2B-5A68-4BA4-BFEC-1FB96DAD27EF}" dt="2021-06-11T19:05:46.841" v="3027" actId="2696"/>
        <pc:sldMkLst>
          <pc:docMk/>
          <pc:sldMk cId="2779551479" sldId="481"/>
        </pc:sldMkLst>
        <pc:spChg chg="mod">
          <ac:chgData name="John Laird" userId="514aed82f2490a09" providerId="LiveId" clId="{9D502C2B-5A68-4BA4-BFEC-1FB96DAD27EF}" dt="2021-06-11T14:18:57.975" v="1685" actId="20577"/>
          <ac:spMkLst>
            <pc:docMk/>
            <pc:sldMk cId="2779551479" sldId="481"/>
            <ac:spMk id="2" creationId="{818415AC-66A9-4409-9EAD-855D8D70742F}"/>
          </ac:spMkLst>
        </pc:spChg>
        <pc:spChg chg="mod">
          <ac:chgData name="John Laird" userId="514aed82f2490a09" providerId="LiveId" clId="{9D502C2B-5A68-4BA4-BFEC-1FB96DAD27EF}" dt="2021-06-11T18:29:38.066" v="1926" actId="20577"/>
          <ac:spMkLst>
            <pc:docMk/>
            <pc:sldMk cId="2779551479" sldId="481"/>
            <ac:spMk id="3" creationId="{55A64162-4A90-42BB-A643-2A74D1599DA6}"/>
          </ac:spMkLst>
        </pc:spChg>
      </pc:sldChg>
      <pc:sldChg chg="del">
        <pc:chgData name="John Laird" userId="514aed82f2490a09" providerId="LiveId" clId="{9D502C2B-5A68-4BA4-BFEC-1FB96DAD27EF}" dt="2021-06-11T13:58:02.843" v="156" actId="47"/>
        <pc:sldMkLst>
          <pc:docMk/>
          <pc:sldMk cId="3958333798" sldId="481"/>
        </pc:sldMkLst>
      </pc:sldChg>
      <pc:sldChg chg="addSp delSp modSp new mod ord">
        <pc:chgData name="John Laird" userId="514aed82f2490a09" providerId="LiveId" clId="{9D502C2B-5A68-4BA4-BFEC-1FB96DAD27EF}" dt="2021-06-11T18:55:15.223" v="2631" actId="1076"/>
        <pc:sldMkLst>
          <pc:docMk/>
          <pc:sldMk cId="2299637857" sldId="482"/>
        </pc:sldMkLst>
        <pc:spChg chg="mod">
          <ac:chgData name="John Laird" userId="514aed82f2490a09" providerId="LiveId" clId="{9D502C2B-5A68-4BA4-BFEC-1FB96DAD27EF}" dt="2021-06-11T18:55:06.230" v="2628" actId="20577"/>
          <ac:spMkLst>
            <pc:docMk/>
            <pc:sldMk cId="2299637857" sldId="482"/>
            <ac:spMk id="2" creationId="{F38CCBF1-8DD9-40B3-99BF-7D3C2906884B}"/>
          </ac:spMkLst>
        </pc:spChg>
        <pc:spChg chg="del mod">
          <ac:chgData name="John Laird" userId="514aed82f2490a09" providerId="LiveId" clId="{9D502C2B-5A68-4BA4-BFEC-1FB96DAD27EF}" dt="2021-06-11T18:54:39.187" v="2593" actId="478"/>
          <ac:spMkLst>
            <pc:docMk/>
            <pc:sldMk cId="2299637857" sldId="482"/>
            <ac:spMk id="3" creationId="{8CFE28B6-EEA9-47C2-B534-D3A3A724665C}"/>
          </ac:spMkLst>
        </pc:spChg>
        <pc:spChg chg="add del mod">
          <ac:chgData name="John Laird" userId="514aed82f2490a09" providerId="LiveId" clId="{9D502C2B-5A68-4BA4-BFEC-1FB96DAD27EF}" dt="2021-06-11T18:54:44.915" v="2594" actId="478"/>
          <ac:spMkLst>
            <pc:docMk/>
            <pc:sldMk cId="2299637857" sldId="482"/>
            <ac:spMk id="7" creationId="{10EBFF7B-BC4D-405C-8A2F-D4CFEDA6BF9D}"/>
          </ac:spMkLst>
        </pc:spChg>
        <pc:picChg chg="add mod">
          <ac:chgData name="John Laird" userId="514aed82f2490a09" providerId="LiveId" clId="{9D502C2B-5A68-4BA4-BFEC-1FB96DAD27EF}" dt="2021-06-11T18:55:15.223" v="2631" actId="1076"/>
          <ac:picMkLst>
            <pc:docMk/>
            <pc:sldMk cId="2299637857" sldId="482"/>
            <ac:picMk id="5" creationId="{2D7782AD-8B80-436B-9028-04BAFAE9531C}"/>
          </ac:picMkLst>
        </pc:picChg>
      </pc:sldChg>
      <pc:sldChg chg="del">
        <pc:chgData name="John Laird" userId="514aed82f2490a09" providerId="LiveId" clId="{9D502C2B-5A68-4BA4-BFEC-1FB96DAD27EF}" dt="2021-06-11T13:58:02.843" v="156" actId="47"/>
        <pc:sldMkLst>
          <pc:docMk/>
          <pc:sldMk cId="4115361888" sldId="482"/>
        </pc:sldMkLst>
      </pc:sldChg>
      <pc:sldChg chg="del">
        <pc:chgData name="John Laird" userId="514aed82f2490a09" providerId="LiveId" clId="{9D502C2B-5A68-4BA4-BFEC-1FB96DAD27EF}" dt="2021-06-11T13:58:02.843" v="156" actId="47"/>
        <pc:sldMkLst>
          <pc:docMk/>
          <pc:sldMk cId="592339013" sldId="483"/>
        </pc:sldMkLst>
      </pc:sldChg>
      <pc:sldChg chg="addSp delSp modSp new mod">
        <pc:chgData name="John Laird" userId="514aed82f2490a09" providerId="LiveId" clId="{9D502C2B-5A68-4BA4-BFEC-1FB96DAD27EF}" dt="2021-06-11T19:13:39.071" v="3213" actId="20577"/>
        <pc:sldMkLst>
          <pc:docMk/>
          <pc:sldMk cId="3415886097" sldId="483"/>
        </pc:sldMkLst>
        <pc:spChg chg="mod">
          <ac:chgData name="John Laird" userId="514aed82f2490a09" providerId="LiveId" clId="{9D502C2B-5A68-4BA4-BFEC-1FB96DAD27EF}" dt="2021-06-11T18:52:43.326" v="2541" actId="6549"/>
          <ac:spMkLst>
            <pc:docMk/>
            <pc:sldMk cId="3415886097" sldId="483"/>
            <ac:spMk id="2" creationId="{2B9B3E70-7BFD-4C33-A43C-6EDF74651751}"/>
          </ac:spMkLst>
        </pc:spChg>
        <pc:spChg chg="add del mod">
          <ac:chgData name="John Laird" userId="514aed82f2490a09" providerId="LiveId" clId="{9D502C2B-5A68-4BA4-BFEC-1FB96DAD27EF}" dt="2021-06-11T19:13:39.071" v="3213" actId="20577"/>
          <ac:spMkLst>
            <pc:docMk/>
            <pc:sldMk cId="3415886097" sldId="483"/>
            <ac:spMk id="3" creationId="{EADFC665-185A-4142-A9AE-F67ABEBD92F4}"/>
          </ac:spMkLst>
        </pc:spChg>
        <pc:spChg chg="add del mod">
          <ac:chgData name="John Laird" userId="514aed82f2490a09" providerId="LiveId" clId="{9D502C2B-5A68-4BA4-BFEC-1FB96DAD27EF}" dt="2021-06-11T18:38:27.729" v="2193" actId="478"/>
          <ac:spMkLst>
            <pc:docMk/>
            <pc:sldMk cId="3415886097" sldId="483"/>
            <ac:spMk id="6" creationId="{9255F79D-818F-4481-8673-04A4FF3C2E05}"/>
          </ac:spMkLst>
        </pc:spChg>
        <pc:spChg chg="add mod">
          <ac:chgData name="John Laird" userId="514aed82f2490a09" providerId="LiveId" clId="{9D502C2B-5A68-4BA4-BFEC-1FB96DAD27EF}" dt="2021-06-11T18:52:10.174" v="2489" actId="1076"/>
          <ac:spMkLst>
            <pc:docMk/>
            <pc:sldMk cId="3415886097" sldId="483"/>
            <ac:spMk id="9" creationId="{5287C504-FF07-430F-8238-299AB7D21CF5}"/>
          </ac:spMkLst>
        </pc:spChg>
        <pc:picChg chg="add mod">
          <ac:chgData name="John Laird" userId="514aed82f2490a09" providerId="LiveId" clId="{9D502C2B-5A68-4BA4-BFEC-1FB96DAD27EF}" dt="2021-06-11T18:52:06.313" v="2488" actId="1076"/>
          <ac:picMkLst>
            <pc:docMk/>
            <pc:sldMk cId="3415886097" sldId="483"/>
            <ac:picMk id="8" creationId="{8A3752BB-DD5E-4F87-8B24-8FB51160D1E0}"/>
          </ac:picMkLst>
        </pc:picChg>
      </pc:sldChg>
      <pc:sldChg chg="addSp delSp modSp add del mod">
        <pc:chgData name="John Laird" userId="514aed82f2490a09" providerId="LiveId" clId="{9D502C2B-5A68-4BA4-BFEC-1FB96DAD27EF}" dt="2021-06-11T18:54:26.659" v="2591" actId="47"/>
        <pc:sldMkLst>
          <pc:docMk/>
          <pc:sldMk cId="476503360" sldId="484"/>
        </pc:sldMkLst>
        <pc:spChg chg="del mod">
          <ac:chgData name="John Laird" userId="514aed82f2490a09" providerId="LiveId" clId="{9D502C2B-5A68-4BA4-BFEC-1FB96DAD27EF}" dt="2021-06-11T18:53:43.307" v="2579" actId="478"/>
          <ac:spMkLst>
            <pc:docMk/>
            <pc:sldMk cId="476503360" sldId="484"/>
            <ac:spMk id="3" creationId="{ADBE5EEE-5B68-448B-8180-429F1F94554D}"/>
          </ac:spMkLst>
        </pc:spChg>
        <pc:spChg chg="add del mod">
          <ac:chgData name="John Laird" userId="514aed82f2490a09" providerId="LiveId" clId="{9D502C2B-5A68-4BA4-BFEC-1FB96DAD27EF}" dt="2021-06-11T18:53:45.485" v="2580" actId="478"/>
          <ac:spMkLst>
            <pc:docMk/>
            <pc:sldMk cId="476503360" sldId="484"/>
            <ac:spMk id="6" creationId="{F96BFDFA-1E34-4917-8097-95A5AF9A0EA5}"/>
          </ac:spMkLst>
        </pc:spChg>
        <pc:picChg chg="del mod">
          <ac:chgData name="John Laird" userId="514aed82f2490a09" providerId="LiveId" clId="{9D502C2B-5A68-4BA4-BFEC-1FB96DAD27EF}" dt="2021-06-11T18:54:02.107" v="2585" actId="21"/>
          <ac:picMkLst>
            <pc:docMk/>
            <pc:sldMk cId="476503360" sldId="484"/>
            <ac:picMk id="1026" creationId="{A69FE85A-6396-4D32-951E-0FDFA3F23749}"/>
          </ac:picMkLst>
        </pc:picChg>
      </pc:sldChg>
      <pc:sldChg chg="modSp new del mod">
        <pc:chgData name="John Laird" userId="514aed82f2490a09" providerId="LiveId" clId="{9D502C2B-5A68-4BA4-BFEC-1FB96DAD27EF}" dt="2021-06-11T18:53:27.979" v="2576" actId="2696"/>
        <pc:sldMkLst>
          <pc:docMk/>
          <pc:sldMk cId="3216517634" sldId="484"/>
        </pc:sldMkLst>
        <pc:spChg chg="mod">
          <ac:chgData name="John Laird" userId="514aed82f2490a09" providerId="LiveId" clId="{9D502C2B-5A68-4BA4-BFEC-1FB96DAD27EF}" dt="2021-06-11T18:49:27.008" v="2414" actId="20577"/>
          <ac:spMkLst>
            <pc:docMk/>
            <pc:sldMk cId="3216517634" sldId="484"/>
            <ac:spMk id="2" creationId="{7F5D8F46-9514-4FC1-8943-6FF6FB14C285}"/>
          </ac:spMkLst>
        </pc:spChg>
        <pc:spChg chg="mod">
          <ac:chgData name="John Laird" userId="514aed82f2490a09" providerId="LiveId" clId="{9D502C2B-5A68-4BA4-BFEC-1FB96DAD27EF}" dt="2021-06-11T18:50:08.756" v="2480" actId="20577"/>
          <ac:spMkLst>
            <pc:docMk/>
            <pc:sldMk cId="3216517634" sldId="484"/>
            <ac:spMk id="3" creationId="{87832698-AAE6-4190-8D4C-BCC844AA8F5D}"/>
          </ac:spMkLst>
        </pc:spChg>
      </pc:sldChg>
      <pc:sldChg chg="delSp modSp add mod">
        <pc:chgData name="John Laird" userId="514aed82f2490a09" providerId="LiveId" clId="{9D502C2B-5A68-4BA4-BFEC-1FB96DAD27EF}" dt="2021-06-11T19:10:33.023" v="3186" actId="27636"/>
        <pc:sldMkLst>
          <pc:docMk/>
          <pc:sldMk cId="3698433466" sldId="484"/>
        </pc:sldMkLst>
        <pc:spChg chg="mod">
          <ac:chgData name="John Laird" userId="514aed82f2490a09" providerId="LiveId" clId="{9D502C2B-5A68-4BA4-BFEC-1FB96DAD27EF}" dt="2021-06-11T18:55:30.534" v="2635"/>
          <ac:spMkLst>
            <pc:docMk/>
            <pc:sldMk cId="3698433466" sldId="484"/>
            <ac:spMk id="2" creationId="{F38CCBF1-8DD9-40B3-99BF-7D3C2906884B}"/>
          </ac:spMkLst>
        </pc:spChg>
        <pc:spChg chg="mod">
          <ac:chgData name="John Laird" userId="514aed82f2490a09" providerId="LiveId" clId="{9D502C2B-5A68-4BA4-BFEC-1FB96DAD27EF}" dt="2021-06-11T19:10:33.023" v="3186" actId="27636"/>
          <ac:spMkLst>
            <pc:docMk/>
            <pc:sldMk cId="3698433466" sldId="484"/>
            <ac:spMk id="3" creationId="{8CFE28B6-EEA9-47C2-B534-D3A3A724665C}"/>
          </ac:spMkLst>
        </pc:spChg>
        <pc:picChg chg="del">
          <ac:chgData name="John Laird" userId="514aed82f2490a09" providerId="LiveId" clId="{9D502C2B-5A68-4BA4-BFEC-1FB96DAD27EF}" dt="2021-06-11T18:55:27.881" v="2632" actId="478"/>
          <ac:picMkLst>
            <pc:docMk/>
            <pc:sldMk cId="3698433466" sldId="484"/>
            <ac:picMk id="5" creationId="{2D7782AD-8B80-436B-9028-04BAFAE9531C}"/>
          </ac:picMkLst>
        </pc:picChg>
      </pc:sldChg>
      <pc:sldChg chg="del">
        <pc:chgData name="John Laird" userId="514aed82f2490a09" providerId="LiveId" clId="{9D502C2B-5A68-4BA4-BFEC-1FB96DAD27EF}" dt="2021-06-11T13:58:02.843" v="156" actId="47"/>
        <pc:sldMkLst>
          <pc:docMk/>
          <pc:sldMk cId="4193343150" sldId="484"/>
        </pc:sldMkLst>
      </pc:sldChg>
      <pc:sldChg chg="addSp modSp new mod">
        <pc:chgData name="John Laird" userId="514aed82f2490a09" providerId="LiveId" clId="{9D502C2B-5A68-4BA4-BFEC-1FB96DAD27EF}" dt="2021-06-11T20:34:44.267" v="6427" actId="20577"/>
        <pc:sldMkLst>
          <pc:docMk/>
          <pc:sldMk cId="799508756" sldId="485"/>
        </pc:sldMkLst>
        <pc:spChg chg="mod">
          <ac:chgData name="John Laird" userId="514aed82f2490a09" providerId="LiveId" clId="{9D502C2B-5A68-4BA4-BFEC-1FB96DAD27EF}" dt="2021-06-11T19:10:27.384" v="3184" actId="20577"/>
          <ac:spMkLst>
            <pc:docMk/>
            <pc:sldMk cId="799508756" sldId="485"/>
            <ac:spMk id="2" creationId="{BE6E1A0D-9680-4C11-A410-416A57CCC7B4}"/>
          </ac:spMkLst>
        </pc:spChg>
        <pc:spChg chg="mod">
          <ac:chgData name="John Laird" userId="514aed82f2490a09" providerId="LiveId" clId="{9D502C2B-5A68-4BA4-BFEC-1FB96DAD27EF}" dt="2021-06-11T20:34:44.267" v="6427" actId="20577"/>
          <ac:spMkLst>
            <pc:docMk/>
            <pc:sldMk cId="799508756" sldId="485"/>
            <ac:spMk id="3" creationId="{F5011498-F04C-4071-97C3-7F942EB7426A}"/>
          </ac:spMkLst>
        </pc:spChg>
        <pc:picChg chg="add mod">
          <ac:chgData name="John Laird" userId="514aed82f2490a09" providerId="LiveId" clId="{9D502C2B-5A68-4BA4-BFEC-1FB96DAD27EF}" dt="2021-06-11T19:12:06.236" v="3207" actId="14100"/>
          <ac:picMkLst>
            <pc:docMk/>
            <pc:sldMk cId="799508756" sldId="485"/>
            <ac:picMk id="6" creationId="{3FAB59AC-2058-4E79-9612-DD9722FF47EE}"/>
          </ac:picMkLst>
        </pc:picChg>
      </pc:sldChg>
      <pc:sldChg chg="del">
        <pc:chgData name="John Laird" userId="514aed82f2490a09" providerId="LiveId" clId="{9D502C2B-5A68-4BA4-BFEC-1FB96DAD27EF}" dt="2021-06-11T13:58:02.843" v="156" actId="47"/>
        <pc:sldMkLst>
          <pc:docMk/>
          <pc:sldMk cId="2063864162" sldId="485"/>
        </pc:sldMkLst>
      </pc:sldChg>
      <pc:sldChg chg="addSp delSp modSp new mod">
        <pc:chgData name="John Laird" userId="514aed82f2490a09" providerId="LiveId" clId="{9D502C2B-5A68-4BA4-BFEC-1FB96DAD27EF}" dt="2021-06-11T20:38:38.852" v="6556" actId="1076"/>
        <pc:sldMkLst>
          <pc:docMk/>
          <pc:sldMk cId="743784391" sldId="486"/>
        </pc:sldMkLst>
        <pc:spChg chg="mod">
          <ac:chgData name="John Laird" userId="514aed82f2490a09" providerId="LiveId" clId="{9D502C2B-5A68-4BA4-BFEC-1FB96DAD27EF}" dt="2021-06-11T19:46:16.700" v="3774" actId="20577"/>
          <ac:spMkLst>
            <pc:docMk/>
            <pc:sldMk cId="743784391" sldId="486"/>
            <ac:spMk id="2" creationId="{125979B9-BA50-4112-B723-922C4DC2D8B0}"/>
          </ac:spMkLst>
        </pc:spChg>
        <pc:spChg chg="del">
          <ac:chgData name="John Laird" userId="514aed82f2490a09" providerId="LiveId" clId="{9D502C2B-5A68-4BA4-BFEC-1FB96DAD27EF}" dt="2021-06-11T19:36:51.897" v="3730" actId="22"/>
          <ac:spMkLst>
            <pc:docMk/>
            <pc:sldMk cId="743784391" sldId="486"/>
            <ac:spMk id="3" creationId="{D4D390CE-58E0-4C58-9F71-B2035FEBF522}"/>
          </ac:spMkLst>
        </pc:spChg>
        <pc:spChg chg="add mod">
          <ac:chgData name="John Laird" userId="514aed82f2490a09" providerId="LiveId" clId="{9D502C2B-5A68-4BA4-BFEC-1FB96DAD27EF}" dt="2021-06-11T20:38:38.852" v="6556" actId="1076"/>
          <ac:spMkLst>
            <pc:docMk/>
            <pc:sldMk cId="743784391" sldId="486"/>
            <ac:spMk id="7" creationId="{32CF95FA-DCFC-492C-9BA8-E8020DB270DF}"/>
          </ac:spMkLst>
        </pc:spChg>
        <pc:picChg chg="add mod ord modCrop">
          <ac:chgData name="John Laird" userId="514aed82f2490a09" providerId="LiveId" clId="{9D502C2B-5A68-4BA4-BFEC-1FB96DAD27EF}" dt="2021-06-11T20:07:57.562" v="5061" actId="14100"/>
          <ac:picMkLst>
            <pc:docMk/>
            <pc:sldMk cId="743784391" sldId="486"/>
            <ac:picMk id="6" creationId="{CA029596-73EA-4507-9861-26BD87298603}"/>
          </ac:picMkLst>
        </pc:picChg>
      </pc:sldChg>
      <pc:sldChg chg="del">
        <pc:chgData name="John Laird" userId="514aed82f2490a09" providerId="LiveId" clId="{9D502C2B-5A68-4BA4-BFEC-1FB96DAD27EF}" dt="2021-06-11T13:58:02.843" v="156" actId="47"/>
        <pc:sldMkLst>
          <pc:docMk/>
          <pc:sldMk cId="2469410399" sldId="486"/>
        </pc:sldMkLst>
      </pc:sldChg>
      <pc:sldChg chg="modSp new del mod">
        <pc:chgData name="John Laird" userId="514aed82f2490a09" providerId="LiveId" clId="{9D502C2B-5A68-4BA4-BFEC-1FB96DAD27EF}" dt="2021-06-11T20:00:27.091" v="5031" actId="2696"/>
        <pc:sldMkLst>
          <pc:docMk/>
          <pc:sldMk cId="1586641886" sldId="487"/>
        </pc:sldMkLst>
        <pc:spChg chg="mod">
          <ac:chgData name="John Laird" userId="514aed82f2490a09" providerId="LiveId" clId="{9D502C2B-5A68-4BA4-BFEC-1FB96DAD27EF}" dt="2021-06-11T19:17:30.725" v="3405" actId="20577"/>
          <ac:spMkLst>
            <pc:docMk/>
            <pc:sldMk cId="1586641886" sldId="487"/>
            <ac:spMk id="2" creationId="{79C29655-5134-43C6-8842-27390E21088C}"/>
          </ac:spMkLst>
        </pc:spChg>
      </pc:sldChg>
      <pc:sldChg chg="del">
        <pc:chgData name="John Laird" userId="514aed82f2490a09" providerId="LiveId" clId="{9D502C2B-5A68-4BA4-BFEC-1FB96DAD27EF}" dt="2021-06-11T13:58:02.843" v="156" actId="47"/>
        <pc:sldMkLst>
          <pc:docMk/>
          <pc:sldMk cId="3747726205" sldId="487"/>
        </pc:sldMkLst>
      </pc:sldChg>
      <pc:sldChg chg="modSp new mod">
        <pc:chgData name="John Laird" userId="514aed82f2490a09" providerId="LiveId" clId="{9D502C2B-5A68-4BA4-BFEC-1FB96DAD27EF}" dt="2021-06-11T19:59:03.184" v="4952" actId="20577"/>
        <pc:sldMkLst>
          <pc:docMk/>
          <pc:sldMk cId="133376800" sldId="488"/>
        </pc:sldMkLst>
        <pc:spChg chg="mod">
          <ac:chgData name="John Laird" userId="514aed82f2490a09" providerId="LiveId" clId="{9D502C2B-5A68-4BA4-BFEC-1FB96DAD27EF}" dt="2021-06-11T19:17:46.100" v="3430" actId="20577"/>
          <ac:spMkLst>
            <pc:docMk/>
            <pc:sldMk cId="133376800" sldId="488"/>
            <ac:spMk id="2" creationId="{0F83C670-157D-4C35-B53A-FCDBA2A2DC0C}"/>
          </ac:spMkLst>
        </pc:spChg>
        <pc:spChg chg="mod">
          <ac:chgData name="John Laird" userId="514aed82f2490a09" providerId="LiveId" clId="{9D502C2B-5A68-4BA4-BFEC-1FB96DAD27EF}" dt="2021-06-11T19:59:03.184" v="4952" actId="20577"/>
          <ac:spMkLst>
            <pc:docMk/>
            <pc:sldMk cId="133376800" sldId="488"/>
            <ac:spMk id="3" creationId="{C4EDFB9F-9222-4EA4-B976-741768ECD5A2}"/>
          </ac:spMkLst>
        </pc:spChg>
      </pc:sldChg>
      <pc:sldChg chg="del">
        <pc:chgData name="John Laird" userId="514aed82f2490a09" providerId="LiveId" clId="{9D502C2B-5A68-4BA4-BFEC-1FB96DAD27EF}" dt="2021-06-11T13:58:02.843" v="156" actId="47"/>
        <pc:sldMkLst>
          <pc:docMk/>
          <pc:sldMk cId="3556890997" sldId="488"/>
        </pc:sldMkLst>
      </pc:sldChg>
      <pc:sldChg chg="modSp new mod">
        <pc:chgData name="John Laird" userId="514aed82f2490a09" providerId="LiveId" clId="{9D502C2B-5A68-4BA4-BFEC-1FB96DAD27EF}" dt="2021-06-11T20:05:26.549" v="5053" actId="20577"/>
        <pc:sldMkLst>
          <pc:docMk/>
          <pc:sldMk cId="308013350" sldId="489"/>
        </pc:sldMkLst>
        <pc:spChg chg="mod">
          <ac:chgData name="John Laird" userId="514aed82f2490a09" providerId="LiveId" clId="{9D502C2B-5A68-4BA4-BFEC-1FB96DAD27EF}" dt="2021-06-11T19:47:47.173" v="3855" actId="20577"/>
          <ac:spMkLst>
            <pc:docMk/>
            <pc:sldMk cId="308013350" sldId="489"/>
            <ac:spMk id="2" creationId="{7FD641B1-ECE6-4AE5-B16B-F59B046775DC}"/>
          </ac:spMkLst>
        </pc:spChg>
        <pc:spChg chg="mod">
          <ac:chgData name="John Laird" userId="514aed82f2490a09" providerId="LiveId" clId="{9D502C2B-5A68-4BA4-BFEC-1FB96DAD27EF}" dt="2021-06-11T20:05:26.549" v="5053" actId="20577"/>
          <ac:spMkLst>
            <pc:docMk/>
            <pc:sldMk cId="308013350" sldId="489"/>
            <ac:spMk id="3" creationId="{AE353EE1-1BFC-4022-8AF3-E83C8B386601}"/>
          </ac:spMkLst>
        </pc:spChg>
      </pc:sldChg>
      <pc:sldChg chg="modSp new mod modAnim">
        <pc:chgData name="John Laird" userId="514aed82f2490a09" providerId="LiveId" clId="{9D502C2B-5A68-4BA4-BFEC-1FB96DAD27EF}" dt="2021-06-11T20:42:11.593" v="6589" actId="14100"/>
        <pc:sldMkLst>
          <pc:docMk/>
          <pc:sldMk cId="3496050708" sldId="490"/>
        </pc:sldMkLst>
        <pc:spChg chg="mod">
          <ac:chgData name="John Laird" userId="514aed82f2490a09" providerId="LiveId" clId="{9D502C2B-5A68-4BA4-BFEC-1FB96DAD27EF}" dt="2021-06-11T19:50:32.637" v="4127" actId="20577"/>
          <ac:spMkLst>
            <pc:docMk/>
            <pc:sldMk cId="3496050708" sldId="490"/>
            <ac:spMk id="2" creationId="{24B9C6C4-0439-4D7E-AA63-8E31D7B46504}"/>
          </ac:spMkLst>
        </pc:spChg>
        <pc:spChg chg="mod">
          <ac:chgData name="John Laird" userId="514aed82f2490a09" providerId="LiveId" clId="{9D502C2B-5A68-4BA4-BFEC-1FB96DAD27EF}" dt="2021-06-11T20:42:11.593" v="6589" actId="14100"/>
          <ac:spMkLst>
            <pc:docMk/>
            <pc:sldMk cId="3496050708" sldId="490"/>
            <ac:spMk id="3" creationId="{C94A9062-30B8-4C11-8FA1-175C582112BC}"/>
          </ac:spMkLst>
        </pc:spChg>
      </pc:sldChg>
      <pc:sldChg chg="addSp modSp new mod">
        <pc:chgData name="John Laird" userId="514aed82f2490a09" providerId="LiveId" clId="{9D502C2B-5A68-4BA4-BFEC-1FB96DAD27EF}" dt="2021-06-11T20:10:33.789" v="5227" actId="1076"/>
        <pc:sldMkLst>
          <pc:docMk/>
          <pc:sldMk cId="458070155" sldId="491"/>
        </pc:sldMkLst>
        <pc:spChg chg="mod">
          <ac:chgData name="John Laird" userId="514aed82f2490a09" providerId="LiveId" clId="{9D502C2B-5A68-4BA4-BFEC-1FB96DAD27EF}" dt="2021-06-11T20:08:33.638" v="5083" actId="20577"/>
          <ac:spMkLst>
            <pc:docMk/>
            <pc:sldMk cId="458070155" sldId="491"/>
            <ac:spMk id="2" creationId="{64493918-C589-4B47-8FD0-4FB5A9A219D2}"/>
          </ac:spMkLst>
        </pc:spChg>
        <pc:spChg chg="mod">
          <ac:chgData name="John Laird" userId="514aed82f2490a09" providerId="LiveId" clId="{9D502C2B-5A68-4BA4-BFEC-1FB96DAD27EF}" dt="2021-06-11T20:10:05.445" v="5220" actId="20577"/>
          <ac:spMkLst>
            <pc:docMk/>
            <pc:sldMk cId="458070155" sldId="491"/>
            <ac:spMk id="3" creationId="{5BC1520E-BD8B-4B61-98AF-48170C3E8F72}"/>
          </ac:spMkLst>
        </pc:spChg>
        <pc:spChg chg="add mod">
          <ac:chgData name="John Laird" userId="514aed82f2490a09" providerId="LiveId" clId="{9D502C2B-5A68-4BA4-BFEC-1FB96DAD27EF}" dt="2021-06-11T20:10:33.789" v="5227" actId="1076"/>
          <ac:spMkLst>
            <pc:docMk/>
            <pc:sldMk cId="458070155" sldId="491"/>
            <ac:spMk id="5" creationId="{1CFF0812-B47F-4F77-A4B2-18FC8BB942A2}"/>
          </ac:spMkLst>
        </pc:spChg>
      </pc:sldChg>
      <pc:sldChg chg="del">
        <pc:chgData name="John Laird" userId="514aed82f2490a09" providerId="LiveId" clId="{9D502C2B-5A68-4BA4-BFEC-1FB96DAD27EF}" dt="2021-06-11T13:58:02.843" v="156" actId="47"/>
        <pc:sldMkLst>
          <pc:docMk/>
          <pc:sldMk cId="1792086477" sldId="491"/>
        </pc:sldMkLst>
      </pc:sldChg>
      <pc:sldChg chg="addSp delSp modSp new mod">
        <pc:chgData name="John Laird" userId="514aed82f2490a09" providerId="LiveId" clId="{9D502C2B-5A68-4BA4-BFEC-1FB96DAD27EF}" dt="2021-06-11T20:29:50.615" v="6073" actId="22"/>
        <pc:sldMkLst>
          <pc:docMk/>
          <pc:sldMk cId="368345313" sldId="492"/>
        </pc:sldMkLst>
        <pc:spChg chg="mod">
          <ac:chgData name="John Laird" userId="514aed82f2490a09" providerId="LiveId" clId="{9D502C2B-5A68-4BA4-BFEC-1FB96DAD27EF}" dt="2021-06-11T20:00:53.568" v="5051" actId="20577"/>
          <ac:spMkLst>
            <pc:docMk/>
            <pc:sldMk cId="368345313" sldId="492"/>
            <ac:spMk id="2" creationId="{91FD1781-51ED-4B8E-B5DA-6ACD5AD0B0E0}"/>
          </ac:spMkLst>
        </pc:spChg>
        <pc:spChg chg="del">
          <ac:chgData name="John Laird" userId="514aed82f2490a09" providerId="LiveId" clId="{9D502C2B-5A68-4BA4-BFEC-1FB96DAD27EF}" dt="2021-06-11T20:00:57.481" v="5052" actId="478"/>
          <ac:spMkLst>
            <pc:docMk/>
            <pc:sldMk cId="368345313" sldId="492"/>
            <ac:spMk id="3" creationId="{74F7998C-E5A0-4E2F-B4AA-6EF299D9127C}"/>
          </ac:spMkLst>
        </pc:spChg>
        <pc:spChg chg="add del">
          <ac:chgData name="John Laird" userId="514aed82f2490a09" providerId="LiveId" clId="{9D502C2B-5A68-4BA4-BFEC-1FB96DAD27EF}" dt="2021-06-11T20:29:50.267" v="6072" actId="478"/>
          <ac:spMkLst>
            <pc:docMk/>
            <pc:sldMk cId="368345313" sldId="492"/>
            <ac:spMk id="6" creationId="{3C16E2B8-6FA8-41C7-BFA0-F2E5720EBDFE}"/>
          </ac:spMkLst>
        </pc:spChg>
        <pc:spChg chg="add">
          <ac:chgData name="John Laird" userId="514aed82f2490a09" providerId="LiveId" clId="{9D502C2B-5A68-4BA4-BFEC-1FB96DAD27EF}" dt="2021-06-11T20:29:50.615" v="6073" actId="22"/>
          <ac:spMkLst>
            <pc:docMk/>
            <pc:sldMk cId="368345313" sldId="492"/>
            <ac:spMk id="8" creationId="{EF32FEDD-2282-4B8F-8E1B-2DBF70D4C817}"/>
          </ac:spMkLst>
        </pc:spChg>
      </pc:sldChg>
      <pc:sldChg chg="del">
        <pc:chgData name="John Laird" userId="514aed82f2490a09" providerId="LiveId" clId="{9D502C2B-5A68-4BA4-BFEC-1FB96DAD27EF}" dt="2021-06-11T13:58:02.843" v="156" actId="47"/>
        <pc:sldMkLst>
          <pc:docMk/>
          <pc:sldMk cId="1893644284" sldId="493"/>
        </pc:sldMkLst>
      </pc:sldChg>
      <pc:sldChg chg="modSp new mod ord">
        <pc:chgData name="John Laird" userId="514aed82f2490a09" providerId="LiveId" clId="{9D502C2B-5A68-4BA4-BFEC-1FB96DAD27EF}" dt="2021-06-11T20:26:55.750" v="6015"/>
        <pc:sldMkLst>
          <pc:docMk/>
          <pc:sldMk cId="3448479731" sldId="493"/>
        </pc:sldMkLst>
        <pc:spChg chg="mod">
          <ac:chgData name="John Laird" userId="514aed82f2490a09" providerId="LiveId" clId="{9D502C2B-5A68-4BA4-BFEC-1FB96DAD27EF}" dt="2021-06-11T20:10:59.537" v="5260" actId="20577"/>
          <ac:spMkLst>
            <pc:docMk/>
            <pc:sldMk cId="3448479731" sldId="493"/>
            <ac:spMk id="2" creationId="{40C96A41-3A0B-44F5-A115-CD6850043581}"/>
          </ac:spMkLst>
        </pc:spChg>
        <pc:spChg chg="mod">
          <ac:chgData name="John Laird" userId="514aed82f2490a09" providerId="LiveId" clId="{9D502C2B-5A68-4BA4-BFEC-1FB96DAD27EF}" dt="2021-06-11T20:12:58.681" v="5416" actId="20577"/>
          <ac:spMkLst>
            <pc:docMk/>
            <pc:sldMk cId="3448479731" sldId="493"/>
            <ac:spMk id="3" creationId="{4076ECA4-DEB2-4480-AA3F-3EE8062C5CD9}"/>
          </ac:spMkLst>
        </pc:spChg>
      </pc:sldChg>
      <pc:sldChg chg="modSp new mod">
        <pc:chgData name="John Laird" userId="514aed82f2490a09" providerId="LiveId" clId="{9D502C2B-5A68-4BA4-BFEC-1FB96DAD27EF}" dt="2021-06-11T20:23:52.828" v="5612" actId="20577"/>
        <pc:sldMkLst>
          <pc:docMk/>
          <pc:sldMk cId="3863410945" sldId="494"/>
        </pc:sldMkLst>
        <pc:spChg chg="mod">
          <ac:chgData name="John Laird" userId="514aed82f2490a09" providerId="LiveId" clId="{9D502C2B-5A68-4BA4-BFEC-1FB96DAD27EF}" dt="2021-06-11T20:20:52.141" v="5427" actId="20577"/>
          <ac:spMkLst>
            <pc:docMk/>
            <pc:sldMk cId="3863410945" sldId="494"/>
            <ac:spMk id="2" creationId="{762E5EBF-B111-4DAB-A28E-358E55B735DF}"/>
          </ac:spMkLst>
        </pc:spChg>
        <pc:spChg chg="mod">
          <ac:chgData name="John Laird" userId="514aed82f2490a09" providerId="LiveId" clId="{9D502C2B-5A68-4BA4-BFEC-1FB96DAD27EF}" dt="2021-06-11T20:23:52.828" v="5612" actId="20577"/>
          <ac:spMkLst>
            <pc:docMk/>
            <pc:sldMk cId="3863410945" sldId="494"/>
            <ac:spMk id="3" creationId="{F979A9C7-5DD5-4C95-83BD-956FFA6AA0BE}"/>
          </ac:spMkLst>
        </pc:spChg>
      </pc:sldChg>
      <pc:sldChg chg="modSp new mod">
        <pc:chgData name="John Laird" userId="514aed82f2490a09" providerId="LiveId" clId="{9D502C2B-5A68-4BA4-BFEC-1FB96DAD27EF}" dt="2021-06-11T20:26:49.747" v="6013" actId="313"/>
        <pc:sldMkLst>
          <pc:docMk/>
          <pc:sldMk cId="266751392" sldId="495"/>
        </pc:sldMkLst>
        <pc:spChg chg="mod">
          <ac:chgData name="John Laird" userId="514aed82f2490a09" providerId="LiveId" clId="{9D502C2B-5A68-4BA4-BFEC-1FB96DAD27EF}" dt="2021-06-11T20:25:50.579" v="5896" actId="20577"/>
          <ac:spMkLst>
            <pc:docMk/>
            <pc:sldMk cId="266751392" sldId="495"/>
            <ac:spMk id="2" creationId="{771E56B8-EEC9-4E71-927F-D5A179F44E7B}"/>
          </ac:spMkLst>
        </pc:spChg>
        <pc:spChg chg="mod">
          <ac:chgData name="John Laird" userId="514aed82f2490a09" providerId="LiveId" clId="{9D502C2B-5A68-4BA4-BFEC-1FB96DAD27EF}" dt="2021-06-11T20:26:49.747" v="6013" actId="313"/>
          <ac:spMkLst>
            <pc:docMk/>
            <pc:sldMk cId="266751392" sldId="495"/>
            <ac:spMk id="3" creationId="{86EFA438-4D68-4B0C-B0F9-0240DD153A9D}"/>
          </ac:spMkLst>
        </pc:spChg>
      </pc:sldChg>
      <pc:sldChg chg="del">
        <pc:chgData name="John Laird" userId="514aed82f2490a09" providerId="LiveId" clId="{9D502C2B-5A68-4BA4-BFEC-1FB96DAD27EF}" dt="2021-06-11T13:58:02.843" v="156" actId="47"/>
        <pc:sldMkLst>
          <pc:docMk/>
          <pc:sldMk cId="1328827519" sldId="495"/>
        </pc:sldMkLst>
      </pc:sldChg>
      <pc:sldChg chg="delSp modSp add mod">
        <pc:chgData name="John Laird" userId="514aed82f2490a09" providerId="LiveId" clId="{9D502C2B-5A68-4BA4-BFEC-1FB96DAD27EF}" dt="2021-06-11T20:33:51.510" v="6425" actId="20577"/>
        <pc:sldMkLst>
          <pc:docMk/>
          <pc:sldMk cId="1923810629" sldId="496"/>
        </pc:sldMkLst>
        <pc:spChg chg="mod">
          <ac:chgData name="John Laird" userId="514aed82f2490a09" providerId="LiveId" clId="{9D502C2B-5A68-4BA4-BFEC-1FB96DAD27EF}" dt="2021-06-11T20:30:43.276" v="6079" actId="20577"/>
          <ac:spMkLst>
            <pc:docMk/>
            <pc:sldMk cId="1923810629" sldId="496"/>
            <ac:spMk id="2" creationId="{64493918-C589-4B47-8FD0-4FB5A9A219D2}"/>
          </ac:spMkLst>
        </pc:spChg>
        <pc:spChg chg="mod">
          <ac:chgData name="John Laird" userId="514aed82f2490a09" providerId="LiveId" clId="{9D502C2B-5A68-4BA4-BFEC-1FB96DAD27EF}" dt="2021-06-11T20:33:51.510" v="6425" actId="20577"/>
          <ac:spMkLst>
            <pc:docMk/>
            <pc:sldMk cId="1923810629" sldId="496"/>
            <ac:spMk id="3" creationId="{5BC1520E-BD8B-4B61-98AF-48170C3E8F72}"/>
          </ac:spMkLst>
        </pc:spChg>
        <pc:spChg chg="del">
          <ac:chgData name="John Laird" userId="514aed82f2490a09" providerId="LiveId" clId="{9D502C2B-5A68-4BA4-BFEC-1FB96DAD27EF}" dt="2021-06-11T20:31:28.132" v="6101" actId="478"/>
          <ac:spMkLst>
            <pc:docMk/>
            <pc:sldMk cId="1923810629" sldId="496"/>
            <ac:spMk id="5" creationId="{1CFF0812-B47F-4F77-A4B2-18FC8BB942A2}"/>
          </ac:spMkLst>
        </pc:spChg>
      </pc:sldChg>
      <pc:sldChg chg="del">
        <pc:chgData name="John Laird" userId="514aed82f2490a09" providerId="LiveId" clId="{9D502C2B-5A68-4BA4-BFEC-1FB96DAD27EF}" dt="2021-06-11T13:58:02.843" v="156" actId="47"/>
        <pc:sldMkLst>
          <pc:docMk/>
          <pc:sldMk cId="2054778714" sldId="497"/>
        </pc:sldMkLst>
      </pc:sldChg>
      <pc:sldChg chg="modSp new mod">
        <pc:chgData name="John Laird" userId="514aed82f2490a09" providerId="LiveId" clId="{9D502C2B-5A68-4BA4-BFEC-1FB96DAD27EF}" dt="2021-06-11T20:43:04.553" v="6696" actId="5793"/>
        <pc:sldMkLst>
          <pc:docMk/>
          <pc:sldMk cId="3683129648" sldId="497"/>
        </pc:sldMkLst>
        <pc:spChg chg="mod">
          <ac:chgData name="John Laird" userId="514aed82f2490a09" providerId="LiveId" clId="{9D502C2B-5A68-4BA4-BFEC-1FB96DAD27EF}" dt="2021-06-11T20:42:34.603" v="6600" actId="20577"/>
          <ac:spMkLst>
            <pc:docMk/>
            <pc:sldMk cId="3683129648" sldId="497"/>
            <ac:spMk id="2" creationId="{660055E2-8A1A-4C51-ABA1-F400746BD4B5}"/>
          </ac:spMkLst>
        </pc:spChg>
        <pc:spChg chg="mod">
          <ac:chgData name="John Laird" userId="514aed82f2490a09" providerId="LiveId" clId="{9D502C2B-5A68-4BA4-BFEC-1FB96DAD27EF}" dt="2021-06-11T20:43:04.553" v="6696" actId="5793"/>
          <ac:spMkLst>
            <pc:docMk/>
            <pc:sldMk cId="3683129648" sldId="497"/>
            <ac:spMk id="3" creationId="{108EE646-065F-4003-8C12-F93A315D1DF2}"/>
          </ac:spMkLst>
        </pc:spChg>
      </pc:sldChg>
      <pc:sldChg chg="del">
        <pc:chgData name="John Laird" userId="514aed82f2490a09" providerId="LiveId" clId="{9D502C2B-5A68-4BA4-BFEC-1FB96DAD27EF}" dt="2021-06-11T13:58:02.843" v="156" actId="47"/>
        <pc:sldMkLst>
          <pc:docMk/>
          <pc:sldMk cId="2937507887" sldId="498"/>
        </pc:sldMkLst>
      </pc:sldChg>
      <pc:sldChg chg="del">
        <pc:chgData name="John Laird" userId="514aed82f2490a09" providerId="LiveId" clId="{9D502C2B-5A68-4BA4-BFEC-1FB96DAD27EF}" dt="2021-06-11T13:58:02.843" v="156" actId="47"/>
        <pc:sldMkLst>
          <pc:docMk/>
          <pc:sldMk cId="2383635650" sldId="499"/>
        </pc:sldMkLst>
      </pc:sldChg>
      <pc:sldChg chg="del">
        <pc:chgData name="John Laird" userId="514aed82f2490a09" providerId="LiveId" clId="{9D502C2B-5A68-4BA4-BFEC-1FB96DAD27EF}" dt="2021-06-11T13:58:02.843" v="156" actId="47"/>
        <pc:sldMkLst>
          <pc:docMk/>
          <pc:sldMk cId="3988989986" sldId="501"/>
        </pc:sldMkLst>
      </pc:sldChg>
      <pc:sldChg chg="del">
        <pc:chgData name="John Laird" userId="514aed82f2490a09" providerId="LiveId" clId="{9D502C2B-5A68-4BA4-BFEC-1FB96DAD27EF}" dt="2021-06-11T13:58:02.843" v="156" actId="47"/>
        <pc:sldMkLst>
          <pc:docMk/>
          <pc:sldMk cId="2971409638" sldId="502"/>
        </pc:sldMkLst>
      </pc:sldChg>
      <pc:sldChg chg="del">
        <pc:chgData name="John Laird" userId="514aed82f2490a09" providerId="LiveId" clId="{9D502C2B-5A68-4BA4-BFEC-1FB96DAD27EF}" dt="2021-06-11T13:58:02.843" v="156" actId="47"/>
        <pc:sldMkLst>
          <pc:docMk/>
          <pc:sldMk cId="1256632102" sldId="503"/>
        </pc:sldMkLst>
      </pc:sldChg>
      <pc:sldChg chg="del">
        <pc:chgData name="John Laird" userId="514aed82f2490a09" providerId="LiveId" clId="{9D502C2B-5A68-4BA4-BFEC-1FB96DAD27EF}" dt="2021-06-11T13:58:02.843" v="156" actId="47"/>
        <pc:sldMkLst>
          <pc:docMk/>
          <pc:sldMk cId="684415173" sldId="505"/>
        </pc:sldMkLst>
      </pc:sldChg>
      <pc:sldChg chg="del">
        <pc:chgData name="John Laird" userId="514aed82f2490a09" providerId="LiveId" clId="{9D502C2B-5A68-4BA4-BFEC-1FB96DAD27EF}" dt="2021-06-11T13:58:02.843" v="156" actId="47"/>
        <pc:sldMkLst>
          <pc:docMk/>
          <pc:sldMk cId="2878484314" sldId="507"/>
        </pc:sldMkLst>
      </pc:sldChg>
      <pc:sldChg chg="del">
        <pc:chgData name="John Laird" userId="514aed82f2490a09" providerId="LiveId" clId="{9D502C2B-5A68-4BA4-BFEC-1FB96DAD27EF}" dt="2021-06-11T13:58:02.843" v="156" actId="47"/>
        <pc:sldMkLst>
          <pc:docMk/>
          <pc:sldMk cId="3578343356" sldId="508"/>
        </pc:sldMkLst>
      </pc:sldChg>
      <pc:sldChg chg="del">
        <pc:chgData name="John Laird" userId="514aed82f2490a09" providerId="LiveId" clId="{9D502C2B-5A68-4BA4-BFEC-1FB96DAD27EF}" dt="2021-06-11T13:58:02.843" v="156" actId="47"/>
        <pc:sldMkLst>
          <pc:docMk/>
          <pc:sldMk cId="853787431" sldId="509"/>
        </pc:sldMkLst>
      </pc:sldChg>
      <pc:sldChg chg="del">
        <pc:chgData name="John Laird" userId="514aed82f2490a09" providerId="LiveId" clId="{9D502C2B-5A68-4BA4-BFEC-1FB96DAD27EF}" dt="2021-06-11T13:58:02.843" v="156" actId="47"/>
        <pc:sldMkLst>
          <pc:docMk/>
          <pc:sldMk cId="2962699920" sldId="510"/>
        </pc:sldMkLst>
      </pc:sldChg>
      <pc:sldMasterChg chg="delSldLayout modSldLayout">
        <pc:chgData name="John Laird" userId="514aed82f2490a09" providerId="LiveId" clId="{9D502C2B-5A68-4BA4-BFEC-1FB96DAD27EF}" dt="2021-06-11T18:34:52.540" v="2106" actId="403"/>
        <pc:sldMasterMkLst>
          <pc:docMk/>
          <pc:sldMasterMk cId="3369857344" sldId="2147483701"/>
        </pc:sldMasterMkLst>
        <pc:sldLayoutChg chg="modSp">
          <pc:chgData name="John Laird" userId="514aed82f2490a09" providerId="LiveId" clId="{9D502C2B-5A68-4BA4-BFEC-1FB96DAD27EF}" dt="2021-06-11T18:34:52.540" v="2106" actId="403"/>
          <pc:sldLayoutMkLst>
            <pc:docMk/>
            <pc:sldMasterMk cId="3369857344" sldId="2147483701"/>
            <pc:sldLayoutMk cId="2642841223" sldId="2147483703"/>
          </pc:sldLayoutMkLst>
          <pc:spChg chg="mod">
            <ac:chgData name="John Laird" userId="514aed82f2490a09" providerId="LiveId" clId="{9D502C2B-5A68-4BA4-BFEC-1FB96DAD27EF}" dt="2021-06-11T18:34:43.723" v="2104" actId="2711"/>
            <ac:spMkLst>
              <pc:docMk/>
              <pc:sldMasterMk cId="3369857344" sldId="2147483701"/>
              <pc:sldLayoutMk cId="2642841223" sldId="2147483703"/>
              <ac:spMk id="2" creationId="{00000000-0000-0000-0000-000000000000}"/>
            </ac:spMkLst>
          </pc:spChg>
          <pc:spChg chg="mod">
            <ac:chgData name="John Laird" userId="514aed82f2490a09" providerId="LiveId" clId="{9D502C2B-5A68-4BA4-BFEC-1FB96DAD27EF}" dt="2021-06-11T18:34:52.540" v="2106" actId="403"/>
            <ac:spMkLst>
              <pc:docMk/>
              <pc:sldMasterMk cId="3369857344" sldId="2147483701"/>
              <pc:sldLayoutMk cId="2642841223" sldId="2147483703"/>
              <ac:spMk id="3" creationId="{00000000-0000-0000-0000-000000000000}"/>
            </ac:spMkLst>
          </pc:spChg>
          <pc:spChg chg="mod">
            <ac:chgData name="John Laird" userId="514aed82f2490a09" providerId="LiveId" clId="{9D502C2B-5A68-4BA4-BFEC-1FB96DAD27EF}" dt="2021-06-11T18:34:43.723" v="2104" actId="2711"/>
            <ac:spMkLst>
              <pc:docMk/>
              <pc:sldMasterMk cId="3369857344" sldId="2147483701"/>
              <pc:sldLayoutMk cId="2642841223" sldId="2147483703"/>
              <ac:spMk id="6" creationId="{00000000-0000-0000-0000-000000000000}"/>
            </ac:spMkLst>
          </pc:spChg>
        </pc:sldLayoutChg>
        <pc:sldLayoutChg chg="del">
          <pc:chgData name="John Laird" userId="514aed82f2490a09" providerId="LiveId" clId="{9D502C2B-5A68-4BA4-BFEC-1FB96DAD27EF}" dt="2021-06-11T13:58:02.843" v="156" actId="47"/>
          <pc:sldLayoutMkLst>
            <pc:docMk/>
            <pc:sldMasterMk cId="3369857344" sldId="2147483701"/>
            <pc:sldLayoutMk cId="3957086306" sldId="2147483711"/>
          </pc:sldLayoutMkLst>
        </pc:sldLayoutChg>
      </pc:sldMasterChg>
    </pc:docChg>
  </pc:docChgLst>
  <pc:docChgLst>
    <pc:chgData name="John Laird" userId="514aed82f2490a09" providerId="LiveId" clId="{EE6CA392-B829-4A9A-8BD7-F08151FF66E3}"/>
    <pc:docChg chg="undo redo custSel addSld delSld modSld sldOrd modMainMaster modNotesMaster">
      <pc:chgData name="John Laird" userId="514aed82f2490a09" providerId="LiveId" clId="{EE6CA392-B829-4A9A-8BD7-F08151FF66E3}" dt="2021-06-11T13:45:31.650" v="18902" actId="6549"/>
      <pc:docMkLst>
        <pc:docMk/>
      </pc:docMkLst>
      <pc:sldChg chg="modSp add del mod modTransition">
        <pc:chgData name="John Laird" userId="514aed82f2490a09" providerId="LiveId" clId="{EE6CA392-B829-4A9A-8BD7-F08151FF66E3}" dt="2021-06-08T19:39:05.384" v="1266" actId="2696"/>
        <pc:sldMkLst>
          <pc:docMk/>
          <pc:sldMk cId="781634202" sldId="256"/>
        </pc:sldMkLst>
        <pc:spChg chg="mod">
          <ac:chgData name="John Laird" userId="514aed82f2490a09" providerId="LiveId" clId="{EE6CA392-B829-4A9A-8BD7-F08151FF66E3}" dt="2021-06-08T19:38:56.747" v="1265" actId="1076"/>
          <ac:spMkLst>
            <pc:docMk/>
            <pc:sldMk cId="781634202" sldId="256"/>
            <ac:spMk id="4" creationId="{EBF09F44-97E5-4F5B-948B-A722057BD3EF}"/>
          </ac:spMkLst>
        </pc:spChg>
        <pc:spChg chg="mod">
          <ac:chgData name="John Laird" userId="514aed82f2490a09" providerId="LiveId" clId="{EE6CA392-B829-4A9A-8BD7-F08151FF66E3}" dt="2021-06-08T19:38:53.110" v="1264" actId="403"/>
          <ac:spMkLst>
            <pc:docMk/>
            <pc:sldMk cId="781634202" sldId="256"/>
            <ac:spMk id="5" creationId="{9FC5FECA-94BF-4C21-A1A0-BE9E43151B55}"/>
          </ac:spMkLst>
        </pc:spChg>
      </pc:sldChg>
      <pc:sldChg chg="modSp add del mod modTransition modAnim">
        <pc:chgData name="John Laird" userId="514aed82f2490a09" providerId="LiveId" clId="{EE6CA392-B829-4A9A-8BD7-F08151FF66E3}" dt="2021-06-09T19:28:53.596" v="7619" actId="2696"/>
        <pc:sldMkLst>
          <pc:docMk/>
          <pc:sldMk cId="971383203" sldId="257"/>
        </pc:sldMkLst>
        <pc:spChg chg="mod">
          <ac:chgData name="John Laird" userId="514aed82f2490a09" providerId="LiveId" clId="{EE6CA392-B829-4A9A-8BD7-F08151FF66E3}" dt="2021-06-08T19:36:44.406" v="1216"/>
          <ac:spMkLst>
            <pc:docMk/>
            <pc:sldMk cId="971383203" sldId="257"/>
            <ac:spMk id="2" creationId="{E1FE8893-D5FC-4687-AEA7-5BD0CAF24A85}"/>
          </ac:spMkLst>
        </pc:spChg>
        <pc:spChg chg="mod">
          <ac:chgData name="John Laird" userId="514aed82f2490a09" providerId="LiveId" clId="{EE6CA392-B829-4A9A-8BD7-F08151FF66E3}" dt="2021-06-08T19:45:44.172" v="1321" actId="27636"/>
          <ac:spMkLst>
            <pc:docMk/>
            <pc:sldMk cId="971383203" sldId="257"/>
            <ac:spMk id="3" creationId="{4D452CB5-E404-4BBB-9AC2-F4FE0DAE0FFF}"/>
          </ac:spMkLst>
        </pc:spChg>
      </pc:sldChg>
      <pc:sldChg chg="addSp delSp modSp add mod ord modTransition delAnim modAnim">
        <pc:chgData name="John Laird" userId="514aed82f2490a09" providerId="LiveId" clId="{EE6CA392-B829-4A9A-8BD7-F08151FF66E3}" dt="2021-06-10T23:51:05.312" v="16754"/>
        <pc:sldMkLst>
          <pc:docMk/>
          <pc:sldMk cId="632816365" sldId="258"/>
        </pc:sldMkLst>
        <pc:spChg chg="mod">
          <ac:chgData name="John Laird" userId="514aed82f2490a09" providerId="LiveId" clId="{EE6CA392-B829-4A9A-8BD7-F08151FF66E3}" dt="2021-06-10T14:25:17.334" v="9853" actId="20577"/>
          <ac:spMkLst>
            <pc:docMk/>
            <pc:sldMk cId="632816365" sldId="258"/>
            <ac:spMk id="2" creationId="{5B0CCA2E-FF07-45AB-91A6-D1FDF62608D5}"/>
          </ac:spMkLst>
        </pc:spChg>
        <pc:spChg chg="add mod">
          <ac:chgData name="John Laird" userId="514aed82f2490a09" providerId="LiveId" clId="{EE6CA392-B829-4A9A-8BD7-F08151FF66E3}" dt="2021-06-10T14:38:22.749" v="10081" actId="164"/>
          <ac:spMkLst>
            <pc:docMk/>
            <pc:sldMk cId="632816365" sldId="258"/>
            <ac:spMk id="3" creationId="{697DC469-A584-4EE4-9D29-AAF2E279A926}"/>
          </ac:spMkLst>
        </pc:spChg>
        <pc:spChg chg="del mod">
          <ac:chgData name="John Laird" userId="514aed82f2490a09" providerId="LiveId" clId="{EE6CA392-B829-4A9A-8BD7-F08151FF66E3}" dt="2021-06-09T19:36:11.895" v="7752" actId="478"/>
          <ac:spMkLst>
            <pc:docMk/>
            <pc:sldMk cId="632816365" sldId="258"/>
            <ac:spMk id="3" creationId="{DB75EAB6-92F4-4876-8FEE-E960E1CA46FD}"/>
          </ac:spMkLst>
        </pc:spChg>
        <pc:spChg chg="add mod">
          <ac:chgData name="John Laird" userId="514aed82f2490a09" providerId="LiveId" clId="{EE6CA392-B829-4A9A-8BD7-F08151FF66E3}" dt="2021-06-10T19:22:59.761" v="11800" actId="6549"/>
          <ac:spMkLst>
            <pc:docMk/>
            <pc:sldMk cId="632816365" sldId="258"/>
            <ac:spMk id="5" creationId="{43A3CD2A-D08E-4ED5-9F72-44C86591F2A0}"/>
          </ac:spMkLst>
        </pc:spChg>
        <pc:spChg chg="add del mod">
          <ac:chgData name="John Laird" userId="514aed82f2490a09" providerId="LiveId" clId="{EE6CA392-B829-4A9A-8BD7-F08151FF66E3}" dt="2021-06-10T14:31:21.345" v="9875"/>
          <ac:spMkLst>
            <pc:docMk/>
            <pc:sldMk cId="632816365" sldId="258"/>
            <ac:spMk id="8" creationId="{818D4D94-29AF-44E4-93C3-B303E29C2CC4}"/>
          </ac:spMkLst>
        </pc:spChg>
        <pc:spChg chg="add mod">
          <ac:chgData name="John Laird" userId="514aed82f2490a09" providerId="LiveId" clId="{EE6CA392-B829-4A9A-8BD7-F08151FF66E3}" dt="2021-06-10T19:22:24.552" v="11797" actId="1038"/>
          <ac:spMkLst>
            <pc:docMk/>
            <pc:sldMk cId="632816365" sldId="258"/>
            <ac:spMk id="9" creationId="{24190EFB-9E89-4593-A018-2D277BB95AC1}"/>
          </ac:spMkLst>
        </pc:spChg>
        <pc:spChg chg="add mod">
          <ac:chgData name="John Laird" userId="514aed82f2490a09" providerId="LiveId" clId="{EE6CA392-B829-4A9A-8BD7-F08151FF66E3}" dt="2021-06-10T14:37:59.621" v="10078" actId="164"/>
          <ac:spMkLst>
            <pc:docMk/>
            <pc:sldMk cId="632816365" sldId="258"/>
            <ac:spMk id="11" creationId="{CCCFBE7D-0E1B-4F0F-9782-7F6636F8C26A}"/>
          </ac:spMkLst>
        </pc:spChg>
        <pc:spChg chg="add mod">
          <ac:chgData name="John Laird" userId="514aed82f2490a09" providerId="LiveId" clId="{EE6CA392-B829-4A9A-8BD7-F08151FF66E3}" dt="2021-06-10T19:22:15.394" v="11783" actId="1038"/>
          <ac:spMkLst>
            <pc:docMk/>
            <pc:sldMk cId="632816365" sldId="258"/>
            <ac:spMk id="14" creationId="{BD5E21C5-026F-44BA-AAC0-DBC689698F25}"/>
          </ac:spMkLst>
        </pc:spChg>
        <pc:spChg chg="add mod">
          <ac:chgData name="John Laird" userId="514aed82f2490a09" providerId="LiveId" clId="{EE6CA392-B829-4A9A-8BD7-F08151FF66E3}" dt="2021-06-10T19:21:41.099" v="11732" actId="1037"/>
          <ac:spMkLst>
            <pc:docMk/>
            <pc:sldMk cId="632816365" sldId="258"/>
            <ac:spMk id="15" creationId="{65B1B469-5FBB-4DA0-AC29-F6A737FBBE63}"/>
          </ac:spMkLst>
        </pc:spChg>
        <pc:spChg chg="add mod">
          <ac:chgData name="John Laird" userId="514aed82f2490a09" providerId="LiveId" clId="{EE6CA392-B829-4A9A-8BD7-F08151FF66E3}" dt="2021-06-10T19:21:47.397" v="11734" actId="1037"/>
          <ac:spMkLst>
            <pc:docMk/>
            <pc:sldMk cId="632816365" sldId="258"/>
            <ac:spMk id="16" creationId="{41CC6C85-78DE-490E-A95C-9AE11064DC80}"/>
          </ac:spMkLst>
        </pc:spChg>
        <pc:spChg chg="add mod">
          <ac:chgData name="John Laird" userId="514aed82f2490a09" providerId="LiveId" clId="{EE6CA392-B829-4A9A-8BD7-F08151FF66E3}" dt="2021-06-10T14:38:08.170" v="10079" actId="164"/>
          <ac:spMkLst>
            <pc:docMk/>
            <pc:sldMk cId="632816365" sldId="258"/>
            <ac:spMk id="21" creationId="{F7916047-7770-4853-9FBC-6F2719120928}"/>
          </ac:spMkLst>
        </pc:spChg>
        <pc:spChg chg="add mod">
          <ac:chgData name="John Laird" userId="514aed82f2490a09" providerId="LiveId" clId="{EE6CA392-B829-4A9A-8BD7-F08151FF66E3}" dt="2021-06-10T14:38:13.847" v="10080" actId="164"/>
          <ac:spMkLst>
            <pc:docMk/>
            <pc:sldMk cId="632816365" sldId="258"/>
            <ac:spMk id="22" creationId="{DB599040-9D63-4B45-BA15-49B65377539E}"/>
          </ac:spMkLst>
        </pc:spChg>
        <pc:grpChg chg="add mod">
          <ac:chgData name="John Laird" userId="514aed82f2490a09" providerId="LiveId" clId="{EE6CA392-B829-4A9A-8BD7-F08151FF66E3}" dt="2021-06-10T19:23:06.551" v="11808" actId="1037"/>
          <ac:grpSpMkLst>
            <pc:docMk/>
            <pc:sldMk cId="632816365" sldId="258"/>
            <ac:grpSpMk id="26" creationId="{CAA83B55-6EEE-4D6C-9595-32DDDCE336F6}"/>
          </ac:grpSpMkLst>
        </pc:grpChg>
        <pc:grpChg chg="add mod">
          <ac:chgData name="John Laird" userId="514aed82f2490a09" providerId="LiveId" clId="{EE6CA392-B829-4A9A-8BD7-F08151FF66E3}" dt="2021-06-10T19:23:06.551" v="11808" actId="1037"/>
          <ac:grpSpMkLst>
            <pc:docMk/>
            <pc:sldMk cId="632816365" sldId="258"/>
            <ac:grpSpMk id="27" creationId="{6F9E7FAA-22AA-4155-91E8-B67B972ECBD4}"/>
          </ac:grpSpMkLst>
        </pc:grpChg>
        <pc:grpChg chg="add mod">
          <ac:chgData name="John Laird" userId="514aed82f2490a09" providerId="LiveId" clId="{EE6CA392-B829-4A9A-8BD7-F08151FF66E3}" dt="2021-06-10T19:23:06.551" v="11808" actId="1037"/>
          <ac:grpSpMkLst>
            <pc:docMk/>
            <pc:sldMk cId="632816365" sldId="258"/>
            <ac:grpSpMk id="28" creationId="{545A0DA6-C23F-4B30-86B4-A214A9846E9F}"/>
          </ac:grpSpMkLst>
        </pc:grpChg>
        <pc:grpChg chg="add mod">
          <ac:chgData name="John Laird" userId="514aed82f2490a09" providerId="LiveId" clId="{EE6CA392-B829-4A9A-8BD7-F08151FF66E3}" dt="2021-06-10T19:23:06.551" v="11808" actId="1037"/>
          <ac:grpSpMkLst>
            <pc:docMk/>
            <pc:sldMk cId="632816365" sldId="258"/>
            <ac:grpSpMk id="29" creationId="{638CAB5F-6CE4-4F95-AF4C-7FDBC575ED0D}"/>
          </ac:grpSpMkLst>
        </pc:grpChg>
        <pc:cxnChg chg="add mod">
          <ac:chgData name="John Laird" userId="514aed82f2490a09" providerId="LiveId" clId="{EE6CA392-B829-4A9A-8BD7-F08151FF66E3}" dt="2021-06-10T19:22:27.677" v="11798" actId="14100"/>
          <ac:cxnSpMkLst>
            <pc:docMk/>
            <pc:sldMk cId="632816365" sldId="258"/>
            <ac:cxnSpMk id="6" creationId="{F6F375DC-40D1-44EC-9045-61CF3541884E}"/>
          </ac:cxnSpMkLst>
        </pc:cxnChg>
        <pc:cxnChg chg="add mod">
          <ac:chgData name="John Laird" userId="514aed82f2490a09" providerId="LiveId" clId="{EE6CA392-B829-4A9A-8BD7-F08151FF66E3}" dt="2021-06-10T19:22:15.394" v="11783" actId="1038"/>
          <ac:cxnSpMkLst>
            <pc:docMk/>
            <pc:sldMk cId="632816365" sldId="258"/>
            <ac:cxnSpMk id="12" creationId="{4BE6531A-7282-4D55-9A82-552D0249CB60}"/>
          </ac:cxnSpMkLst>
        </pc:cxnChg>
        <pc:cxnChg chg="add mod">
          <ac:chgData name="John Laird" userId="514aed82f2490a09" providerId="LiveId" clId="{EE6CA392-B829-4A9A-8BD7-F08151FF66E3}" dt="2021-06-10T19:21:41.099" v="11732" actId="1037"/>
          <ac:cxnSpMkLst>
            <pc:docMk/>
            <pc:sldMk cId="632816365" sldId="258"/>
            <ac:cxnSpMk id="18" creationId="{EABC08E9-DC9F-4798-ADE6-CE85E820D2F6}"/>
          </ac:cxnSpMkLst>
        </pc:cxnChg>
        <pc:cxnChg chg="add mod">
          <ac:chgData name="John Laird" userId="514aed82f2490a09" providerId="LiveId" clId="{EE6CA392-B829-4A9A-8BD7-F08151FF66E3}" dt="2021-06-10T19:21:50.740" v="11735" actId="14100"/>
          <ac:cxnSpMkLst>
            <pc:docMk/>
            <pc:sldMk cId="632816365" sldId="258"/>
            <ac:cxnSpMk id="23" creationId="{7F487F14-BD31-4C8D-8405-B548CD353564}"/>
          </ac:cxnSpMkLst>
        </pc:cxnChg>
      </pc:sldChg>
      <pc:sldChg chg="modSp add del modTransition">
        <pc:chgData name="John Laird" userId="514aed82f2490a09" providerId="LiveId" clId="{EE6CA392-B829-4A9A-8BD7-F08151FF66E3}" dt="2021-06-08T19:39:19.099" v="1267" actId="2696"/>
        <pc:sldMkLst>
          <pc:docMk/>
          <pc:sldMk cId="1712579136" sldId="259"/>
        </pc:sldMkLst>
        <pc:spChg chg="mod">
          <ac:chgData name="John Laird" userId="514aed82f2490a09" providerId="LiveId" clId="{EE6CA392-B829-4A9A-8BD7-F08151FF66E3}" dt="2021-06-08T19:36:44.406" v="1216"/>
          <ac:spMkLst>
            <pc:docMk/>
            <pc:sldMk cId="1712579136" sldId="259"/>
            <ac:spMk id="2" creationId="{5B0CCA2E-FF07-45AB-91A6-D1FDF62608D5}"/>
          </ac:spMkLst>
        </pc:spChg>
        <pc:spChg chg="mod">
          <ac:chgData name="John Laird" userId="514aed82f2490a09" providerId="LiveId" clId="{EE6CA392-B829-4A9A-8BD7-F08151FF66E3}" dt="2021-06-08T19:36:44.406" v="1216"/>
          <ac:spMkLst>
            <pc:docMk/>
            <pc:sldMk cId="1712579136" sldId="259"/>
            <ac:spMk id="3" creationId="{DB75EAB6-92F4-4876-8FEE-E960E1CA46FD}"/>
          </ac:spMkLst>
        </pc:spChg>
      </pc:sldChg>
      <pc:sldChg chg="del">
        <pc:chgData name="John Laird" userId="514aed82f2490a09" providerId="LiveId" clId="{EE6CA392-B829-4A9A-8BD7-F08151FF66E3}" dt="2021-06-08T18:30:37.251" v="0" actId="47"/>
        <pc:sldMkLst>
          <pc:docMk/>
          <pc:sldMk cId="0" sldId="267"/>
        </pc:sldMkLst>
      </pc:sldChg>
      <pc:sldChg chg="del">
        <pc:chgData name="John Laird" userId="514aed82f2490a09" providerId="LiveId" clId="{EE6CA392-B829-4A9A-8BD7-F08151FF66E3}" dt="2021-06-08T18:30:37.251" v="0" actId="47"/>
        <pc:sldMkLst>
          <pc:docMk/>
          <pc:sldMk cId="0" sldId="271"/>
        </pc:sldMkLst>
      </pc:sldChg>
      <pc:sldChg chg="modSp add del mod modTransition modAnim">
        <pc:chgData name="John Laird" userId="514aed82f2490a09" providerId="LiveId" clId="{EE6CA392-B829-4A9A-8BD7-F08151FF66E3}" dt="2021-06-09T19:50:22.169" v="7916" actId="2696"/>
        <pc:sldMkLst>
          <pc:docMk/>
          <pc:sldMk cId="0" sldId="309"/>
        </pc:sldMkLst>
        <pc:spChg chg="mod">
          <ac:chgData name="John Laird" userId="514aed82f2490a09" providerId="LiveId" clId="{EE6CA392-B829-4A9A-8BD7-F08151FF66E3}" dt="2021-06-08T19:44:58.354" v="1307" actId="27636"/>
          <ac:spMkLst>
            <pc:docMk/>
            <pc:sldMk cId="0" sldId="309"/>
            <ac:spMk id="3" creationId="{DE450EC3-B156-423F-A61F-8FCDFCFBCFAF}"/>
          </ac:spMkLst>
        </pc:spChg>
        <pc:spChg chg="mod">
          <ac:chgData name="John Laird" userId="514aed82f2490a09" providerId="LiveId" clId="{EE6CA392-B829-4A9A-8BD7-F08151FF66E3}" dt="2021-06-08T19:45:44.098" v="1319"/>
          <ac:spMkLst>
            <pc:docMk/>
            <pc:sldMk cId="0" sldId="309"/>
            <ac:spMk id="49154" creationId="{055BC299-03E5-4161-925F-B67B2B6F36F0}"/>
          </ac:spMkLst>
        </pc:spChg>
        <pc:spChg chg="mod">
          <ac:chgData name="John Laird" userId="514aed82f2490a09" providerId="LiveId" clId="{EE6CA392-B829-4A9A-8BD7-F08151FF66E3}" dt="2021-06-08T19:45:44.098" v="1319"/>
          <ac:spMkLst>
            <pc:docMk/>
            <pc:sldMk cId="0" sldId="309"/>
            <ac:spMk id="49156" creationId="{1F630176-4103-47F8-ACB6-1C5D0CAF347F}"/>
          </ac:spMkLst>
        </pc:spChg>
      </pc:sldChg>
      <pc:sldChg chg="modSp add del mod modTransition modNotes">
        <pc:chgData name="John Laird" userId="514aed82f2490a09" providerId="LiveId" clId="{EE6CA392-B829-4A9A-8BD7-F08151FF66E3}" dt="2021-06-09T19:50:14.697" v="7914" actId="2696"/>
        <pc:sldMkLst>
          <pc:docMk/>
          <pc:sldMk cId="0" sldId="325"/>
        </pc:sldMkLst>
        <pc:spChg chg="mod">
          <ac:chgData name="John Laird" userId="514aed82f2490a09" providerId="LiveId" clId="{EE6CA392-B829-4A9A-8BD7-F08151FF66E3}" dt="2021-06-08T19:45:44.188" v="1322" actId="27636"/>
          <ac:spMkLst>
            <pc:docMk/>
            <pc:sldMk cId="0" sldId="325"/>
            <ac:spMk id="43011" creationId="{7B521D69-3CB0-4BEB-B652-9B3DD61927BA}"/>
          </ac:spMkLst>
        </pc:spChg>
        <pc:spChg chg="mod">
          <ac:chgData name="John Laird" userId="514aed82f2490a09" providerId="LiveId" clId="{EE6CA392-B829-4A9A-8BD7-F08151FF66E3}" dt="2021-06-08T19:45:44.098" v="1319"/>
          <ac:spMkLst>
            <pc:docMk/>
            <pc:sldMk cId="0" sldId="325"/>
            <ac:spMk id="46082" creationId="{754F758F-6B6C-40CA-B24E-9FC85130D552}"/>
          </ac:spMkLst>
        </pc:spChg>
        <pc:spChg chg="mod">
          <ac:chgData name="John Laird" userId="514aed82f2490a09" providerId="LiveId" clId="{EE6CA392-B829-4A9A-8BD7-F08151FF66E3}" dt="2021-06-08T19:45:44.098" v="1319"/>
          <ac:spMkLst>
            <pc:docMk/>
            <pc:sldMk cId="0" sldId="325"/>
            <ac:spMk id="46084" creationId="{EDCD0177-B1C8-4785-BBA5-D74F342B5585}"/>
          </ac:spMkLst>
        </pc:spChg>
      </pc:sldChg>
      <pc:sldChg chg="modSp add del">
        <pc:chgData name="John Laird" userId="514aed82f2490a09" providerId="LiveId" clId="{EE6CA392-B829-4A9A-8BD7-F08151FF66E3}" dt="2021-06-09T19:50:37.640" v="7917" actId="2696"/>
        <pc:sldMkLst>
          <pc:docMk/>
          <pc:sldMk cId="0" sldId="329"/>
        </pc:sldMkLst>
        <pc:spChg chg="mod">
          <ac:chgData name="John Laird" userId="514aed82f2490a09" providerId="LiveId" clId="{EE6CA392-B829-4A9A-8BD7-F08151FF66E3}" dt="2021-06-08T19:36:44.406" v="1216"/>
          <ac:spMkLst>
            <pc:docMk/>
            <pc:sldMk cId="0" sldId="329"/>
            <ac:spMk id="179" creationId="{215B8573-60C6-4499-BF68-9E9C4E4E305C}"/>
          </ac:spMkLst>
        </pc:spChg>
        <pc:spChg chg="mod">
          <ac:chgData name="John Laird" userId="514aed82f2490a09" providerId="LiveId" clId="{EE6CA392-B829-4A9A-8BD7-F08151FF66E3}" dt="2021-06-08T19:36:44.406" v="1216"/>
          <ac:spMkLst>
            <pc:docMk/>
            <pc:sldMk cId="0" sldId="329"/>
            <ac:spMk id="264" creationId="{8790F4FF-0856-4193-8132-20F12F534EF9}"/>
          </ac:spMkLst>
        </pc:spChg>
        <pc:spChg chg="mod">
          <ac:chgData name="John Laird" userId="514aed82f2490a09" providerId="LiveId" clId="{EE6CA392-B829-4A9A-8BD7-F08151FF66E3}" dt="2021-06-08T19:36:44.406" v="1216"/>
          <ac:spMkLst>
            <pc:docMk/>
            <pc:sldMk cId="0" sldId="329"/>
            <ac:spMk id="265" creationId="{E0461ADF-8E13-4C41-8AB1-6F628DF145CD}"/>
          </ac:spMkLst>
        </pc:spChg>
        <pc:spChg chg="mod">
          <ac:chgData name="John Laird" userId="514aed82f2490a09" providerId="LiveId" clId="{EE6CA392-B829-4A9A-8BD7-F08151FF66E3}" dt="2021-06-08T19:36:44.406" v="1216"/>
          <ac:spMkLst>
            <pc:docMk/>
            <pc:sldMk cId="0" sldId="329"/>
            <ac:spMk id="267" creationId="{534E4161-626C-4E8D-84EE-945DF1CDC6FB}"/>
          </ac:spMkLst>
        </pc:spChg>
        <pc:spChg chg="mod">
          <ac:chgData name="John Laird" userId="514aed82f2490a09" providerId="LiveId" clId="{EE6CA392-B829-4A9A-8BD7-F08151FF66E3}" dt="2021-06-08T19:36:44.406" v="1216"/>
          <ac:spMkLst>
            <pc:docMk/>
            <pc:sldMk cId="0" sldId="329"/>
            <ac:spMk id="268" creationId="{47DC078E-FF7B-421B-AD58-F85126DA2721}"/>
          </ac:spMkLst>
        </pc:spChg>
        <pc:spChg chg="mod">
          <ac:chgData name="John Laird" userId="514aed82f2490a09" providerId="LiveId" clId="{EE6CA392-B829-4A9A-8BD7-F08151FF66E3}" dt="2021-06-08T19:36:44.406" v="1216"/>
          <ac:spMkLst>
            <pc:docMk/>
            <pc:sldMk cId="0" sldId="329"/>
            <ac:spMk id="270" creationId="{2CF78ADD-349B-4640-8037-9F21645DE3D0}"/>
          </ac:spMkLst>
        </pc:spChg>
        <pc:spChg chg="mod">
          <ac:chgData name="John Laird" userId="514aed82f2490a09" providerId="LiveId" clId="{EE6CA392-B829-4A9A-8BD7-F08151FF66E3}" dt="2021-06-08T19:36:44.406" v="1216"/>
          <ac:spMkLst>
            <pc:docMk/>
            <pc:sldMk cId="0" sldId="329"/>
            <ac:spMk id="271" creationId="{789FF029-A789-472B-B923-DAFD1D5A02F8}"/>
          </ac:spMkLst>
        </pc:spChg>
        <pc:spChg chg="mod">
          <ac:chgData name="John Laird" userId="514aed82f2490a09" providerId="LiveId" clId="{EE6CA392-B829-4A9A-8BD7-F08151FF66E3}" dt="2021-06-08T19:36:44.406" v="1216"/>
          <ac:spMkLst>
            <pc:docMk/>
            <pc:sldMk cId="0" sldId="329"/>
            <ac:spMk id="273" creationId="{092D2C4F-A8A8-4D27-8000-3930022A9EF6}"/>
          </ac:spMkLst>
        </pc:spChg>
        <pc:spChg chg="mod">
          <ac:chgData name="John Laird" userId="514aed82f2490a09" providerId="LiveId" clId="{EE6CA392-B829-4A9A-8BD7-F08151FF66E3}" dt="2021-06-08T19:36:44.406" v="1216"/>
          <ac:spMkLst>
            <pc:docMk/>
            <pc:sldMk cId="0" sldId="329"/>
            <ac:spMk id="274" creationId="{AD98402C-723C-47E2-87AE-D8BAC72473A6}"/>
          </ac:spMkLst>
        </pc:spChg>
        <pc:spChg chg="mod">
          <ac:chgData name="John Laird" userId="514aed82f2490a09" providerId="LiveId" clId="{EE6CA392-B829-4A9A-8BD7-F08151FF66E3}" dt="2021-06-08T19:36:44.406" v="1216"/>
          <ac:spMkLst>
            <pc:docMk/>
            <pc:sldMk cId="0" sldId="329"/>
            <ac:spMk id="289" creationId="{2CB73DE5-E3F1-43D4-832E-717B21549377}"/>
          </ac:spMkLst>
        </pc:spChg>
        <pc:spChg chg="mod">
          <ac:chgData name="John Laird" userId="514aed82f2490a09" providerId="LiveId" clId="{EE6CA392-B829-4A9A-8BD7-F08151FF66E3}" dt="2021-06-08T19:36:44.406" v="1216"/>
          <ac:spMkLst>
            <pc:docMk/>
            <pc:sldMk cId="0" sldId="329"/>
            <ac:spMk id="290" creationId="{7BCAFF10-BC10-4C07-B331-7FC99FDD5578}"/>
          </ac:spMkLst>
        </pc:spChg>
        <pc:spChg chg="mod">
          <ac:chgData name="John Laird" userId="514aed82f2490a09" providerId="LiveId" clId="{EE6CA392-B829-4A9A-8BD7-F08151FF66E3}" dt="2021-06-08T19:36:44.406" v="1216"/>
          <ac:spMkLst>
            <pc:docMk/>
            <pc:sldMk cId="0" sldId="329"/>
            <ac:spMk id="292" creationId="{AC635332-9327-466C-A497-0C1D489F5AE7}"/>
          </ac:spMkLst>
        </pc:spChg>
        <pc:spChg chg="mod">
          <ac:chgData name="John Laird" userId="514aed82f2490a09" providerId="LiveId" clId="{EE6CA392-B829-4A9A-8BD7-F08151FF66E3}" dt="2021-06-08T19:36:44.406" v="1216"/>
          <ac:spMkLst>
            <pc:docMk/>
            <pc:sldMk cId="0" sldId="329"/>
            <ac:spMk id="293" creationId="{6B3F0CF0-0A7B-4BC7-B31E-9BCF8B5701BF}"/>
          </ac:spMkLst>
        </pc:spChg>
        <pc:spChg chg="mod">
          <ac:chgData name="John Laird" userId="514aed82f2490a09" providerId="LiveId" clId="{EE6CA392-B829-4A9A-8BD7-F08151FF66E3}" dt="2021-06-08T19:36:44.406" v="1216"/>
          <ac:spMkLst>
            <pc:docMk/>
            <pc:sldMk cId="0" sldId="329"/>
            <ac:spMk id="295" creationId="{BBEE1CF7-E422-4582-8E2C-721B48FCA013}"/>
          </ac:spMkLst>
        </pc:spChg>
        <pc:spChg chg="mod">
          <ac:chgData name="John Laird" userId="514aed82f2490a09" providerId="LiveId" clId="{EE6CA392-B829-4A9A-8BD7-F08151FF66E3}" dt="2021-06-08T19:36:44.406" v="1216"/>
          <ac:spMkLst>
            <pc:docMk/>
            <pc:sldMk cId="0" sldId="329"/>
            <ac:spMk id="296" creationId="{223F03DF-A708-467D-A968-29E965A805B4}"/>
          </ac:spMkLst>
        </pc:spChg>
        <pc:spChg chg="mod">
          <ac:chgData name="John Laird" userId="514aed82f2490a09" providerId="LiveId" clId="{EE6CA392-B829-4A9A-8BD7-F08151FF66E3}" dt="2021-06-08T19:36:44.406" v="1216"/>
          <ac:spMkLst>
            <pc:docMk/>
            <pc:sldMk cId="0" sldId="329"/>
            <ac:spMk id="298" creationId="{5170CD39-72BB-458B-BDFB-64DF3E782B10}"/>
          </ac:spMkLst>
        </pc:spChg>
        <pc:spChg chg="mod">
          <ac:chgData name="John Laird" userId="514aed82f2490a09" providerId="LiveId" clId="{EE6CA392-B829-4A9A-8BD7-F08151FF66E3}" dt="2021-06-08T19:36:44.406" v="1216"/>
          <ac:spMkLst>
            <pc:docMk/>
            <pc:sldMk cId="0" sldId="329"/>
            <ac:spMk id="299" creationId="{55D20D2E-02C6-4EA3-877C-A7C65AF22432}"/>
          </ac:spMkLst>
        </pc:spChg>
        <pc:spChg chg="mod">
          <ac:chgData name="John Laird" userId="514aed82f2490a09" providerId="LiveId" clId="{EE6CA392-B829-4A9A-8BD7-F08151FF66E3}" dt="2021-06-08T19:36:44.406" v="1216"/>
          <ac:spMkLst>
            <pc:docMk/>
            <pc:sldMk cId="0" sldId="329"/>
            <ac:spMk id="314" creationId="{57626BDC-BA50-49BA-9B58-40554A724D65}"/>
          </ac:spMkLst>
        </pc:spChg>
        <pc:spChg chg="mod">
          <ac:chgData name="John Laird" userId="514aed82f2490a09" providerId="LiveId" clId="{EE6CA392-B829-4A9A-8BD7-F08151FF66E3}" dt="2021-06-08T19:36:44.406" v="1216"/>
          <ac:spMkLst>
            <pc:docMk/>
            <pc:sldMk cId="0" sldId="329"/>
            <ac:spMk id="315" creationId="{831B31A4-F8A7-44E4-94CB-BFE9857E906C}"/>
          </ac:spMkLst>
        </pc:spChg>
        <pc:spChg chg="mod">
          <ac:chgData name="John Laird" userId="514aed82f2490a09" providerId="LiveId" clId="{EE6CA392-B829-4A9A-8BD7-F08151FF66E3}" dt="2021-06-08T19:36:44.406" v="1216"/>
          <ac:spMkLst>
            <pc:docMk/>
            <pc:sldMk cId="0" sldId="329"/>
            <ac:spMk id="316" creationId="{F6282450-7118-47AB-811B-805C6A9455A8}"/>
          </ac:spMkLst>
        </pc:spChg>
        <pc:spChg chg="mod">
          <ac:chgData name="John Laird" userId="514aed82f2490a09" providerId="LiveId" clId="{EE6CA392-B829-4A9A-8BD7-F08151FF66E3}" dt="2021-06-08T19:36:44.406" v="1216"/>
          <ac:spMkLst>
            <pc:docMk/>
            <pc:sldMk cId="0" sldId="329"/>
            <ac:spMk id="337" creationId="{5CABCCBA-2CAF-43D1-A66E-65D1E550FDE2}"/>
          </ac:spMkLst>
        </pc:spChg>
        <pc:spChg chg="mod">
          <ac:chgData name="John Laird" userId="514aed82f2490a09" providerId="LiveId" clId="{EE6CA392-B829-4A9A-8BD7-F08151FF66E3}" dt="2021-06-08T19:36:44.406" v="1216"/>
          <ac:spMkLst>
            <pc:docMk/>
            <pc:sldMk cId="0" sldId="329"/>
            <ac:spMk id="27652" creationId="{2C191EFA-CCFC-48C5-AADF-D62CFD3FE4CB}"/>
          </ac:spMkLst>
        </pc:spChg>
        <pc:spChg chg="mod">
          <ac:chgData name="John Laird" userId="514aed82f2490a09" providerId="LiveId" clId="{EE6CA392-B829-4A9A-8BD7-F08151FF66E3}" dt="2021-06-08T19:36:44.406" v="1216"/>
          <ac:spMkLst>
            <pc:docMk/>
            <pc:sldMk cId="0" sldId="329"/>
            <ac:spMk id="50178" creationId="{76A2F5EA-130C-4690-A9E3-8ED50534E6EE}"/>
          </ac:spMkLst>
        </pc:spChg>
        <pc:spChg chg="mod">
          <ac:chgData name="John Laird" userId="514aed82f2490a09" providerId="LiveId" clId="{EE6CA392-B829-4A9A-8BD7-F08151FF66E3}" dt="2021-06-08T19:45:44.098" v="1319"/>
          <ac:spMkLst>
            <pc:docMk/>
            <pc:sldMk cId="0" sldId="329"/>
            <ac:spMk id="50179" creationId="{E9B428F0-1EA2-44A5-9A5A-2FAA517274AB}"/>
          </ac:spMkLst>
        </pc:spChg>
        <pc:spChg chg="mod">
          <ac:chgData name="John Laird" userId="514aed82f2490a09" providerId="LiveId" clId="{EE6CA392-B829-4A9A-8BD7-F08151FF66E3}" dt="2021-06-08T19:36:44.406" v="1216"/>
          <ac:spMkLst>
            <pc:docMk/>
            <pc:sldMk cId="0" sldId="329"/>
            <ac:spMk id="50181" creationId="{7AA1AE3E-0CFE-4376-9017-3D2AB9350911}"/>
          </ac:spMkLst>
        </pc:spChg>
        <pc:spChg chg="mod">
          <ac:chgData name="John Laird" userId="514aed82f2490a09" providerId="LiveId" clId="{EE6CA392-B829-4A9A-8BD7-F08151FF66E3}" dt="2021-06-08T19:36:44.406" v="1216"/>
          <ac:spMkLst>
            <pc:docMk/>
            <pc:sldMk cId="0" sldId="329"/>
            <ac:spMk id="50182" creationId="{18C84299-89AD-441D-84E5-61E758CD4F99}"/>
          </ac:spMkLst>
        </pc:spChg>
        <pc:spChg chg="mod">
          <ac:chgData name="John Laird" userId="514aed82f2490a09" providerId="LiveId" clId="{EE6CA392-B829-4A9A-8BD7-F08151FF66E3}" dt="2021-06-08T19:36:44.406" v="1216"/>
          <ac:spMkLst>
            <pc:docMk/>
            <pc:sldMk cId="0" sldId="329"/>
            <ac:spMk id="50183" creationId="{A4E7A5F2-133C-4805-A0C9-5C5D248457CA}"/>
          </ac:spMkLst>
        </pc:spChg>
        <pc:spChg chg="mod">
          <ac:chgData name="John Laird" userId="514aed82f2490a09" providerId="LiveId" clId="{EE6CA392-B829-4A9A-8BD7-F08151FF66E3}" dt="2021-06-08T19:36:44.406" v="1216"/>
          <ac:spMkLst>
            <pc:docMk/>
            <pc:sldMk cId="0" sldId="329"/>
            <ac:spMk id="50223" creationId="{CE9749E1-40D0-4217-9E64-46162D8782F4}"/>
          </ac:spMkLst>
        </pc:spChg>
        <pc:spChg chg="mod">
          <ac:chgData name="John Laird" userId="514aed82f2490a09" providerId="LiveId" clId="{EE6CA392-B829-4A9A-8BD7-F08151FF66E3}" dt="2021-06-08T19:36:44.406" v="1216"/>
          <ac:spMkLst>
            <pc:docMk/>
            <pc:sldMk cId="0" sldId="329"/>
            <ac:spMk id="50231" creationId="{9F811C61-1A49-436B-8EC3-8CF9C579E461}"/>
          </ac:spMkLst>
        </pc:spChg>
        <pc:spChg chg="mod">
          <ac:chgData name="John Laird" userId="514aed82f2490a09" providerId="LiveId" clId="{EE6CA392-B829-4A9A-8BD7-F08151FF66E3}" dt="2021-06-08T19:36:44.406" v="1216"/>
          <ac:spMkLst>
            <pc:docMk/>
            <pc:sldMk cId="0" sldId="329"/>
            <ac:spMk id="50233" creationId="{9BFC748F-B994-4CA9-8947-6DD08FE2D4FA}"/>
          </ac:spMkLst>
        </pc:spChg>
        <pc:spChg chg="mod">
          <ac:chgData name="John Laird" userId="514aed82f2490a09" providerId="LiveId" clId="{EE6CA392-B829-4A9A-8BD7-F08151FF66E3}" dt="2021-06-08T19:36:44.406" v="1216"/>
          <ac:spMkLst>
            <pc:docMk/>
            <pc:sldMk cId="0" sldId="329"/>
            <ac:spMk id="50237" creationId="{C9CFF270-3E21-4A79-8992-88B789730462}"/>
          </ac:spMkLst>
        </pc:spChg>
        <pc:spChg chg="mod">
          <ac:chgData name="John Laird" userId="514aed82f2490a09" providerId="LiveId" clId="{EE6CA392-B829-4A9A-8BD7-F08151FF66E3}" dt="2021-06-08T19:36:44.406" v="1216"/>
          <ac:spMkLst>
            <pc:docMk/>
            <pc:sldMk cId="0" sldId="329"/>
            <ac:spMk id="50239" creationId="{AEA2237C-385D-4C1C-BB9B-2E6B1704E243}"/>
          </ac:spMkLst>
        </pc:spChg>
        <pc:spChg chg="mod">
          <ac:chgData name="John Laird" userId="514aed82f2490a09" providerId="LiveId" clId="{EE6CA392-B829-4A9A-8BD7-F08151FF66E3}" dt="2021-06-08T19:36:44.406" v="1216"/>
          <ac:spMkLst>
            <pc:docMk/>
            <pc:sldMk cId="0" sldId="329"/>
            <ac:spMk id="50240" creationId="{429C8B33-9992-4CD4-BF99-F51D148C533B}"/>
          </ac:spMkLst>
        </pc:spChg>
        <pc:spChg chg="mod">
          <ac:chgData name="John Laird" userId="514aed82f2490a09" providerId="LiveId" clId="{EE6CA392-B829-4A9A-8BD7-F08151FF66E3}" dt="2021-06-08T19:36:44.406" v="1216"/>
          <ac:spMkLst>
            <pc:docMk/>
            <pc:sldMk cId="0" sldId="329"/>
            <ac:spMk id="50241" creationId="{F4984A92-2841-4DC2-8E58-982D3D1CE78B}"/>
          </ac:spMkLst>
        </pc:spChg>
        <pc:spChg chg="mod">
          <ac:chgData name="John Laird" userId="514aed82f2490a09" providerId="LiveId" clId="{EE6CA392-B829-4A9A-8BD7-F08151FF66E3}" dt="2021-06-08T19:36:44.406" v="1216"/>
          <ac:spMkLst>
            <pc:docMk/>
            <pc:sldMk cId="0" sldId="329"/>
            <ac:spMk id="50242" creationId="{A19B53E2-8006-466B-B4C3-E7882622E548}"/>
          </ac:spMkLst>
        </pc:spChg>
        <pc:spChg chg="mod">
          <ac:chgData name="John Laird" userId="514aed82f2490a09" providerId="LiveId" clId="{EE6CA392-B829-4A9A-8BD7-F08151FF66E3}" dt="2021-06-08T19:36:44.406" v="1216"/>
          <ac:spMkLst>
            <pc:docMk/>
            <pc:sldMk cId="0" sldId="329"/>
            <ac:spMk id="50244" creationId="{C4863F88-4136-47F7-A9D1-A3AC24E885D2}"/>
          </ac:spMkLst>
        </pc:spChg>
        <pc:spChg chg="mod">
          <ac:chgData name="John Laird" userId="514aed82f2490a09" providerId="LiveId" clId="{EE6CA392-B829-4A9A-8BD7-F08151FF66E3}" dt="2021-06-08T19:36:44.406" v="1216"/>
          <ac:spMkLst>
            <pc:docMk/>
            <pc:sldMk cId="0" sldId="329"/>
            <ac:spMk id="50245" creationId="{3FD5C49E-544F-4552-A87A-D5571F078064}"/>
          </ac:spMkLst>
        </pc:spChg>
        <pc:spChg chg="mod">
          <ac:chgData name="John Laird" userId="514aed82f2490a09" providerId="LiveId" clId="{EE6CA392-B829-4A9A-8BD7-F08151FF66E3}" dt="2021-06-08T19:36:44.406" v="1216"/>
          <ac:spMkLst>
            <pc:docMk/>
            <pc:sldMk cId="0" sldId="329"/>
            <ac:spMk id="50246" creationId="{D24E264C-285D-409D-9DAE-5A32C7372E27}"/>
          </ac:spMkLst>
        </pc:spChg>
        <pc:spChg chg="mod">
          <ac:chgData name="John Laird" userId="514aed82f2490a09" providerId="LiveId" clId="{EE6CA392-B829-4A9A-8BD7-F08151FF66E3}" dt="2021-06-08T19:36:44.406" v="1216"/>
          <ac:spMkLst>
            <pc:docMk/>
            <pc:sldMk cId="0" sldId="329"/>
            <ac:spMk id="50247" creationId="{5557799D-77AE-4E43-A395-E947DEBE29D9}"/>
          </ac:spMkLst>
        </pc:spChg>
        <pc:spChg chg="mod">
          <ac:chgData name="John Laird" userId="514aed82f2490a09" providerId="LiveId" clId="{EE6CA392-B829-4A9A-8BD7-F08151FF66E3}" dt="2021-06-08T19:36:44.406" v="1216"/>
          <ac:spMkLst>
            <pc:docMk/>
            <pc:sldMk cId="0" sldId="329"/>
            <ac:spMk id="50248" creationId="{DC9EA87D-CAD2-49FF-901A-89612ED18145}"/>
          </ac:spMkLst>
        </pc:spChg>
        <pc:spChg chg="mod">
          <ac:chgData name="John Laird" userId="514aed82f2490a09" providerId="LiveId" clId="{EE6CA392-B829-4A9A-8BD7-F08151FF66E3}" dt="2021-06-08T19:36:44.406" v="1216"/>
          <ac:spMkLst>
            <pc:docMk/>
            <pc:sldMk cId="0" sldId="329"/>
            <ac:spMk id="50249" creationId="{0DA31AE5-2942-4040-B190-C8CF54F64714}"/>
          </ac:spMkLst>
        </pc:spChg>
        <pc:spChg chg="mod">
          <ac:chgData name="John Laird" userId="514aed82f2490a09" providerId="LiveId" clId="{EE6CA392-B829-4A9A-8BD7-F08151FF66E3}" dt="2021-06-08T19:36:44.406" v="1216"/>
          <ac:spMkLst>
            <pc:docMk/>
            <pc:sldMk cId="0" sldId="329"/>
            <ac:spMk id="50250" creationId="{B5C46C63-8070-47E3-A73A-8D65092BF0B5}"/>
          </ac:spMkLst>
        </pc:spChg>
        <pc:spChg chg="mod">
          <ac:chgData name="John Laird" userId="514aed82f2490a09" providerId="LiveId" clId="{EE6CA392-B829-4A9A-8BD7-F08151FF66E3}" dt="2021-06-08T19:36:44.406" v="1216"/>
          <ac:spMkLst>
            <pc:docMk/>
            <pc:sldMk cId="0" sldId="329"/>
            <ac:spMk id="50251" creationId="{14AF4610-878F-4A6E-9D6E-4A3C853121C1}"/>
          </ac:spMkLst>
        </pc:spChg>
        <pc:spChg chg="mod">
          <ac:chgData name="John Laird" userId="514aed82f2490a09" providerId="LiveId" clId="{EE6CA392-B829-4A9A-8BD7-F08151FF66E3}" dt="2021-06-08T19:36:44.406" v="1216"/>
          <ac:spMkLst>
            <pc:docMk/>
            <pc:sldMk cId="0" sldId="329"/>
            <ac:spMk id="50252" creationId="{E4A99D02-4CB6-4875-B039-98E1E0C06785}"/>
          </ac:spMkLst>
        </pc:spChg>
        <pc:spChg chg="mod">
          <ac:chgData name="John Laird" userId="514aed82f2490a09" providerId="LiveId" clId="{EE6CA392-B829-4A9A-8BD7-F08151FF66E3}" dt="2021-06-08T19:36:44.406" v="1216"/>
          <ac:spMkLst>
            <pc:docMk/>
            <pc:sldMk cId="0" sldId="329"/>
            <ac:spMk id="50253" creationId="{DE55B71C-9DDC-4554-A397-7E287B452364}"/>
          </ac:spMkLst>
        </pc:spChg>
        <pc:spChg chg="mod">
          <ac:chgData name="John Laird" userId="514aed82f2490a09" providerId="LiveId" clId="{EE6CA392-B829-4A9A-8BD7-F08151FF66E3}" dt="2021-06-08T19:36:44.406" v="1216"/>
          <ac:spMkLst>
            <pc:docMk/>
            <pc:sldMk cId="0" sldId="329"/>
            <ac:spMk id="50254" creationId="{33A6EE8F-1B42-429F-8EE2-EAF09143AB97}"/>
          </ac:spMkLst>
        </pc:spChg>
        <pc:spChg chg="mod">
          <ac:chgData name="John Laird" userId="514aed82f2490a09" providerId="LiveId" clId="{EE6CA392-B829-4A9A-8BD7-F08151FF66E3}" dt="2021-06-08T19:36:44.406" v="1216"/>
          <ac:spMkLst>
            <pc:docMk/>
            <pc:sldMk cId="0" sldId="329"/>
            <ac:spMk id="50255" creationId="{6C74C315-70BA-4F0C-B16C-2090B918D3F4}"/>
          </ac:spMkLst>
        </pc:spChg>
        <pc:spChg chg="mod">
          <ac:chgData name="John Laird" userId="514aed82f2490a09" providerId="LiveId" clId="{EE6CA392-B829-4A9A-8BD7-F08151FF66E3}" dt="2021-06-08T19:36:44.406" v="1216"/>
          <ac:spMkLst>
            <pc:docMk/>
            <pc:sldMk cId="0" sldId="329"/>
            <ac:spMk id="50256" creationId="{79ADDD3B-0FC2-4B80-BECE-AA1865E29545}"/>
          </ac:spMkLst>
        </pc:spChg>
        <pc:spChg chg="mod">
          <ac:chgData name="John Laird" userId="514aed82f2490a09" providerId="LiveId" clId="{EE6CA392-B829-4A9A-8BD7-F08151FF66E3}" dt="2021-06-08T19:36:44.406" v="1216"/>
          <ac:spMkLst>
            <pc:docMk/>
            <pc:sldMk cId="0" sldId="329"/>
            <ac:spMk id="50257" creationId="{DDF24429-A58F-4635-94F3-B55780F8D884}"/>
          </ac:spMkLst>
        </pc:spChg>
        <pc:spChg chg="mod">
          <ac:chgData name="John Laird" userId="514aed82f2490a09" providerId="LiveId" clId="{EE6CA392-B829-4A9A-8BD7-F08151FF66E3}" dt="2021-06-08T19:36:44.406" v="1216"/>
          <ac:spMkLst>
            <pc:docMk/>
            <pc:sldMk cId="0" sldId="329"/>
            <ac:spMk id="50258" creationId="{5AB37E11-2A65-4531-8083-879169AA598E}"/>
          </ac:spMkLst>
        </pc:spChg>
        <pc:spChg chg="mod">
          <ac:chgData name="John Laird" userId="514aed82f2490a09" providerId="LiveId" clId="{EE6CA392-B829-4A9A-8BD7-F08151FF66E3}" dt="2021-06-08T19:36:44.406" v="1216"/>
          <ac:spMkLst>
            <pc:docMk/>
            <pc:sldMk cId="0" sldId="329"/>
            <ac:spMk id="50259" creationId="{942F4CEE-B253-43CE-864D-B4ECAF958E3E}"/>
          </ac:spMkLst>
        </pc:spChg>
        <pc:spChg chg="mod">
          <ac:chgData name="John Laird" userId="514aed82f2490a09" providerId="LiveId" clId="{EE6CA392-B829-4A9A-8BD7-F08151FF66E3}" dt="2021-06-08T19:36:44.406" v="1216"/>
          <ac:spMkLst>
            <pc:docMk/>
            <pc:sldMk cId="0" sldId="329"/>
            <ac:spMk id="50260" creationId="{E114C7FF-FB3A-471A-8AEE-641EC5054B36}"/>
          </ac:spMkLst>
        </pc:spChg>
        <pc:spChg chg="mod">
          <ac:chgData name="John Laird" userId="514aed82f2490a09" providerId="LiveId" clId="{EE6CA392-B829-4A9A-8BD7-F08151FF66E3}" dt="2021-06-08T19:36:44.406" v="1216"/>
          <ac:spMkLst>
            <pc:docMk/>
            <pc:sldMk cId="0" sldId="329"/>
            <ac:spMk id="50261" creationId="{C50E34D8-AF42-4202-9F0D-8D8194555AC0}"/>
          </ac:spMkLst>
        </pc:spChg>
        <pc:spChg chg="mod">
          <ac:chgData name="John Laird" userId="514aed82f2490a09" providerId="LiveId" clId="{EE6CA392-B829-4A9A-8BD7-F08151FF66E3}" dt="2021-06-08T19:36:44.406" v="1216"/>
          <ac:spMkLst>
            <pc:docMk/>
            <pc:sldMk cId="0" sldId="329"/>
            <ac:spMk id="50262" creationId="{0F81D7AC-0C82-4EA7-904A-035C90800722}"/>
          </ac:spMkLst>
        </pc:spChg>
        <pc:spChg chg="mod">
          <ac:chgData name="John Laird" userId="514aed82f2490a09" providerId="LiveId" clId="{EE6CA392-B829-4A9A-8BD7-F08151FF66E3}" dt="2021-06-08T19:36:44.406" v="1216"/>
          <ac:spMkLst>
            <pc:docMk/>
            <pc:sldMk cId="0" sldId="329"/>
            <ac:spMk id="50263" creationId="{73794B00-A97C-4168-8521-0F27EA1A3247}"/>
          </ac:spMkLst>
        </pc:spChg>
        <pc:spChg chg="mod">
          <ac:chgData name="John Laird" userId="514aed82f2490a09" providerId="LiveId" clId="{EE6CA392-B829-4A9A-8BD7-F08151FF66E3}" dt="2021-06-08T19:36:44.406" v="1216"/>
          <ac:spMkLst>
            <pc:docMk/>
            <pc:sldMk cId="0" sldId="329"/>
            <ac:spMk id="50264" creationId="{1FA371E5-BC47-458D-98BD-5B8D79EE5735}"/>
          </ac:spMkLst>
        </pc:spChg>
        <pc:spChg chg="mod">
          <ac:chgData name="John Laird" userId="514aed82f2490a09" providerId="LiveId" clId="{EE6CA392-B829-4A9A-8BD7-F08151FF66E3}" dt="2021-06-08T19:36:44.406" v="1216"/>
          <ac:spMkLst>
            <pc:docMk/>
            <pc:sldMk cId="0" sldId="329"/>
            <ac:spMk id="50265" creationId="{ADFED2A5-813C-4D9D-A6BD-147BBAAEAF0D}"/>
          </ac:spMkLst>
        </pc:spChg>
        <pc:spChg chg="mod">
          <ac:chgData name="John Laird" userId="514aed82f2490a09" providerId="LiveId" clId="{EE6CA392-B829-4A9A-8BD7-F08151FF66E3}" dt="2021-06-08T19:36:44.406" v="1216"/>
          <ac:spMkLst>
            <pc:docMk/>
            <pc:sldMk cId="0" sldId="329"/>
            <ac:spMk id="50266" creationId="{AF370E74-72A1-4659-AF7D-AF97084C23A1}"/>
          </ac:spMkLst>
        </pc:spChg>
        <pc:spChg chg="mod">
          <ac:chgData name="John Laird" userId="514aed82f2490a09" providerId="LiveId" clId="{EE6CA392-B829-4A9A-8BD7-F08151FF66E3}" dt="2021-06-08T19:36:44.406" v="1216"/>
          <ac:spMkLst>
            <pc:docMk/>
            <pc:sldMk cId="0" sldId="329"/>
            <ac:spMk id="50267" creationId="{4FA08B66-DA7A-451D-A08E-508FC37B5E2A}"/>
          </ac:spMkLst>
        </pc:spChg>
        <pc:spChg chg="mod">
          <ac:chgData name="John Laird" userId="514aed82f2490a09" providerId="LiveId" clId="{EE6CA392-B829-4A9A-8BD7-F08151FF66E3}" dt="2021-06-08T19:36:44.406" v="1216"/>
          <ac:spMkLst>
            <pc:docMk/>
            <pc:sldMk cId="0" sldId="329"/>
            <ac:spMk id="50268" creationId="{3332BD7C-31E0-4EAF-AB2A-702D7C4F976F}"/>
          </ac:spMkLst>
        </pc:spChg>
        <pc:spChg chg="mod">
          <ac:chgData name="John Laird" userId="514aed82f2490a09" providerId="LiveId" clId="{EE6CA392-B829-4A9A-8BD7-F08151FF66E3}" dt="2021-06-08T19:36:44.406" v="1216"/>
          <ac:spMkLst>
            <pc:docMk/>
            <pc:sldMk cId="0" sldId="329"/>
            <ac:spMk id="50269" creationId="{4D02479A-DB17-41F8-94E9-5A7DF443FCED}"/>
          </ac:spMkLst>
        </pc:spChg>
        <pc:spChg chg="mod">
          <ac:chgData name="John Laird" userId="514aed82f2490a09" providerId="LiveId" clId="{EE6CA392-B829-4A9A-8BD7-F08151FF66E3}" dt="2021-06-08T19:36:44.406" v="1216"/>
          <ac:spMkLst>
            <pc:docMk/>
            <pc:sldMk cId="0" sldId="329"/>
            <ac:spMk id="50270" creationId="{A3D141DC-C799-4CAE-A0C5-2BDD438755ED}"/>
          </ac:spMkLst>
        </pc:spChg>
        <pc:spChg chg="mod">
          <ac:chgData name="John Laird" userId="514aed82f2490a09" providerId="LiveId" clId="{EE6CA392-B829-4A9A-8BD7-F08151FF66E3}" dt="2021-06-08T19:36:44.406" v="1216"/>
          <ac:spMkLst>
            <pc:docMk/>
            <pc:sldMk cId="0" sldId="329"/>
            <ac:spMk id="50271" creationId="{DDE7E430-AE7E-4104-975E-8C891F40E21E}"/>
          </ac:spMkLst>
        </pc:spChg>
        <pc:spChg chg="mod">
          <ac:chgData name="John Laird" userId="514aed82f2490a09" providerId="LiveId" clId="{EE6CA392-B829-4A9A-8BD7-F08151FF66E3}" dt="2021-06-08T19:36:44.406" v="1216"/>
          <ac:spMkLst>
            <pc:docMk/>
            <pc:sldMk cId="0" sldId="329"/>
            <ac:spMk id="50272" creationId="{B2039A43-57FC-41B7-AD91-F79F56EDC751}"/>
          </ac:spMkLst>
        </pc:spChg>
        <pc:spChg chg="mod">
          <ac:chgData name="John Laird" userId="514aed82f2490a09" providerId="LiveId" clId="{EE6CA392-B829-4A9A-8BD7-F08151FF66E3}" dt="2021-06-08T19:36:44.406" v="1216"/>
          <ac:spMkLst>
            <pc:docMk/>
            <pc:sldMk cId="0" sldId="329"/>
            <ac:spMk id="50273" creationId="{75301FF2-E316-47EA-B9CC-CA7CE4E889AB}"/>
          </ac:spMkLst>
        </pc:spChg>
        <pc:spChg chg="mod">
          <ac:chgData name="John Laird" userId="514aed82f2490a09" providerId="LiveId" clId="{EE6CA392-B829-4A9A-8BD7-F08151FF66E3}" dt="2021-06-08T19:36:44.406" v="1216"/>
          <ac:spMkLst>
            <pc:docMk/>
            <pc:sldMk cId="0" sldId="329"/>
            <ac:spMk id="50274" creationId="{000EE91D-E22F-4446-AD5B-679871FEC82B}"/>
          </ac:spMkLst>
        </pc:spChg>
        <pc:spChg chg="mod">
          <ac:chgData name="John Laird" userId="514aed82f2490a09" providerId="LiveId" clId="{EE6CA392-B829-4A9A-8BD7-F08151FF66E3}" dt="2021-06-08T19:36:44.406" v="1216"/>
          <ac:spMkLst>
            <pc:docMk/>
            <pc:sldMk cId="0" sldId="329"/>
            <ac:spMk id="50275" creationId="{FA0EB0C9-F103-4636-AF94-FFC1C49C930F}"/>
          </ac:spMkLst>
        </pc:spChg>
        <pc:spChg chg="mod">
          <ac:chgData name="John Laird" userId="514aed82f2490a09" providerId="LiveId" clId="{EE6CA392-B829-4A9A-8BD7-F08151FF66E3}" dt="2021-06-08T19:36:44.406" v="1216"/>
          <ac:spMkLst>
            <pc:docMk/>
            <pc:sldMk cId="0" sldId="329"/>
            <ac:spMk id="50276" creationId="{1F596440-5F12-4B36-8496-A3B2874C6999}"/>
          </ac:spMkLst>
        </pc:spChg>
        <pc:spChg chg="mod">
          <ac:chgData name="John Laird" userId="514aed82f2490a09" providerId="LiveId" clId="{EE6CA392-B829-4A9A-8BD7-F08151FF66E3}" dt="2021-06-08T19:36:44.406" v="1216"/>
          <ac:spMkLst>
            <pc:docMk/>
            <pc:sldMk cId="0" sldId="329"/>
            <ac:spMk id="50277" creationId="{41F68F44-9541-479A-AEF3-41EBB7DA6291}"/>
          </ac:spMkLst>
        </pc:spChg>
        <pc:spChg chg="mod">
          <ac:chgData name="John Laird" userId="514aed82f2490a09" providerId="LiveId" clId="{EE6CA392-B829-4A9A-8BD7-F08151FF66E3}" dt="2021-06-08T19:36:44.406" v="1216"/>
          <ac:spMkLst>
            <pc:docMk/>
            <pc:sldMk cId="0" sldId="329"/>
            <ac:spMk id="50278" creationId="{FEE8CEC4-C905-4BD2-AACB-CC8263A5B208}"/>
          </ac:spMkLst>
        </pc:spChg>
        <pc:spChg chg="mod">
          <ac:chgData name="John Laird" userId="514aed82f2490a09" providerId="LiveId" clId="{EE6CA392-B829-4A9A-8BD7-F08151FF66E3}" dt="2021-06-08T19:36:44.406" v="1216"/>
          <ac:spMkLst>
            <pc:docMk/>
            <pc:sldMk cId="0" sldId="329"/>
            <ac:spMk id="50279" creationId="{0C5C1F1F-755F-4B45-94B3-F4C21AF4E62F}"/>
          </ac:spMkLst>
        </pc:spChg>
        <pc:spChg chg="mod">
          <ac:chgData name="John Laird" userId="514aed82f2490a09" providerId="LiveId" clId="{EE6CA392-B829-4A9A-8BD7-F08151FF66E3}" dt="2021-06-08T19:36:44.406" v="1216"/>
          <ac:spMkLst>
            <pc:docMk/>
            <pc:sldMk cId="0" sldId="329"/>
            <ac:spMk id="50280" creationId="{F2EABBD6-5ED4-440A-9F6D-12007DD2CE20}"/>
          </ac:spMkLst>
        </pc:spChg>
        <pc:spChg chg="mod">
          <ac:chgData name="John Laird" userId="514aed82f2490a09" providerId="LiveId" clId="{EE6CA392-B829-4A9A-8BD7-F08151FF66E3}" dt="2021-06-08T19:36:44.406" v="1216"/>
          <ac:spMkLst>
            <pc:docMk/>
            <pc:sldMk cId="0" sldId="329"/>
            <ac:spMk id="50281" creationId="{A12EE3FE-89DE-40ED-A8F0-CDD9B96E0B34}"/>
          </ac:spMkLst>
        </pc:spChg>
        <pc:spChg chg="mod">
          <ac:chgData name="John Laird" userId="514aed82f2490a09" providerId="LiveId" clId="{EE6CA392-B829-4A9A-8BD7-F08151FF66E3}" dt="2021-06-08T19:36:44.406" v="1216"/>
          <ac:spMkLst>
            <pc:docMk/>
            <pc:sldMk cId="0" sldId="329"/>
            <ac:spMk id="50282" creationId="{D442C562-87CD-4CD1-90C2-33A070DABA92}"/>
          </ac:spMkLst>
        </pc:spChg>
        <pc:spChg chg="mod">
          <ac:chgData name="John Laird" userId="514aed82f2490a09" providerId="LiveId" clId="{EE6CA392-B829-4A9A-8BD7-F08151FF66E3}" dt="2021-06-08T19:36:44.406" v="1216"/>
          <ac:spMkLst>
            <pc:docMk/>
            <pc:sldMk cId="0" sldId="329"/>
            <ac:spMk id="50283" creationId="{4B212385-BDE1-4DC0-B157-14E3B2C68890}"/>
          </ac:spMkLst>
        </pc:spChg>
        <pc:spChg chg="mod">
          <ac:chgData name="John Laird" userId="514aed82f2490a09" providerId="LiveId" clId="{EE6CA392-B829-4A9A-8BD7-F08151FF66E3}" dt="2021-06-08T19:36:44.406" v="1216"/>
          <ac:spMkLst>
            <pc:docMk/>
            <pc:sldMk cId="0" sldId="329"/>
            <ac:spMk id="50284" creationId="{42F42A13-BC5F-48CD-B6BE-D821EF7F73FA}"/>
          </ac:spMkLst>
        </pc:spChg>
        <pc:spChg chg="mod">
          <ac:chgData name="John Laird" userId="514aed82f2490a09" providerId="LiveId" clId="{EE6CA392-B829-4A9A-8BD7-F08151FF66E3}" dt="2021-06-08T19:36:44.406" v="1216"/>
          <ac:spMkLst>
            <pc:docMk/>
            <pc:sldMk cId="0" sldId="329"/>
            <ac:spMk id="50285" creationId="{F2A43CD3-6404-4A8E-8D7A-7FD305714130}"/>
          </ac:spMkLst>
        </pc:spChg>
        <pc:spChg chg="mod">
          <ac:chgData name="John Laird" userId="514aed82f2490a09" providerId="LiveId" clId="{EE6CA392-B829-4A9A-8BD7-F08151FF66E3}" dt="2021-06-08T19:36:44.406" v="1216"/>
          <ac:spMkLst>
            <pc:docMk/>
            <pc:sldMk cId="0" sldId="329"/>
            <ac:spMk id="50286" creationId="{08DE65C7-5A21-4616-B130-211C5B0A0BD7}"/>
          </ac:spMkLst>
        </pc:spChg>
        <pc:spChg chg="mod">
          <ac:chgData name="John Laird" userId="514aed82f2490a09" providerId="LiveId" clId="{EE6CA392-B829-4A9A-8BD7-F08151FF66E3}" dt="2021-06-08T19:36:44.406" v="1216"/>
          <ac:spMkLst>
            <pc:docMk/>
            <pc:sldMk cId="0" sldId="329"/>
            <ac:spMk id="50287" creationId="{441A3BB3-A130-4157-9E0F-1839A620151E}"/>
          </ac:spMkLst>
        </pc:spChg>
        <pc:spChg chg="mod">
          <ac:chgData name="John Laird" userId="514aed82f2490a09" providerId="LiveId" clId="{EE6CA392-B829-4A9A-8BD7-F08151FF66E3}" dt="2021-06-08T19:36:44.406" v="1216"/>
          <ac:spMkLst>
            <pc:docMk/>
            <pc:sldMk cId="0" sldId="329"/>
            <ac:spMk id="50288" creationId="{1F82C31F-95E6-499F-8EFE-431002BB4398}"/>
          </ac:spMkLst>
        </pc:spChg>
        <pc:spChg chg="mod">
          <ac:chgData name="John Laird" userId="514aed82f2490a09" providerId="LiveId" clId="{EE6CA392-B829-4A9A-8BD7-F08151FF66E3}" dt="2021-06-08T19:36:44.406" v="1216"/>
          <ac:spMkLst>
            <pc:docMk/>
            <pc:sldMk cId="0" sldId="329"/>
            <ac:spMk id="50289" creationId="{86A4B610-5A65-4C85-8B22-9CF3938A20F7}"/>
          </ac:spMkLst>
        </pc:spChg>
        <pc:spChg chg="mod">
          <ac:chgData name="John Laird" userId="514aed82f2490a09" providerId="LiveId" clId="{EE6CA392-B829-4A9A-8BD7-F08151FF66E3}" dt="2021-06-08T19:36:44.406" v="1216"/>
          <ac:spMkLst>
            <pc:docMk/>
            <pc:sldMk cId="0" sldId="329"/>
            <ac:spMk id="50290" creationId="{6300F4BB-B7A0-4192-AF0A-76476ED0C80F}"/>
          </ac:spMkLst>
        </pc:spChg>
        <pc:spChg chg="mod">
          <ac:chgData name="John Laird" userId="514aed82f2490a09" providerId="LiveId" clId="{EE6CA392-B829-4A9A-8BD7-F08151FF66E3}" dt="2021-06-08T19:36:44.406" v="1216"/>
          <ac:spMkLst>
            <pc:docMk/>
            <pc:sldMk cId="0" sldId="329"/>
            <ac:spMk id="50291" creationId="{3532130A-0E4E-450E-85CA-E4147E5C754D}"/>
          </ac:spMkLst>
        </pc:spChg>
        <pc:spChg chg="mod">
          <ac:chgData name="John Laird" userId="514aed82f2490a09" providerId="LiveId" clId="{EE6CA392-B829-4A9A-8BD7-F08151FF66E3}" dt="2021-06-08T19:36:44.406" v="1216"/>
          <ac:spMkLst>
            <pc:docMk/>
            <pc:sldMk cId="0" sldId="329"/>
            <ac:spMk id="50292" creationId="{3868CF8C-4B82-4E5D-A8F1-A2F7F70AD04B}"/>
          </ac:spMkLst>
        </pc:spChg>
        <pc:spChg chg="mod">
          <ac:chgData name="John Laird" userId="514aed82f2490a09" providerId="LiveId" clId="{EE6CA392-B829-4A9A-8BD7-F08151FF66E3}" dt="2021-06-08T19:36:44.406" v="1216"/>
          <ac:spMkLst>
            <pc:docMk/>
            <pc:sldMk cId="0" sldId="329"/>
            <ac:spMk id="50293" creationId="{B91B4D46-19C9-4331-BA2F-28C7BECD735A}"/>
          </ac:spMkLst>
        </pc:spChg>
        <pc:spChg chg="mod">
          <ac:chgData name="John Laird" userId="514aed82f2490a09" providerId="LiveId" clId="{EE6CA392-B829-4A9A-8BD7-F08151FF66E3}" dt="2021-06-08T19:36:44.406" v="1216"/>
          <ac:spMkLst>
            <pc:docMk/>
            <pc:sldMk cId="0" sldId="329"/>
            <ac:spMk id="50294" creationId="{0EBFABE1-FE1E-4FD3-9A14-11E220A0998C}"/>
          </ac:spMkLst>
        </pc:spChg>
        <pc:spChg chg="mod">
          <ac:chgData name="John Laird" userId="514aed82f2490a09" providerId="LiveId" clId="{EE6CA392-B829-4A9A-8BD7-F08151FF66E3}" dt="2021-06-08T19:36:44.406" v="1216"/>
          <ac:spMkLst>
            <pc:docMk/>
            <pc:sldMk cId="0" sldId="329"/>
            <ac:spMk id="50295" creationId="{7E9F23C5-5B48-4F05-BA0F-6EE57061D19F}"/>
          </ac:spMkLst>
        </pc:spChg>
        <pc:spChg chg="mod">
          <ac:chgData name="John Laird" userId="514aed82f2490a09" providerId="LiveId" clId="{EE6CA392-B829-4A9A-8BD7-F08151FF66E3}" dt="2021-06-08T19:36:44.406" v="1216"/>
          <ac:spMkLst>
            <pc:docMk/>
            <pc:sldMk cId="0" sldId="329"/>
            <ac:spMk id="50296" creationId="{524CF67A-FF88-41D2-A2E5-C9A4CA17A93A}"/>
          </ac:spMkLst>
        </pc:spChg>
        <pc:spChg chg="mod">
          <ac:chgData name="John Laird" userId="514aed82f2490a09" providerId="LiveId" clId="{EE6CA392-B829-4A9A-8BD7-F08151FF66E3}" dt="2021-06-08T19:36:44.406" v="1216"/>
          <ac:spMkLst>
            <pc:docMk/>
            <pc:sldMk cId="0" sldId="329"/>
            <ac:spMk id="50297" creationId="{932ACBAB-5AFA-4B12-B277-8AACF5442520}"/>
          </ac:spMkLst>
        </pc:spChg>
        <pc:spChg chg="mod">
          <ac:chgData name="John Laird" userId="514aed82f2490a09" providerId="LiveId" clId="{EE6CA392-B829-4A9A-8BD7-F08151FF66E3}" dt="2021-06-08T19:36:44.406" v="1216"/>
          <ac:spMkLst>
            <pc:docMk/>
            <pc:sldMk cId="0" sldId="329"/>
            <ac:spMk id="50298" creationId="{7F9DCC49-9539-4CA5-A505-A845A3D108B0}"/>
          </ac:spMkLst>
        </pc:spChg>
        <pc:spChg chg="mod">
          <ac:chgData name="John Laird" userId="514aed82f2490a09" providerId="LiveId" clId="{EE6CA392-B829-4A9A-8BD7-F08151FF66E3}" dt="2021-06-08T19:36:44.406" v="1216"/>
          <ac:spMkLst>
            <pc:docMk/>
            <pc:sldMk cId="0" sldId="329"/>
            <ac:spMk id="50299" creationId="{20875F3D-A54C-45DF-B4E3-05015B5CCEAA}"/>
          </ac:spMkLst>
        </pc:spChg>
        <pc:spChg chg="mod">
          <ac:chgData name="John Laird" userId="514aed82f2490a09" providerId="LiveId" clId="{EE6CA392-B829-4A9A-8BD7-F08151FF66E3}" dt="2021-06-08T19:36:44.406" v="1216"/>
          <ac:spMkLst>
            <pc:docMk/>
            <pc:sldMk cId="0" sldId="329"/>
            <ac:spMk id="50300" creationId="{5C9B38D6-D0CE-43ED-87F9-7838CBC229BC}"/>
          </ac:spMkLst>
        </pc:spChg>
        <pc:spChg chg="mod">
          <ac:chgData name="John Laird" userId="514aed82f2490a09" providerId="LiveId" clId="{EE6CA392-B829-4A9A-8BD7-F08151FF66E3}" dt="2021-06-08T19:36:44.406" v="1216"/>
          <ac:spMkLst>
            <pc:docMk/>
            <pc:sldMk cId="0" sldId="329"/>
            <ac:spMk id="50301" creationId="{6CAD6F78-57E0-4D6E-897B-E77306D02051}"/>
          </ac:spMkLst>
        </pc:spChg>
        <pc:spChg chg="mod">
          <ac:chgData name="John Laird" userId="514aed82f2490a09" providerId="LiveId" clId="{EE6CA392-B829-4A9A-8BD7-F08151FF66E3}" dt="2021-06-08T19:36:44.406" v="1216"/>
          <ac:spMkLst>
            <pc:docMk/>
            <pc:sldMk cId="0" sldId="329"/>
            <ac:spMk id="50302" creationId="{80063D7F-48DF-4917-82C7-FD1557C64A46}"/>
          </ac:spMkLst>
        </pc:spChg>
        <pc:spChg chg="mod">
          <ac:chgData name="John Laird" userId="514aed82f2490a09" providerId="LiveId" clId="{EE6CA392-B829-4A9A-8BD7-F08151FF66E3}" dt="2021-06-08T19:36:44.406" v="1216"/>
          <ac:spMkLst>
            <pc:docMk/>
            <pc:sldMk cId="0" sldId="329"/>
            <ac:spMk id="50303" creationId="{AD5547B1-6B61-44B3-9A4F-8E7A1F609330}"/>
          </ac:spMkLst>
        </pc:spChg>
        <pc:spChg chg="mod">
          <ac:chgData name="John Laird" userId="514aed82f2490a09" providerId="LiveId" clId="{EE6CA392-B829-4A9A-8BD7-F08151FF66E3}" dt="2021-06-08T19:36:44.406" v="1216"/>
          <ac:spMkLst>
            <pc:docMk/>
            <pc:sldMk cId="0" sldId="329"/>
            <ac:spMk id="50304" creationId="{70A6C965-1FDC-4DE3-8F5D-91F1832D6B7B}"/>
          </ac:spMkLst>
        </pc:spChg>
        <pc:spChg chg="mod">
          <ac:chgData name="John Laird" userId="514aed82f2490a09" providerId="LiveId" clId="{EE6CA392-B829-4A9A-8BD7-F08151FF66E3}" dt="2021-06-08T19:36:44.406" v="1216"/>
          <ac:spMkLst>
            <pc:docMk/>
            <pc:sldMk cId="0" sldId="329"/>
            <ac:spMk id="50305" creationId="{CEF865C6-C67E-42BA-B724-516173384D19}"/>
          </ac:spMkLst>
        </pc:spChg>
        <pc:spChg chg="mod">
          <ac:chgData name="John Laird" userId="514aed82f2490a09" providerId="LiveId" clId="{EE6CA392-B829-4A9A-8BD7-F08151FF66E3}" dt="2021-06-08T19:36:44.406" v="1216"/>
          <ac:spMkLst>
            <pc:docMk/>
            <pc:sldMk cId="0" sldId="329"/>
            <ac:spMk id="50306" creationId="{EE0E68EA-2322-4DFE-86B6-1F49914F66E8}"/>
          </ac:spMkLst>
        </pc:spChg>
        <pc:spChg chg="mod">
          <ac:chgData name="John Laird" userId="514aed82f2490a09" providerId="LiveId" clId="{EE6CA392-B829-4A9A-8BD7-F08151FF66E3}" dt="2021-06-08T19:36:44.406" v="1216"/>
          <ac:spMkLst>
            <pc:docMk/>
            <pc:sldMk cId="0" sldId="329"/>
            <ac:spMk id="50307" creationId="{2EA7C5CD-3D27-47CA-87F9-922B0DFD9302}"/>
          </ac:spMkLst>
        </pc:spChg>
        <pc:spChg chg="mod">
          <ac:chgData name="John Laird" userId="514aed82f2490a09" providerId="LiveId" clId="{EE6CA392-B829-4A9A-8BD7-F08151FF66E3}" dt="2021-06-08T19:36:44.406" v="1216"/>
          <ac:spMkLst>
            <pc:docMk/>
            <pc:sldMk cId="0" sldId="329"/>
            <ac:spMk id="50308" creationId="{240F37A1-095E-409E-8DDB-E79A6D32964F}"/>
          </ac:spMkLst>
        </pc:spChg>
        <pc:spChg chg="mod">
          <ac:chgData name="John Laird" userId="514aed82f2490a09" providerId="LiveId" clId="{EE6CA392-B829-4A9A-8BD7-F08151FF66E3}" dt="2021-06-08T19:36:44.406" v="1216"/>
          <ac:spMkLst>
            <pc:docMk/>
            <pc:sldMk cId="0" sldId="329"/>
            <ac:spMk id="50309" creationId="{1D7F5EFF-8743-4659-93B2-BE089B1F67E3}"/>
          </ac:spMkLst>
        </pc:spChg>
        <pc:spChg chg="mod">
          <ac:chgData name="John Laird" userId="514aed82f2490a09" providerId="LiveId" clId="{EE6CA392-B829-4A9A-8BD7-F08151FF66E3}" dt="2021-06-08T19:36:44.406" v="1216"/>
          <ac:spMkLst>
            <pc:docMk/>
            <pc:sldMk cId="0" sldId="329"/>
            <ac:spMk id="50310" creationId="{FDEBF5C5-B561-4B0D-8E96-6E206C3CCDAB}"/>
          </ac:spMkLst>
        </pc:spChg>
        <pc:spChg chg="mod">
          <ac:chgData name="John Laird" userId="514aed82f2490a09" providerId="LiveId" clId="{EE6CA392-B829-4A9A-8BD7-F08151FF66E3}" dt="2021-06-08T19:36:44.406" v="1216"/>
          <ac:spMkLst>
            <pc:docMk/>
            <pc:sldMk cId="0" sldId="329"/>
            <ac:spMk id="50311" creationId="{E7AA4BA1-4B29-4052-83DB-EF26F2DB53F7}"/>
          </ac:spMkLst>
        </pc:spChg>
        <pc:spChg chg="mod">
          <ac:chgData name="John Laird" userId="514aed82f2490a09" providerId="LiveId" clId="{EE6CA392-B829-4A9A-8BD7-F08151FF66E3}" dt="2021-06-08T19:36:44.406" v="1216"/>
          <ac:spMkLst>
            <pc:docMk/>
            <pc:sldMk cId="0" sldId="329"/>
            <ac:spMk id="50312" creationId="{9D342A2D-C3CE-4124-B53A-619321E6B77A}"/>
          </ac:spMkLst>
        </pc:spChg>
        <pc:spChg chg="mod">
          <ac:chgData name="John Laird" userId="514aed82f2490a09" providerId="LiveId" clId="{EE6CA392-B829-4A9A-8BD7-F08151FF66E3}" dt="2021-06-08T19:36:44.406" v="1216"/>
          <ac:spMkLst>
            <pc:docMk/>
            <pc:sldMk cId="0" sldId="329"/>
            <ac:spMk id="50313" creationId="{1E516840-9BAB-4A0A-B8E5-3DCD5834D2E7}"/>
          </ac:spMkLst>
        </pc:spChg>
        <pc:spChg chg="mod">
          <ac:chgData name="John Laird" userId="514aed82f2490a09" providerId="LiveId" clId="{EE6CA392-B829-4A9A-8BD7-F08151FF66E3}" dt="2021-06-08T19:36:44.406" v="1216"/>
          <ac:spMkLst>
            <pc:docMk/>
            <pc:sldMk cId="0" sldId="329"/>
            <ac:spMk id="50314" creationId="{B2C7E5CC-4084-4AAB-95F5-D4CD996375AE}"/>
          </ac:spMkLst>
        </pc:spChg>
        <pc:spChg chg="mod">
          <ac:chgData name="John Laird" userId="514aed82f2490a09" providerId="LiveId" clId="{EE6CA392-B829-4A9A-8BD7-F08151FF66E3}" dt="2021-06-08T19:36:44.406" v="1216"/>
          <ac:spMkLst>
            <pc:docMk/>
            <pc:sldMk cId="0" sldId="329"/>
            <ac:spMk id="50315" creationId="{96781732-1861-461B-9C42-C8D1AB46D639}"/>
          </ac:spMkLst>
        </pc:spChg>
        <pc:spChg chg="mod">
          <ac:chgData name="John Laird" userId="514aed82f2490a09" providerId="LiveId" clId="{EE6CA392-B829-4A9A-8BD7-F08151FF66E3}" dt="2021-06-08T19:36:44.406" v="1216"/>
          <ac:spMkLst>
            <pc:docMk/>
            <pc:sldMk cId="0" sldId="329"/>
            <ac:spMk id="50316" creationId="{BA85E4CD-3BA9-4073-B239-9BFA157CA66D}"/>
          </ac:spMkLst>
        </pc:spChg>
        <pc:spChg chg="mod">
          <ac:chgData name="John Laird" userId="514aed82f2490a09" providerId="LiveId" clId="{EE6CA392-B829-4A9A-8BD7-F08151FF66E3}" dt="2021-06-08T19:36:44.406" v="1216"/>
          <ac:spMkLst>
            <pc:docMk/>
            <pc:sldMk cId="0" sldId="329"/>
            <ac:spMk id="50317" creationId="{32999389-E31D-4A1B-9B66-543699DCF97E}"/>
          </ac:spMkLst>
        </pc:spChg>
        <pc:spChg chg="mod">
          <ac:chgData name="John Laird" userId="514aed82f2490a09" providerId="LiveId" clId="{EE6CA392-B829-4A9A-8BD7-F08151FF66E3}" dt="2021-06-08T19:36:44.406" v="1216"/>
          <ac:spMkLst>
            <pc:docMk/>
            <pc:sldMk cId="0" sldId="329"/>
            <ac:spMk id="50318" creationId="{5E303176-1EFD-4A46-99F9-560FE4C14ACE}"/>
          </ac:spMkLst>
        </pc:spChg>
        <pc:spChg chg="mod">
          <ac:chgData name="John Laird" userId="514aed82f2490a09" providerId="LiveId" clId="{EE6CA392-B829-4A9A-8BD7-F08151FF66E3}" dt="2021-06-08T19:36:44.406" v="1216"/>
          <ac:spMkLst>
            <pc:docMk/>
            <pc:sldMk cId="0" sldId="329"/>
            <ac:spMk id="50319" creationId="{BBF2888E-0237-4A1C-86E6-0BFDCD1D6DEF}"/>
          </ac:spMkLst>
        </pc:spChg>
        <pc:spChg chg="mod">
          <ac:chgData name="John Laird" userId="514aed82f2490a09" providerId="LiveId" clId="{EE6CA392-B829-4A9A-8BD7-F08151FF66E3}" dt="2021-06-08T19:36:44.406" v="1216"/>
          <ac:spMkLst>
            <pc:docMk/>
            <pc:sldMk cId="0" sldId="329"/>
            <ac:spMk id="50320" creationId="{E43796E7-683C-4A13-80B4-98895984F4A2}"/>
          </ac:spMkLst>
        </pc:spChg>
        <pc:spChg chg="mod">
          <ac:chgData name="John Laird" userId="514aed82f2490a09" providerId="LiveId" clId="{EE6CA392-B829-4A9A-8BD7-F08151FF66E3}" dt="2021-06-08T19:36:44.406" v="1216"/>
          <ac:spMkLst>
            <pc:docMk/>
            <pc:sldMk cId="0" sldId="329"/>
            <ac:spMk id="50321" creationId="{EB4B36AC-C030-4795-99D6-7BD5C1A4D6BF}"/>
          </ac:spMkLst>
        </pc:spChg>
        <pc:spChg chg="mod">
          <ac:chgData name="John Laird" userId="514aed82f2490a09" providerId="LiveId" clId="{EE6CA392-B829-4A9A-8BD7-F08151FF66E3}" dt="2021-06-08T19:36:44.406" v="1216"/>
          <ac:spMkLst>
            <pc:docMk/>
            <pc:sldMk cId="0" sldId="329"/>
            <ac:spMk id="50322" creationId="{78B33C33-64F5-4184-93D1-9ADA3D09285C}"/>
          </ac:spMkLst>
        </pc:spChg>
        <pc:spChg chg="mod">
          <ac:chgData name="John Laird" userId="514aed82f2490a09" providerId="LiveId" clId="{EE6CA392-B829-4A9A-8BD7-F08151FF66E3}" dt="2021-06-08T19:36:44.406" v="1216"/>
          <ac:spMkLst>
            <pc:docMk/>
            <pc:sldMk cId="0" sldId="329"/>
            <ac:spMk id="50323" creationId="{8A24D950-51AD-46F5-9276-858FE5EAA5F9}"/>
          </ac:spMkLst>
        </pc:spChg>
        <pc:spChg chg="mod">
          <ac:chgData name="John Laird" userId="514aed82f2490a09" providerId="LiveId" clId="{EE6CA392-B829-4A9A-8BD7-F08151FF66E3}" dt="2021-06-08T19:36:44.406" v="1216"/>
          <ac:spMkLst>
            <pc:docMk/>
            <pc:sldMk cId="0" sldId="329"/>
            <ac:spMk id="50324" creationId="{C6FD0823-CEB3-466B-A1BD-BEA8CC3544F3}"/>
          </ac:spMkLst>
        </pc:spChg>
        <pc:spChg chg="mod">
          <ac:chgData name="John Laird" userId="514aed82f2490a09" providerId="LiveId" clId="{EE6CA392-B829-4A9A-8BD7-F08151FF66E3}" dt="2021-06-08T19:36:44.406" v="1216"/>
          <ac:spMkLst>
            <pc:docMk/>
            <pc:sldMk cId="0" sldId="329"/>
            <ac:spMk id="50325" creationId="{8BE05DA0-1C4C-42B0-A588-24F5844D3604}"/>
          </ac:spMkLst>
        </pc:spChg>
        <pc:spChg chg="mod">
          <ac:chgData name="John Laird" userId="514aed82f2490a09" providerId="LiveId" clId="{EE6CA392-B829-4A9A-8BD7-F08151FF66E3}" dt="2021-06-08T19:36:44.406" v="1216"/>
          <ac:spMkLst>
            <pc:docMk/>
            <pc:sldMk cId="0" sldId="329"/>
            <ac:spMk id="50326" creationId="{3A03758E-1A55-4C88-A486-ECE4BEE01724}"/>
          </ac:spMkLst>
        </pc:spChg>
        <pc:spChg chg="mod">
          <ac:chgData name="John Laird" userId="514aed82f2490a09" providerId="LiveId" clId="{EE6CA392-B829-4A9A-8BD7-F08151FF66E3}" dt="2021-06-08T19:36:44.406" v="1216"/>
          <ac:spMkLst>
            <pc:docMk/>
            <pc:sldMk cId="0" sldId="329"/>
            <ac:spMk id="50327" creationId="{5B3BEF7C-7807-4B49-B9E3-EB588CBD0EAD}"/>
          </ac:spMkLst>
        </pc:spChg>
        <pc:spChg chg="mod">
          <ac:chgData name="John Laird" userId="514aed82f2490a09" providerId="LiveId" clId="{EE6CA392-B829-4A9A-8BD7-F08151FF66E3}" dt="2021-06-08T19:36:44.406" v="1216"/>
          <ac:spMkLst>
            <pc:docMk/>
            <pc:sldMk cId="0" sldId="329"/>
            <ac:spMk id="50328" creationId="{97107CA8-BF11-488D-8C5F-08D6B92E35B5}"/>
          </ac:spMkLst>
        </pc:spChg>
        <pc:spChg chg="mod">
          <ac:chgData name="John Laird" userId="514aed82f2490a09" providerId="LiveId" clId="{EE6CA392-B829-4A9A-8BD7-F08151FF66E3}" dt="2021-06-08T19:36:44.406" v="1216"/>
          <ac:spMkLst>
            <pc:docMk/>
            <pc:sldMk cId="0" sldId="329"/>
            <ac:spMk id="50329" creationId="{96445513-F179-4D37-B747-F3682FAB4D08}"/>
          </ac:spMkLst>
        </pc:spChg>
        <pc:spChg chg="mod">
          <ac:chgData name="John Laird" userId="514aed82f2490a09" providerId="LiveId" clId="{EE6CA392-B829-4A9A-8BD7-F08151FF66E3}" dt="2021-06-08T19:36:44.406" v="1216"/>
          <ac:spMkLst>
            <pc:docMk/>
            <pc:sldMk cId="0" sldId="329"/>
            <ac:spMk id="50330" creationId="{992A2B97-DFCD-4BD7-A973-C47D5893808C}"/>
          </ac:spMkLst>
        </pc:spChg>
        <pc:spChg chg="mod">
          <ac:chgData name="John Laird" userId="514aed82f2490a09" providerId="LiveId" clId="{EE6CA392-B829-4A9A-8BD7-F08151FF66E3}" dt="2021-06-08T19:36:44.406" v="1216"/>
          <ac:spMkLst>
            <pc:docMk/>
            <pc:sldMk cId="0" sldId="329"/>
            <ac:spMk id="50331" creationId="{9924405F-3D4E-4489-B794-06658334C8A9}"/>
          </ac:spMkLst>
        </pc:spChg>
        <pc:spChg chg="mod">
          <ac:chgData name="John Laird" userId="514aed82f2490a09" providerId="LiveId" clId="{EE6CA392-B829-4A9A-8BD7-F08151FF66E3}" dt="2021-06-08T19:36:44.406" v="1216"/>
          <ac:spMkLst>
            <pc:docMk/>
            <pc:sldMk cId="0" sldId="329"/>
            <ac:spMk id="50332" creationId="{377176C0-F38F-4FDC-A56F-8CC48149006D}"/>
          </ac:spMkLst>
        </pc:spChg>
        <pc:spChg chg="mod">
          <ac:chgData name="John Laird" userId="514aed82f2490a09" providerId="LiveId" clId="{EE6CA392-B829-4A9A-8BD7-F08151FF66E3}" dt="2021-06-08T19:36:44.406" v="1216"/>
          <ac:spMkLst>
            <pc:docMk/>
            <pc:sldMk cId="0" sldId="329"/>
            <ac:spMk id="50333" creationId="{CC2A500C-3E18-4A74-95E8-DEBAF48D227E}"/>
          </ac:spMkLst>
        </pc:spChg>
        <pc:spChg chg="mod">
          <ac:chgData name="John Laird" userId="514aed82f2490a09" providerId="LiveId" clId="{EE6CA392-B829-4A9A-8BD7-F08151FF66E3}" dt="2021-06-08T19:36:44.406" v="1216"/>
          <ac:spMkLst>
            <pc:docMk/>
            <pc:sldMk cId="0" sldId="329"/>
            <ac:spMk id="50334" creationId="{B740622B-7993-4475-A445-2C776F608D9A}"/>
          </ac:spMkLst>
        </pc:spChg>
        <pc:grpChg chg="mod">
          <ac:chgData name="John Laird" userId="514aed82f2490a09" providerId="LiveId" clId="{EE6CA392-B829-4A9A-8BD7-F08151FF66E3}" dt="2021-06-08T19:36:44.406" v="1216"/>
          <ac:grpSpMkLst>
            <pc:docMk/>
            <pc:sldMk cId="0" sldId="329"/>
            <ac:grpSpMk id="39" creationId="{E6523D86-FD47-4665-968C-459D909EACC8}"/>
          </ac:grpSpMkLst>
        </pc:grpChg>
        <pc:grpChg chg="mod">
          <ac:chgData name="John Laird" userId="514aed82f2490a09" providerId="LiveId" clId="{EE6CA392-B829-4A9A-8BD7-F08151FF66E3}" dt="2021-06-08T19:36:44.406" v="1216"/>
          <ac:grpSpMkLst>
            <pc:docMk/>
            <pc:sldMk cId="0" sldId="329"/>
            <ac:grpSpMk id="170" creationId="{48D58EC9-386A-4406-86B4-511E23C58BAF}"/>
          </ac:grpSpMkLst>
        </pc:grpChg>
        <pc:grpChg chg="mod">
          <ac:chgData name="John Laird" userId="514aed82f2490a09" providerId="LiveId" clId="{EE6CA392-B829-4A9A-8BD7-F08151FF66E3}" dt="2021-06-08T19:36:44.406" v="1216"/>
          <ac:grpSpMkLst>
            <pc:docMk/>
            <pc:sldMk cId="0" sldId="329"/>
            <ac:grpSpMk id="172" creationId="{5E48DACE-3FF5-4AFC-8C66-9C3E97F912EF}"/>
          </ac:grpSpMkLst>
        </pc:grpChg>
        <pc:grpChg chg="mod">
          <ac:chgData name="John Laird" userId="514aed82f2490a09" providerId="LiveId" clId="{EE6CA392-B829-4A9A-8BD7-F08151FF66E3}" dt="2021-06-08T19:36:44.406" v="1216"/>
          <ac:grpSpMkLst>
            <pc:docMk/>
            <pc:sldMk cId="0" sldId="329"/>
            <ac:grpSpMk id="175" creationId="{21D35C25-95D9-46FF-A737-33103742ED3D}"/>
          </ac:grpSpMkLst>
        </pc:grpChg>
        <pc:grpChg chg="mod">
          <ac:chgData name="John Laird" userId="514aed82f2490a09" providerId="LiveId" clId="{EE6CA392-B829-4A9A-8BD7-F08151FF66E3}" dt="2021-06-08T19:36:44.406" v="1216"/>
          <ac:grpSpMkLst>
            <pc:docMk/>
            <pc:sldMk cId="0" sldId="329"/>
            <ac:grpSpMk id="263" creationId="{6BBD96E9-582D-437E-B232-B2469718FC1A}"/>
          </ac:grpSpMkLst>
        </pc:grpChg>
        <pc:grpChg chg="mod">
          <ac:chgData name="John Laird" userId="514aed82f2490a09" providerId="LiveId" clId="{EE6CA392-B829-4A9A-8BD7-F08151FF66E3}" dt="2021-06-08T19:36:44.406" v="1216"/>
          <ac:grpSpMkLst>
            <pc:docMk/>
            <pc:sldMk cId="0" sldId="329"/>
            <ac:grpSpMk id="266" creationId="{DCF8B8F1-06C9-45DE-9B99-FD1A2E8D44F9}"/>
          </ac:grpSpMkLst>
        </pc:grpChg>
        <pc:grpChg chg="mod">
          <ac:chgData name="John Laird" userId="514aed82f2490a09" providerId="LiveId" clId="{EE6CA392-B829-4A9A-8BD7-F08151FF66E3}" dt="2021-06-08T19:36:44.406" v="1216"/>
          <ac:grpSpMkLst>
            <pc:docMk/>
            <pc:sldMk cId="0" sldId="329"/>
            <ac:grpSpMk id="269" creationId="{1EBD9A5E-8723-4029-A84B-C552CAD800DF}"/>
          </ac:grpSpMkLst>
        </pc:grpChg>
        <pc:grpChg chg="mod">
          <ac:chgData name="John Laird" userId="514aed82f2490a09" providerId="LiveId" clId="{EE6CA392-B829-4A9A-8BD7-F08151FF66E3}" dt="2021-06-08T19:36:44.406" v="1216"/>
          <ac:grpSpMkLst>
            <pc:docMk/>
            <pc:sldMk cId="0" sldId="329"/>
            <ac:grpSpMk id="272" creationId="{177E5CF4-D036-4374-8B2C-3918036128FF}"/>
          </ac:grpSpMkLst>
        </pc:grpChg>
        <pc:grpChg chg="mod">
          <ac:chgData name="John Laird" userId="514aed82f2490a09" providerId="LiveId" clId="{EE6CA392-B829-4A9A-8BD7-F08151FF66E3}" dt="2021-06-08T19:36:44.406" v="1216"/>
          <ac:grpSpMkLst>
            <pc:docMk/>
            <pc:sldMk cId="0" sldId="329"/>
            <ac:grpSpMk id="275" creationId="{5FBA2E88-C81E-4FBF-BF4D-91B2E0F4A4FD}"/>
          </ac:grpSpMkLst>
        </pc:grpChg>
        <pc:grpChg chg="mod">
          <ac:chgData name="John Laird" userId="514aed82f2490a09" providerId="LiveId" clId="{EE6CA392-B829-4A9A-8BD7-F08151FF66E3}" dt="2021-06-08T19:36:44.406" v="1216"/>
          <ac:grpSpMkLst>
            <pc:docMk/>
            <pc:sldMk cId="0" sldId="329"/>
            <ac:grpSpMk id="288" creationId="{DF9ADF18-5ACE-4413-B415-05E06AF74CA7}"/>
          </ac:grpSpMkLst>
        </pc:grpChg>
        <pc:grpChg chg="mod">
          <ac:chgData name="John Laird" userId="514aed82f2490a09" providerId="LiveId" clId="{EE6CA392-B829-4A9A-8BD7-F08151FF66E3}" dt="2021-06-08T19:36:44.406" v="1216"/>
          <ac:grpSpMkLst>
            <pc:docMk/>
            <pc:sldMk cId="0" sldId="329"/>
            <ac:grpSpMk id="291" creationId="{04B39AB6-6D4B-4BED-B398-FB07BFFACAA4}"/>
          </ac:grpSpMkLst>
        </pc:grpChg>
        <pc:grpChg chg="mod">
          <ac:chgData name="John Laird" userId="514aed82f2490a09" providerId="LiveId" clId="{EE6CA392-B829-4A9A-8BD7-F08151FF66E3}" dt="2021-06-08T19:36:44.406" v="1216"/>
          <ac:grpSpMkLst>
            <pc:docMk/>
            <pc:sldMk cId="0" sldId="329"/>
            <ac:grpSpMk id="294" creationId="{B378DC25-BB19-49F0-BD5F-34BEEF23F78F}"/>
          </ac:grpSpMkLst>
        </pc:grpChg>
        <pc:grpChg chg="mod">
          <ac:chgData name="John Laird" userId="514aed82f2490a09" providerId="LiveId" clId="{EE6CA392-B829-4A9A-8BD7-F08151FF66E3}" dt="2021-06-08T19:36:44.406" v="1216"/>
          <ac:grpSpMkLst>
            <pc:docMk/>
            <pc:sldMk cId="0" sldId="329"/>
            <ac:grpSpMk id="297" creationId="{71A1B242-C6BE-49F2-B703-B93659D88B59}"/>
          </ac:grpSpMkLst>
        </pc:grpChg>
        <pc:grpChg chg="mod">
          <ac:chgData name="John Laird" userId="514aed82f2490a09" providerId="LiveId" clId="{EE6CA392-B829-4A9A-8BD7-F08151FF66E3}" dt="2021-06-08T19:36:44.406" v="1216"/>
          <ac:grpSpMkLst>
            <pc:docMk/>
            <pc:sldMk cId="0" sldId="329"/>
            <ac:grpSpMk id="50184" creationId="{256003D4-3353-42F8-A705-214B823954EC}"/>
          </ac:grpSpMkLst>
        </pc:grpChg>
        <pc:grpChg chg="mod">
          <ac:chgData name="John Laird" userId="514aed82f2490a09" providerId="LiveId" clId="{EE6CA392-B829-4A9A-8BD7-F08151FF66E3}" dt="2021-06-08T19:36:44.406" v="1216"/>
          <ac:grpSpMkLst>
            <pc:docMk/>
            <pc:sldMk cId="0" sldId="329"/>
            <ac:grpSpMk id="50185" creationId="{128D4895-5B2A-4852-A467-905B96B9DBA9}"/>
          </ac:grpSpMkLst>
        </pc:grpChg>
        <pc:grpChg chg="mod">
          <ac:chgData name="John Laird" userId="514aed82f2490a09" providerId="LiveId" clId="{EE6CA392-B829-4A9A-8BD7-F08151FF66E3}" dt="2021-06-08T19:36:44.406" v="1216"/>
          <ac:grpSpMkLst>
            <pc:docMk/>
            <pc:sldMk cId="0" sldId="329"/>
            <ac:grpSpMk id="50186" creationId="{EA7A18DA-884C-4438-8045-4CF03F2627B2}"/>
          </ac:grpSpMkLst>
        </pc:grpChg>
        <pc:grpChg chg="mod">
          <ac:chgData name="John Laird" userId="514aed82f2490a09" providerId="LiveId" clId="{EE6CA392-B829-4A9A-8BD7-F08151FF66E3}" dt="2021-06-08T19:36:44.406" v="1216"/>
          <ac:grpSpMkLst>
            <pc:docMk/>
            <pc:sldMk cId="0" sldId="329"/>
            <ac:grpSpMk id="50187" creationId="{63F5005F-2199-4D49-A146-75D04E4A3D02}"/>
          </ac:grpSpMkLst>
        </pc:grpChg>
        <pc:grpChg chg="mod">
          <ac:chgData name="John Laird" userId="514aed82f2490a09" providerId="LiveId" clId="{EE6CA392-B829-4A9A-8BD7-F08151FF66E3}" dt="2021-06-08T19:36:44.406" v="1216"/>
          <ac:grpSpMkLst>
            <pc:docMk/>
            <pc:sldMk cId="0" sldId="329"/>
            <ac:grpSpMk id="50188" creationId="{55A551F5-0308-4713-B0D5-5E40D16D9BD8}"/>
          </ac:grpSpMkLst>
        </pc:grpChg>
        <pc:grpChg chg="mod">
          <ac:chgData name="John Laird" userId="514aed82f2490a09" providerId="LiveId" clId="{EE6CA392-B829-4A9A-8BD7-F08151FF66E3}" dt="2021-06-08T19:36:44.406" v="1216"/>
          <ac:grpSpMkLst>
            <pc:docMk/>
            <pc:sldMk cId="0" sldId="329"/>
            <ac:grpSpMk id="50189" creationId="{C34AD472-0176-49E2-954C-759DD0216C51}"/>
          </ac:grpSpMkLst>
        </pc:grpChg>
        <pc:grpChg chg="mod">
          <ac:chgData name="John Laird" userId="514aed82f2490a09" providerId="LiveId" clId="{EE6CA392-B829-4A9A-8BD7-F08151FF66E3}" dt="2021-06-08T19:36:44.406" v="1216"/>
          <ac:grpSpMkLst>
            <pc:docMk/>
            <pc:sldMk cId="0" sldId="329"/>
            <ac:grpSpMk id="50190" creationId="{A8D23ED5-8D66-4590-8A6F-243EB65E4D1F}"/>
          </ac:grpSpMkLst>
        </pc:grpChg>
        <pc:grpChg chg="mod">
          <ac:chgData name="John Laird" userId="514aed82f2490a09" providerId="LiveId" clId="{EE6CA392-B829-4A9A-8BD7-F08151FF66E3}" dt="2021-06-08T19:36:44.406" v="1216"/>
          <ac:grpSpMkLst>
            <pc:docMk/>
            <pc:sldMk cId="0" sldId="329"/>
            <ac:grpSpMk id="50191" creationId="{32D323E2-B290-4FD1-9503-61DC1483DBBD}"/>
          </ac:grpSpMkLst>
        </pc:grpChg>
        <pc:grpChg chg="mod">
          <ac:chgData name="John Laird" userId="514aed82f2490a09" providerId="LiveId" clId="{EE6CA392-B829-4A9A-8BD7-F08151FF66E3}" dt="2021-06-08T19:36:44.406" v="1216"/>
          <ac:grpSpMkLst>
            <pc:docMk/>
            <pc:sldMk cId="0" sldId="329"/>
            <ac:grpSpMk id="50192" creationId="{0CB4B63C-DFB7-4087-9BA7-8890B66962A7}"/>
          </ac:grpSpMkLst>
        </pc:grpChg>
        <pc:grpChg chg="mod">
          <ac:chgData name="John Laird" userId="514aed82f2490a09" providerId="LiveId" clId="{EE6CA392-B829-4A9A-8BD7-F08151FF66E3}" dt="2021-06-08T19:36:44.406" v="1216"/>
          <ac:grpSpMkLst>
            <pc:docMk/>
            <pc:sldMk cId="0" sldId="329"/>
            <ac:grpSpMk id="50193" creationId="{D85615F9-586C-4446-8805-577BE86BF3B3}"/>
          </ac:grpSpMkLst>
        </pc:grpChg>
        <pc:grpChg chg="mod">
          <ac:chgData name="John Laird" userId="514aed82f2490a09" providerId="LiveId" clId="{EE6CA392-B829-4A9A-8BD7-F08151FF66E3}" dt="2021-06-08T19:36:44.406" v="1216"/>
          <ac:grpSpMkLst>
            <pc:docMk/>
            <pc:sldMk cId="0" sldId="329"/>
            <ac:grpSpMk id="50194" creationId="{7E402CA4-3DDE-4499-A500-6F63F247CB77}"/>
          </ac:grpSpMkLst>
        </pc:grpChg>
        <pc:grpChg chg="mod">
          <ac:chgData name="John Laird" userId="514aed82f2490a09" providerId="LiveId" clId="{EE6CA392-B829-4A9A-8BD7-F08151FF66E3}" dt="2021-06-08T19:36:44.406" v="1216"/>
          <ac:grpSpMkLst>
            <pc:docMk/>
            <pc:sldMk cId="0" sldId="329"/>
            <ac:grpSpMk id="50195" creationId="{D95A209D-6DA9-4BF2-BA05-934BC1833949}"/>
          </ac:grpSpMkLst>
        </pc:grpChg>
        <pc:grpChg chg="mod">
          <ac:chgData name="John Laird" userId="514aed82f2490a09" providerId="LiveId" clId="{EE6CA392-B829-4A9A-8BD7-F08151FF66E3}" dt="2021-06-08T19:36:44.406" v="1216"/>
          <ac:grpSpMkLst>
            <pc:docMk/>
            <pc:sldMk cId="0" sldId="329"/>
            <ac:grpSpMk id="50196" creationId="{D1C18177-C877-41D2-B287-7B95656AAA17}"/>
          </ac:grpSpMkLst>
        </pc:grpChg>
        <pc:grpChg chg="mod">
          <ac:chgData name="John Laird" userId="514aed82f2490a09" providerId="LiveId" clId="{EE6CA392-B829-4A9A-8BD7-F08151FF66E3}" dt="2021-06-08T19:36:44.406" v="1216"/>
          <ac:grpSpMkLst>
            <pc:docMk/>
            <pc:sldMk cId="0" sldId="329"/>
            <ac:grpSpMk id="50197" creationId="{037E6F36-6A7D-4C92-93ED-6992A3AA7791}"/>
          </ac:grpSpMkLst>
        </pc:grpChg>
        <pc:grpChg chg="mod">
          <ac:chgData name="John Laird" userId="514aed82f2490a09" providerId="LiveId" clId="{EE6CA392-B829-4A9A-8BD7-F08151FF66E3}" dt="2021-06-08T19:36:44.406" v="1216"/>
          <ac:grpSpMkLst>
            <pc:docMk/>
            <pc:sldMk cId="0" sldId="329"/>
            <ac:grpSpMk id="50198" creationId="{DF937504-94E5-4DCC-9438-E400E1D8A273}"/>
          </ac:grpSpMkLst>
        </pc:grpChg>
        <pc:grpChg chg="mod">
          <ac:chgData name="John Laird" userId="514aed82f2490a09" providerId="LiveId" clId="{EE6CA392-B829-4A9A-8BD7-F08151FF66E3}" dt="2021-06-08T19:36:44.406" v="1216"/>
          <ac:grpSpMkLst>
            <pc:docMk/>
            <pc:sldMk cId="0" sldId="329"/>
            <ac:grpSpMk id="50199" creationId="{AC6A952C-9F03-44F7-9E80-9573AECB0ED4}"/>
          </ac:grpSpMkLst>
        </pc:grpChg>
        <pc:grpChg chg="mod">
          <ac:chgData name="John Laird" userId="514aed82f2490a09" providerId="LiveId" clId="{EE6CA392-B829-4A9A-8BD7-F08151FF66E3}" dt="2021-06-08T19:36:44.406" v="1216"/>
          <ac:grpSpMkLst>
            <pc:docMk/>
            <pc:sldMk cId="0" sldId="329"/>
            <ac:grpSpMk id="50200" creationId="{82E11207-109B-4101-B11B-7FA9191C3AA3}"/>
          </ac:grpSpMkLst>
        </pc:grpChg>
        <pc:grpChg chg="mod">
          <ac:chgData name="John Laird" userId="514aed82f2490a09" providerId="LiveId" clId="{EE6CA392-B829-4A9A-8BD7-F08151FF66E3}" dt="2021-06-08T19:36:44.406" v="1216"/>
          <ac:grpSpMkLst>
            <pc:docMk/>
            <pc:sldMk cId="0" sldId="329"/>
            <ac:grpSpMk id="50201" creationId="{74CF93EF-603A-4817-8219-E672682D8C8E}"/>
          </ac:grpSpMkLst>
        </pc:grpChg>
        <pc:grpChg chg="mod">
          <ac:chgData name="John Laird" userId="514aed82f2490a09" providerId="LiveId" clId="{EE6CA392-B829-4A9A-8BD7-F08151FF66E3}" dt="2021-06-08T19:36:44.406" v="1216"/>
          <ac:grpSpMkLst>
            <pc:docMk/>
            <pc:sldMk cId="0" sldId="329"/>
            <ac:grpSpMk id="50202" creationId="{EE1D7220-0EDC-4F89-A369-2B5EA4D34EEE}"/>
          </ac:grpSpMkLst>
        </pc:grpChg>
        <pc:grpChg chg="mod">
          <ac:chgData name="John Laird" userId="514aed82f2490a09" providerId="LiveId" clId="{EE6CA392-B829-4A9A-8BD7-F08151FF66E3}" dt="2021-06-08T19:36:44.406" v="1216"/>
          <ac:grpSpMkLst>
            <pc:docMk/>
            <pc:sldMk cId="0" sldId="329"/>
            <ac:grpSpMk id="50203" creationId="{472CB847-F14C-49FE-A862-1765A96B6F15}"/>
          </ac:grpSpMkLst>
        </pc:grpChg>
        <pc:grpChg chg="mod">
          <ac:chgData name="John Laird" userId="514aed82f2490a09" providerId="LiveId" clId="{EE6CA392-B829-4A9A-8BD7-F08151FF66E3}" dt="2021-06-08T19:36:44.406" v="1216"/>
          <ac:grpSpMkLst>
            <pc:docMk/>
            <pc:sldMk cId="0" sldId="329"/>
            <ac:grpSpMk id="50204" creationId="{F98D46D2-4D81-422F-AA66-FC1F78957FFF}"/>
          </ac:grpSpMkLst>
        </pc:grpChg>
        <pc:grpChg chg="mod">
          <ac:chgData name="John Laird" userId="514aed82f2490a09" providerId="LiveId" clId="{EE6CA392-B829-4A9A-8BD7-F08151FF66E3}" dt="2021-06-08T19:36:44.406" v="1216"/>
          <ac:grpSpMkLst>
            <pc:docMk/>
            <pc:sldMk cId="0" sldId="329"/>
            <ac:grpSpMk id="50205" creationId="{7E30F2F2-3E7C-47A4-8D96-C5580B0C3E39}"/>
          </ac:grpSpMkLst>
        </pc:grpChg>
        <pc:grpChg chg="mod">
          <ac:chgData name="John Laird" userId="514aed82f2490a09" providerId="LiveId" clId="{EE6CA392-B829-4A9A-8BD7-F08151FF66E3}" dt="2021-06-08T19:36:44.406" v="1216"/>
          <ac:grpSpMkLst>
            <pc:docMk/>
            <pc:sldMk cId="0" sldId="329"/>
            <ac:grpSpMk id="50206" creationId="{B1537FE5-33B4-444E-8E91-E8034E7FA824}"/>
          </ac:grpSpMkLst>
        </pc:grpChg>
        <pc:grpChg chg="mod">
          <ac:chgData name="John Laird" userId="514aed82f2490a09" providerId="LiveId" clId="{EE6CA392-B829-4A9A-8BD7-F08151FF66E3}" dt="2021-06-08T19:36:44.406" v="1216"/>
          <ac:grpSpMkLst>
            <pc:docMk/>
            <pc:sldMk cId="0" sldId="329"/>
            <ac:grpSpMk id="50207" creationId="{D2835267-B26A-4548-978A-3D2534773539}"/>
          </ac:grpSpMkLst>
        </pc:grpChg>
        <pc:grpChg chg="mod">
          <ac:chgData name="John Laird" userId="514aed82f2490a09" providerId="LiveId" clId="{EE6CA392-B829-4A9A-8BD7-F08151FF66E3}" dt="2021-06-08T19:36:44.406" v="1216"/>
          <ac:grpSpMkLst>
            <pc:docMk/>
            <pc:sldMk cId="0" sldId="329"/>
            <ac:grpSpMk id="50208" creationId="{F6C3B00F-1F20-46E8-BC80-8045B28B8DAC}"/>
          </ac:grpSpMkLst>
        </pc:grpChg>
        <pc:cxnChg chg="mod">
          <ac:chgData name="John Laird" userId="514aed82f2490a09" providerId="LiveId" clId="{EE6CA392-B829-4A9A-8BD7-F08151FF66E3}" dt="2021-06-08T19:36:44.406" v="1216"/>
          <ac:cxnSpMkLst>
            <pc:docMk/>
            <pc:sldMk cId="0" sldId="329"/>
            <ac:cxnSpMk id="50221" creationId="{42B1D429-D8DA-46B3-9123-60DD8523E99F}"/>
          </ac:cxnSpMkLst>
        </pc:cxnChg>
        <pc:cxnChg chg="mod">
          <ac:chgData name="John Laird" userId="514aed82f2490a09" providerId="LiveId" clId="{EE6CA392-B829-4A9A-8BD7-F08151FF66E3}" dt="2021-06-08T19:36:44.406" v="1216"/>
          <ac:cxnSpMkLst>
            <pc:docMk/>
            <pc:sldMk cId="0" sldId="329"/>
            <ac:cxnSpMk id="50224" creationId="{27911383-D672-4E7E-8333-FC6DD58491C0}"/>
          </ac:cxnSpMkLst>
        </pc:cxnChg>
        <pc:cxnChg chg="mod">
          <ac:chgData name="John Laird" userId="514aed82f2490a09" providerId="LiveId" clId="{EE6CA392-B829-4A9A-8BD7-F08151FF66E3}" dt="2021-06-08T19:36:44.406" v="1216"/>
          <ac:cxnSpMkLst>
            <pc:docMk/>
            <pc:sldMk cId="0" sldId="329"/>
            <ac:cxnSpMk id="50227" creationId="{5C70226B-96B3-4574-98FE-EE60A4AD94C8}"/>
          </ac:cxnSpMkLst>
        </pc:cxnChg>
        <pc:cxnChg chg="mod">
          <ac:chgData name="John Laird" userId="514aed82f2490a09" providerId="LiveId" clId="{EE6CA392-B829-4A9A-8BD7-F08151FF66E3}" dt="2021-06-08T19:36:44.406" v="1216"/>
          <ac:cxnSpMkLst>
            <pc:docMk/>
            <pc:sldMk cId="0" sldId="329"/>
            <ac:cxnSpMk id="50228" creationId="{E1AA6CA8-8394-430C-81CE-730FE12C0933}"/>
          </ac:cxnSpMkLst>
        </pc:cxnChg>
        <pc:cxnChg chg="mod">
          <ac:chgData name="John Laird" userId="514aed82f2490a09" providerId="LiveId" clId="{EE6CA392-B829-4A9A-8BD7-F08151FF66E3}" dt="2021-06-08T19:36:44.406" v="1216"/>
          <ac:cxnSpMkLst>
            <pc:docMk/>
            <pc:sldMk cId="0" sldId="329"/>
            <ac:cxnSpMk id="50229" creationId="{D5A9BA60-23FD-40AF-8E6D-A283612F7EE8}"/>
          </ac:cxnSpMkLst>
        </pc:cxnChg>
        <pc:cxnChg chg="mod">
          <ac:chgData name="John Laird" userId="514aed82f2490a09" providerId="LiveId" clId="{EE6CA392-B829-4A9A-8BD7-F08151FF66E3}" dt="2021-06-08T19:36:44.406" v="1216"/>
          <ac:cxnSpMkLst>
            <pc:docMk/>
            <pc:sldMk cId="0" sldId="329"/>
            <ac:cxnSpMk id="50232" creationId="{133D0739-5BF5-4855-A022-295D787D047F}"/>
          </ac:cxnSpMkLst>
        </pc:cxnChg>
        <pc:cxnChg chg="mod">
          <ac:chgData name="John Laird" userId="514aed82f2490a09" providerId="LiveId" clId="{EE6CA392-B829-4A9A-8BD7-F08151FF66E3}" dt="2021-06-08T19:36:44.406" v="1216"/>
          <ac:cxnSpMkLst>
            <pc:docMk/>
            <pc:sldMk cId="0" sldId="329"/>
            <ac:cxnSpMk id="50236" creationId="{AF90DE98-F912-4A46-9DBA-68331F532E10}"/>
          </ac:cxnSpMkLst>
        </pc:cxnChg>
        <pc:cxnChg chg="mod">
          <ac:chgData name="John Laird" userId="514aed82f2490a09" providerId="LiveId" clId="{EE6CA392-B829-4A9A-8BD7-F08151FF66E3}" dt="2021-06-08T19:36:44.406" v="1216"/>
          <ac:cxnSpMkLst>
            <pc:docMk/>
            <pc:sldMk cId="0" sldId="329"/>
            <ac:cxnSpMk id="50238" creationId="{BADAD88E-EF77-44DD-B138-11D03AF66612}"/>
          </ac:cxnSpMkLst>
        </pc:cxnChg>
        <pc:cxnChg chg="mod">
          <ac:chgData name="John Laird" userId="514aed82f2490a09" providerId="LiveId" clId="{EE6CA392-B829-4A9A-8BD7-F08151FF66E3}" dt="2021-06-08T19:36:44.406" v="1216"/>
          <ac:cxnSpMkLst>
            <pc:docMk/>
            <pc:sldMk cId="0" sldId="329"/>
            <ac:cxnSpMk id="50243" creationId="{79C65AE4-C8A0-4C38-AB4B-DB45C79D8319}"/>
          </ac:cxnSpMkLst>
        </pc:cxnChg>
      </pc:sldChg>
      <pc:sldChg chg="modSp add del">
        <pc:chgData name="John Laird" userId="514aed82f2490a09" providerId="LiveId" clId="{EE6CA392-B829-4A9A-8BD7-F08151FF66E3}" dt="2021-06-09T19:33:03.377" v="7649" actId="47"/>
        <pc:sldMkLst>
          <pc:docMk/>
          <pc:sldMk cId="0" sldId="331"/>
        </pc:sldMkLst>
        <pc:spChg chg="mod">
          <ac:chgData name="John Laird" userId="514aed82f2490a09" providerId="LiveId" clId="{EE6CA392-B829-4A9A-8BD7-F08151FF66E3}" dt="2021-06-08T19:36:44.406" v="1216"/>
          <ac:spMkLst>
            <pc:docMk/>
            <pc:sldMk cId="0" sldId="331"/>
            <ac:spMk id="5" creationId="{95C009C0-17AA-4172-8A31-79029E3A214D}"/>
          </ac:spMkLst>
        </pc:spChg>
        <pc:spChg chg="mod">
          <ac:chgData name="John Laird" userId="514aed82f2490a09" providerId="LiveId" clId="{EE6CA392-B829-4A9A-8BD7-F08151FF66E3}" dt="2021-06-08T19:36:44.406" v="1216"/>
          <ac:spMkLst>
            <pc:docMk/>
            <pc:sldMk cId="0" sldId="331"/>
            <ac:spMk id="103" creationId="{66B3B3E7-2476-4EA3-AC73-4BBB0027BE21}"/>
          </ac:spMkLst>
        </pc:spChg>
        <pc:spChg chg="mod">
          <ac:chgData name="John Laird" userId="514aed82f2490a09" providerId="LiveId" clId="{EE6CA392-B829-4A9A-8BD7-F08151FF66E3}" dt="2021-06-08T19:36:44.406" v="1216"/>
          <ac:spMkLst>
            <pc:docMk/>
            <pc:sldMk cId="0" sldId="331"/>
            <ac:spMk id="314" creationId="{046AEC10-B806-43D0-8DE6-B6DE7DB40E0F}"/>
          </ac:spMkLst>
        </pc:spChg>
        <pc:spChg chg="mod">
          <ac:chgData name="John Laird" userId="514aed82f2490a09" providerId="LiveId" clId="{EE6CA392-B829-4A9A-8BD7-F08151FF66E3}" dt="2021-06-08T19:36:44.406" v="1216"/>
          <ac:spMkLst>
            <pc:docMk/>
            <pc:sldMk cId="0" sldId="331"/>
            <ac:spMk id="27652" creationId="{0B1BCDD1-E6B3-4706-8268-A23865002631}"/>
          </ac:spMkLst>
        </pc:spChg>
        <pc:spChg chg="mod">
          <ac:chgData name="John Laird" userId="514aed82f2490a09" providerId="LiveId" clId="{EE6CA392-B829-4A9A-8BD7-F08151FF66E3}" dt="2021-06-08T19:45:44.098" v="1319"/>
          <ac:spMkLst>
            <pc:docMk/>
            <pc:sldMk cId="0" sldId="331"/>
            <ac:spMk id="34818" creationId="{D801B9A6-E118-4D65-AB45-C9C1043DE207}"/>
          </ac:spMkLst>
        </pc:spChg>
        <pc:spChg chg="mod">
          <ac:chgData name="John Laird" userId="514aed82f2490a09" providerId="LiveId" clId="{EE6CA392-B829-4A9A-8BD7-F08151FF66E3}" dt="2021-06-08T19:45:44.098" v="1319"/>
          <ac:spMkLst>
            <pc:docMk/>
            <pc:sldMk cId="0" sldId="331"/>
            <ac:spMk id="34819" creationId="{1D54F097-1559-4066-98BA-B2A09A78294E}"/>
          </ac:spMkLst>
        </pc:spChg>
        <pc:spChg chg="mod">
          <ac:chgData name="John Laird" userId="514aed82f2490a09" providerId="LiveId" clId="{EE6CA392-B829-4A9A-8BD7-F08151FF66E3}" dt="2021-06-08T19:36:44.406" v="1216"/>
          <ac:spMkLst>
            <pc:docMk/>
            <pc:sldMk cId="0" sldId="331"/>
            <ac:spMk id="34824" creationId="{142A2AC9-4CAB-492A-A0FE-86B1DBC70979}"/>
          </ac:spMkLst>
        </pc:spChg>
        <pc:spChg chg="mod">
          <ac:chgData name="John Laird" userId="514aed82f2490a09" providerId="LiveId" clId="{EE6CA392-B829-4A9A-8BD7-F08151FF66E3}" dt="2021-06-08T19:36:44.406" v="1216"/>
          <ac:spMkLst>
            <pc:docMk/>
            <pc:sldMk cId="0" sldId="331"/>
            <ac:spMk id="34825" creationId="{16E71FE2-29E7-4167-9A11-2B3C9845A4BA}"/>
          </ac:spMkLst>
        </pc:spChg>
        <pc:spChg chg="mod">
          <ac:chgData name="John Laird" userId="514aed82f2490a09" providerId="LiveId" clId="{EE6CA392-B829-4A9A-8BD7-F08151FF66E3}" dt="2021-06-08T19:36:44.406" v="1216"/>
          <ac:spMkLst>
            <pc:docMk/>
            <pc:sldMk cId="0" sldId="331"/>
            <ac:spMk id="34826" creationId="{AE27C734-9D74-4D82-A157-B6DF09C5F7E5}"/>
          </ac:spMkLst>
        </pc:spChg>
        <pc:spChg chg="mod">
          <ac:chgData name="John Laird" userId="514aed82f2490a09" providerId="LiveId" clId="{EE6CA392-B829-4A9A-8BD7-F08151FF66E3}" dt="2021-06-08T19:36:44.406" v="1216"/>
          <ac:spMkLst>
            <pc:docMk/>
            <pc:sldMk cId="0" sldId="331"/>
            <ac:spMk id="34832" creationId="{480FD923-D455-44A0-926F-4D808CBD74E5}"/>
          </ac:spMkLst>
        </pc:spChg>
        <pc:spChg chg="mod">
          <ac:chgData name="John Laird" userId="514aed82f2490a09" providerId="LiveId" clId="{EE6CA392-B829-4A9A-8BD7-F08151FF66E3}" dt="2021-06-08T19:36:44.406" v="1216"/>
          <ac:spMkLst>
            <pc:docMk/>
            <pc:sldMk cId="0" sldId="331"/>
            <ac:spMk id="34836" creationId="{4C9F9E1E-A29B-4A2E-9A0D-C9DA5246C761}"/>
          </ac:spMkLst>
        </pc:spChg>
        <pc:spChg chg="mod">
          <ac:chgData name="John Laird" userId="514aed82f2490a09" providerId="LiveId" clId="{EE6CA392-B829-4A9A-8BD7-F08151FF66E3}" dt="2021-06-08T19:36:44.406" v="1216"/>
          <ac:spMkLst>
            <pc:docMk/>
            <pc:sldMk cId="0" sldId="331"/>
            <ac:spMk id="34837" creationId="{B767CCBB-EF52-41CD-921C-DA802A915446}"/>
          </ac:spMkLst>
        </pc:spChg>
        <pc:spChg chg="mod">
          <ac:chgData name="John Laird" userId="514aed82f2490a09" providerId="LiveId" clId="{EE6CA392-B829-4A9A-8BD7-F08151FF66E3}" dt="2021-06-08T19:36:44.406" v="1216"/>
          <ac:spMkLst>
            <pc:docMk/>
            <pc:sldMk cId="0" sldId="331"/>
            <ac:spMk id="34838" creationId="{01D0EB9C-930F-4819-A48E-0D33630CA49D}"/>
          </ac:spMkLst>
        </pc:spChg>
        <pc:spChg chg="mod">
          <ac:chgData name="John Laird" userId="514aed82f2490a09" providerId="LiveId" clId="{EE6CA392-B829-4A9A-8BD7-F08151FF66E3}" dt="2021-06-08T19:36:44.406" v="1216"/>
          <ac:spMkLst>
            <pc:docMk/>
            <pc:sldMk cId="0" sldId="331"/>
            <ac:spMk id="34839" creationId="{0E5E2B82-2869-4A9C-8F21-A518EF1EE062}"/>
          </ac:spMkLst>
        </pc:spChg>
        <pc:spChg chg="mod">
          <ac:chgData name="John Laird" userId="514aed82f2490a09" providerId="LiveId" clId="{EE6CA392-B829-4A9A-8BD7-F08151FF66E3}" dt="2021-06-08T19:36:44.406" v="1216"/>
          <ac:spMkLst>
            <pc:docMk/>
            <pc:sldMk cId="0" sldId="331"/>
            <ac:spMk id="34840" creationId="{EBB0D315-5B7A-443E-A144-1053848E7747}"/>
          </ac:spMkLst>
        </pc:spChg>
        <pc:spChg chg="mod">
          <ac:chgData name="John Laird" userId="514aed82f2490a09" providerId="LiveId" clId="{EE6CA392-B829-4A9A-8BD7-F08151FF66E3}" dt="2021-06-08T19:36:44.406" v="1216"/>
          <ac:spMkLst>
            <pc:docMk/>
            <pc:sldMk cId="0" sldId="331"/>
            <ac:spMk id="34841" creationId="{CC54FE57-89BC-44C2-9151-50327316C462}"/>
          </ac:spMkLst>
        </pc:spChg>
        <pc:spChg chg="mod">
          <ac:chgData name="John Laird" userId="514aed82f2490a09" providerId="LiveId" clId="{EE6CA392-B829-4A9A-8BD7-F08151FF66E3}" dt="2021-06-08T19:36:44.406" v="1216"/>
          <ac:spMkLst>
            <pc:docMk/>
            <pc:sldMk cId="0" sldId="331"/>
            <ac:spMk id="34842" creationId="{58D22751-67FA-4E74-9966-C74F99623214}"/>
          </ac:spMkLst>
        </pc:spChg>
        <pc:spChg chg="mod">
          <ac:chgData name="John Laird" userId="514aed82f2490a09" providerId="LiveId" clId="{EE6CA392-B829-4A9A-8BD7-F08151FF66E3}" dt="2021-06-08T19:36:44.406" v="1216"/>
          <ac:spMkLst>
            <pc:docMk/>
            <pc:sldMk cId="0" sldId="331"/>
            <ac:spMk id="34843" creationId="{59320CE9-F102-4949-8F14-8E726C6BA285}"/>
          </ac:spMkLst>
        </pc:spChg>
        <pc:spChg chg="mod">
          <ac:chgData name="John Laird" userId="514aed82f2490a09" providerId="LiveId" clId="{EE6CA392-B829-4A9A-8BD7-F08151FF66E3}" dt="2021-06-08T19:36:44.406" v="1216"/>
          <ac:spMkLst>
            <pc:docMk/>
            <pc:sldMk cId="0" sldId="331"/>
            <ac:spMk id="34854" creationId="{BF2847C1-07A8-4FDD-8337-584F419B9D6A}"/>
          </ac:spMkLst>
        </pc:spChg>
        <pc:spChg chg="mod">
          <ac:chgData name="John Laird" userId="514aed82f2490a09" providerId="LiveId" clId="{EE6CA392-B829-4A9A-8BD7-F08151FF66E3}" dt="2021-06-08T19:36:44.406" v="1216"/>
          <ac:spMkLst>
            <pc:docMk/>
            <pc:sldMk cId="0" sldId="331"/>
            <ac:spMk id="34855" creationId="{67762D9F-913E-4F4F-A457-CD8F2290D3BE}"/>
          </ac:spMkLst>
        </pc:spChg>
        <pc:spChg chg="mod">
          <ac:chgData name="John Laird" userId="514aed82f2490a09" providerId="LiveId" clId="{EE6CA392-B829-4A9A-8BD7-F08151FF66E3}" dt="2021-06-08T19:36:44.406" v="1216"/>
          <ac:spMkLst>
            <pc:docMk/>
            <pc:sldMk cId="0" sldId="331"/>
            <ac:spMk id="34856" creationId="{7134E6A1-5764-40F3-B893-8542D36C58C5}"/>
          </ac:spMkLst>
        </pc:spChg>
        <pc:spChg chg="mod">
          <ac:chgData name="John Laird" userId="514aed82f2490a09" providerId="LiveId" clId="{EE6CA392-B829-4A9A-8BD7-F08151FF66E3}" dt="2021-06-08T19:36:44.406" v="1216"/>
          <ac:spMkLst>
            <pc:docMk/>
            <pc:sldMk cId="0" sldId="331"/>
            <ac:spMk id="34857" creationId="{FC0D0E51-1CC9-40D7-892C-98D5B0635DB3}"/>
          </ac:spMkLst>
        </pc:spChg>
        <pc:spChg chg="mod">
          <ac:chgData name="John Laird" userId="514aed82f2490a09" providerId="LiveId" clId="{EE6CA392-B829-4A9A-8BD7-F08151FF66E3}" dt="2021-06-08T19:36:44.406" v="1216"/>
          <ac:spMkLst>
            <pc:docMk/>
            <pc:sldMk cId="0" sldId="331"/>
            <ac:spMk id="34858" creationId="{8A6398F7-8923-4133-A0AD-2B6A0A0CC32F}"/>
          </ac:spMkLst>
        </pc:spChg>
        <pc:spChg chg="mod">
          <ac:chgData name="John Laird" userId="514aed82f2490a09" providerId="LiveId" clId="{EE6CA392-B829-4A9A-8BD7-F08151FF66E3}" dt="2021-06-08T19:36:44.406" v="1216"/>
          <ac:spMkLst>
            <pc:docMk/>
            <pc:sldMk cId="0" sldId="331"/>
            <ac:spMk id="34859" creationId="{D7018EDD-763A-4879-9DA6-0F55D3B70A8D}"/>
          </ac:spMkLst>
        </pc:spChg>
        <pc:spChg chg="mod">
          <ac:chgData name="John Laird" userId="514aed82f2490a09" providerId="LiveId" clId="{EE6CA392-B829-4A9A-8BD7-F08151FF66E3}" dt="2021-06-08T19:36:44.406" v="1216"/>
          <ac:spMkLst>
            <pc:docMk/>
            <pc:sldMk cId="0" sldId="331"/>
            <ac:spMk id="34860" creationId="{68D46C38-B0CF-4C45-B580-34BF51B21B0F}"/>
          </ac:spMkLst>
        </pc:spChg>
        <pc:spChg chg="mod">
          <ac:chgData name="John Laird" userId="514aed82f2490a09" providerId="LiveId" clId="{EE6CA392-B829-4A9A-8BD7-F08151FF66E3}" dt="2021-06-08T19:36:44.406" v="1216"/>
          <ac:spMkLst>
            <pc:docMk/>
            <pc:sldMk cId="0" sldId="331"/>
            <ac:spMk id="34861" creationId="{71234F83-74D0-4CF7-8B1B-F6AF1A955F08}"/>
          </ac:spMkLst>
        </pc:spChg>
        <pc:spChg chg="mod">
          <ac:chgData name="John Laird" userId="514aed82f2490a09" providerId="LiveId" clId="{EE6CA392-B829-4A9A-8BD7-F08151FF66E3}" dt="2021-06-08T19:36:44.406" v="1216"/>
          <ac:spMkLst>
            <pc:docMk/>
            <pc:sldMk cId="0" sldId="331"/>
            <ac:spMk id="34862" creationId="{64A2B483-096D-4E3B-8DB5-1CF4BC89BAAC}"/>
          </ac:spMkLst>
        </pc:spChg>
        <pc:spChg chg="mod">
          <ac:chgData name="John Laird" userId="514aed82f2490a09" providerId="LiveId" clId="{EE6CA392-B829-4A9A-8BD7-F08151FF66E3}" dt="2021-06-08T19:36:44.406" v="1216"/>
          <ac:spMkLst>
            <pc:docMk/>
            <pc:sldMk cId="0" sldId="331"/>
            <ac:spMk id="34863" creationId="{E707EC20-CCB0-4F46-BC16-25EC6E9E79C8}"/>
          </ac:spMkLst>
        </pc:spChg>
        <pc:spChg chg="mod">
          <ac:chgData name="John Laird" userId="514aed82f2490a09" providerId="LiveId" clId="{EE6CA392-B829-4A9A-8BD7-F08151FF66E3}" dt="2021-06-08T19:36:44.406" v="1216"/>
          <ac:spMkLst>
            <pc:docMk/>
            <pc:sldMk cId="0" sldId="331"/>
            <ac:spMk id="34864" creationId="{6079446A-DD60-4B76-9C04-4EBF77F38EC8}"/>
          </ac:spMkLst>
        </pc:spChg>
        <pc:spChg chg="mod">
          <ac:chgData name="John Laird" userId="514aed82f2490a09" providerId="LiveId" clId="{EE6CA392-B829-4A9A-8BD7-F08151FF66E3}" dt="2021-06-08T19:36:44.406" v="1216"/>
          <ac:spMkLst>
            <pc:docMk/>
            <pc:sldMk cId="0" sldId="331"/>
            <ac:spMk id="34865" creationId="{D4EEA047-9BF7-4AFE-9B98-D3B35CDC24C2}"/>
          </ac:spMkLst>
        </pc:spChg>
        <pc:spChg chg="mod">
          <ac:chgData name="John Laird" userId="514aed82f2490a09" providerId="LiveId" clId="{EE6CA392-B829-4A9A-8BD7-F08151FF66E3}" dt="2021-06-08T19:36:44.406" v="1216"/>
          <ac:spMkLst>
            <pc:docMk/>
            <pc:sldMk cId="0" sldId="331"/>
            <ac:spMk id="34866" creationId="{10A27713-6C0D-4777-8FDA-4BC00529F207}"/>
          </ac:spMkLst>
        </pc:spChg>
        <pc:spChg chg="mod">
          <ac:chgData name="John Laird" userId="514aed82f2490a09" providerId="LiveId" clId="{EE6CA392-B829-4A9A-8BD7-F08151FF66E3}" dt="2021-06-08T19:36:44.406" v="1216"/>
          <ac:spMkLst>
            <pc:docMk/>
            <pc:sldMk cId="0" sldId="331"/>
            <ac:spMk id="34867" creationId="{195AC86F-A5DA-4094-A98D-D3BB3AD50903}"/>
          </ac:spMkLst>
        </pc:spChg>
        <pc:spChg chg="mod">
          <ac:chgData name="John Laird" userId="514aed82f2490a09" providerId="LiveId" clId="{EE6CA392-B829-4A9A-8BD7-F08151FF66E3}" dt="2021-06-08T19:36:44.406" v="1216"/>
          <ac:spMkLst>
            <pc:docMk/>
            <pc:sldMk cId="0" sldId="331"/>
            <ac:spMk id="34868" creationId="{23106FC5-1A9F-4FF4-A9EF-C7F3AB36692A}"/>
          </ac:spMkLst>
        </pc:spChg>
        <pc:spChg chg="mod">
          <ac:chgData name="John Laird" userId="514aed82f2490a09" providerId="LiveId" clId="{EE6CA392-B829-4A9A-8BD7-F08151FF66E3}" dt="2021-06-08T19:36:44.406" v="1216"/>
          <ac:spMkLst>
            <pc:docMk/>
            <pc:sldMk cId="0" sldId="331"/>
            <ac:spMk id="34869" creationId="{6B89183A-D6F4-42B5-A2E0-E054590F0357}"/>
          </ac:spMkLst>
        </pc:spChg>
        <pc:spChg chg="mod">
          <ac:chgData name="John Laird" userId="514aed82f2490a09" providerId="LiveId" clId="{EE6CA392-B829-4A9A-8BD7-F08151FF66E3}" dt="2021-06-08T19:36:44.406" v="1216"/>
          <ac:spMkLst>
            <pc:docMk/>
            <pc:sldMk cId="0" sldId="331"/>
            <ac:spMk id="34870" creationId="{427D18E7-DBAD-4D5E-8B1C-75E0177D74A1}"/>
          </ac:spMkLst>
        </pc:spChg>
        <pc:spChg chg="mod">
          <ac:chgData name="John Laird" userId="514aed82f2490a09" providerId="LiveId" clId="{EE6CA392-B829-4A9A-8BD7-F08151FF66E3}" dt="2021-06-08T19:36:44.406" v="1216"/>
          <ac:spMkLst>
            <pc:docMk/>
            <pc:sldMk cId="0" sldId="331"/>
            <ac:spMk id="34871" creationId="{CB36034B-9069-452E-B46B-4DE883791ED2}"/>
          </ac:spMkLst>
        </pc:spChg>
        <pc:spChg chg="mod">
          <ac:chgData name="John Laird" userId="514aed82f2490a09" providerId="LiveId" clId="{EE6CA392-B829-4A9A-8BD7-F08151FF66E3}" dt="2021-06-08T19:36:44.406" v="1216"/>
          <ac:spMkLst>
            <pc:docMk/>
            <pc:sldMk cId="0" sldId="331"/>
            <ac:spMk id="34872" creationId="{CB3CE3D8-2BC0-4994-9121-7E9E235D4159}"/>
          </ac:spMkLst>
        </pc:spChg>
        <pc:spChg chg="mod">
          <ac:chgData name="John Laird" userId="514aed82f2490a09" providerId="LiveId" clId="{EE6CA392-B829-4A9A-8BD7-F08151FF66E3}" dt="2021-06-08T19:36:44.406" v="1216"/>
          <ac:spMkLst>
            <pc:docMk/>
            <pc:sldMk cId="0" sldId="331"/>
            <ac:spMk id="34873" creationId="{68B499E7-3435-4E9D-9378-DE6D6CBCDD16}"/>
          </ac:spMkLst>
        </pc:spChg>
        <pc:spChg chg="mod">
          <ac:chgData name="John Laird" userId="514aed82f2490a09" providerId="LiveId" clId="{EE6CA392-B829-4A9A-8BD7-F08151FF66E3}" dt="2021-06-08T19:36:44.406" v="1216"/>
          <ac:spMkLst>
            <pc:docMk/>
            <pc:sldMk cId="0" sldId="331"/>
            <ac:spMk id="34874" creationId="{F441C20E-C854-47FC-86D7-FA0BADC0192E}"/>
          </ac:spMkLst>
        </pc:spChg>
        <pc:spChg chg="mod">
          <ac:chgData name="John Laird" userId="514aed82f2490a09" providerId="LiveId" clId="{EE6CA392-B829-4A9A-8BD7-F08151FF66E3}" dt="2021-06-08T19:36:44.406" v="1216"/>
          <ac:spMkLst>
            <pc:docMk/>
            <pc:sldMk cId="0" sldId="331"/>
            <ac:spMk id="34875" creationId="{CC7F3B4F-4194-41E7-ADC6-DB06AD8F357E}"/>
          </ac:spMkLst>
        </pc:spChg>
        <pc:spChg chg="mod">
          <ac:chgData name="John Laird" userId="514aed82f2490a09" providerId="LiveId" clId="{EE6CA392-B829-4A9A-8BD7-F08151FF66E3}" dt="2021-06-08T19:36:44.406" v="1216"/>
          <ac:spMkLst>
            <pc:docMk/>
            <pc:sldMk cId="0" sldId="331"/>
            <ac:spMk id="34876" creationId="{D2E9A62C-2EA8-4B96-98FD-E6997E81EEBC}"/>
          </ac:spMkLst>
        </pc:spChg>
        <pc:spChg chg="mod">
          <ac:chgData name="John Laird" userId="514aed82f2490a09" providerId="LiveId" clId="{EE6CA392-B829-4A9A-8BD7-F08151FF66E3}" dt="2021-06-08T19:36:44.406" v="1216"/>
          <ac:spMkLst>
            <pc:docMk/>
            <pc:sldMk cId="0" sldId="331"/>
            <ac:spMk id="34877" creationId="{D97BB8E2-FBE0-4B20-B3A8-267D9CAF8B90}"/>
          </ac:spMkLst>
        </pc:spChg>
        <pc:spChg chg="mod">
          <ac:chgData name="John Laird" userId="514aed82f2490a09" providerId="LiveId" clId="{EE6CA392-B829-4A9A-8BD7-F08151FF66E3}" dt="2021-06-08T19:36:44.406" v="1216"/>
          <ac:spMkLst>
            <pc:docMk/>
            <pc:sldMk cId="0" sldId="331"/>
            <ac:spMk id="34878" creationId="{9DA5937F-2A54-428D-B872-02DDD5D8B2F5}"/>
          </ac:spMkLst>
        </pc:spChg>
        <pc:spChg chg="mod">
          <ac:chgData name="John Laird" userId="514aed82f2490a09" providerId="LiveId" clId="{EE6CA392-B829-4A9A-8BD7-F08151FF66E3}" dt="2021-06-08T19:36:44.406" v="1216"/>
          <ac:spMkLst>
            <pc:docMk/>
            <pc:sldMk cId="0" sldId="331"/>
            <ac:spMk id="34879" creationId="{3F47A115-C544-4DD5-B7B9-0090CE1B30E3}"/>
          </ac:spMkLst>
        </pc:spChg>
        <pc:spChg chg="mod">
          <ac:chgData name="John Laird" userId="514aed82f2490a09" providerId="LiveId" clId="{EE6CA392-B829-4A9A-8BD7-F08151FF66E3}" dt="2021-06-08T19:36:44.406" v="1216"/>
          <ac:spMkLst>
            <pc:docMk/>
            <pc:sldMk cId="0" sldId="331"/>
            <ac:spMk id="34880" creationId="{24156228-2A83-48CE-9791-98DB16E925D9}"/>
          </ac:spMkLst>
        </pc:spChg>
        <pc:spChg chg="mod">
          <ac:chgData name="John Laird" userId="514aed82f2490a09" providerId="LiveId" clId="{EE6CA392-B829-4A9A-8BD7-F08151FF66E3}" dt="2021-06-08T19:36:44.406" v="1216"/>
          <ac:spMkLst>
            <pc:docMk/>
            <pc:sldMk cId="0" sldId="331"/>
            <ac:spMk id="34881" creationId="{3940ABE8-A207-43A5-B546-20760446A58F}"/>
          </ac:spMkLst>
        </pc:spChg>
        <pc:spChg chg="mod">
          <ac:chgData name="John Laird" userId="514aed82f2490a09" providerId="LiveId" clId="{EE6CA392-B829-4A9A-8BD7-F08151FF66E3}" dt="2021-06-08T19:36:44.406" v="1216"/>
          <ac:spMkLst>
            <pc:docMk/>
            <pc:sldMk cId="0" sldId="331"/>
            <ac:spMk id="34882" creationId="{CCE0B8E2-F840-42F7-A343-82FBF1D21D3C}"/>
          </ac:spMkLst>
        </pc:spChg>
        <pc:spChg chg="mod">
          <ac:chgData name="John Laird" userId="514aed82f2490a09" providerId="LiveId" clId="{EE6CA392-B829-4A9A-8BD7-F08151FF66E3}" dt="2021-06-08T19:36:44.406" v="1216"/>
          <ac:spMkLst>
            <pc:docMk/>
            <pc:sldMk cId="0" sldId="331"/>
            <ac:spMk id="34883" creationId="{63A5DF06-C864-4C55-BDAD-6F5AB82193FE}"/>
          </ac:spMkLst>
        </pc:spChg>
        <pc:spChg chg="mod">
          <ac:chgData name="John Laird" userId="514aed82f2490a09" providerId="LiveId" clId="{EE6CA392-B829-4A9A-8BD7-F08151FF66E3}" dt="2021-06-08T19:36:44.406" v="1216"/>
          <ac:spMkLst>
            <pc:docMk/>
            <pc:sldMk cId="0" sldId="331"/>
            <ac:spMk id="34884" creationId="{23A0AFCF-7DEA-4776-9727-FE8456E6C33A}"/>
          </ac:spMkLst>
        </pc:spChg>
        <pc:spChg chg="mod">
          <ac:chgData name="John Laird" userId="514aed82f2490a09" providerId="LiveId" clId="{EE6CA392-B829-4A9A-8BD7-F08151FF66E3}" dt="2021-06-08T19:36:44.406" v="1216"/>
          <ac:spMkLst>
            <pc:docMk/>
            <pc:sldMk cId="0" sldId="331"/>
            <ac:spMk id="34885" creationId="{1C147CCE-4EE5-4E5A-B71C-694E5043473A}"/>
          </ac:spMkLst>
        </pc:spChg>
        <pc:spChg chg="mod">
          <ac:chgData name="John Laird" userId="514aed82f2490a09" providerId="LiveId" clId="{EE6CA392-B829-4A9A-8BD7-F08151FF66E3}" dt="2021-06-08T19:36:44.406" v="1216"/>
          <ac:spMkLst>
            <pc:docMk/>
            <pc:sldMk cId="0" sldId="331"/>
            <ac:spMk id="34886" creationId="{5001C3AA-C793-443E-86D3-487B8EDAA776}"/>
          </ac:spMkLst>
        </pc:spChg>
        <pc:spChg chg="mod">
          <ac:chgData name="John Laird" userId="514aed82f2490a09" providerId="LiveId" clId="{EE6CA392-B829-4A9A-8BD7-F08151FF66E3}" dt="2021-06-08T19:36:44.406" v="1216"/>
          <ac:spMkLst>
            <pc:docMk/>
            <pc:sldMk cId="0" sldId="331"/>
            <ac:spMk id="34887" creationId="{D9064D8A-2991-4AC6-87C2-B2E3ABA6EE20}"/>
          </ac:spMkLst>
        </pc:spChg>
        <pc:spChg chg="mod">
          <ac:chgData name="John Laird" userId="514aed82f2490a09" providerId="LiveId" clId="{EE6CA392-B829-4A9A-8BD7-F08151FF66E3}" dt="2021-06-08T19:36:44.406" v="1216"/>
          <ac:spMkLst>
            <pc:docMk/>
            <pc:sldMk cId="0" sldId="331"/>
            <ac:spMk id="34888" creationId="{2C9361DA-FB7D-4359-863A-61AE8CAA496F}"/>
          </ac:spMkLst>
        </pc:spChg>
        <pc:spChg chg="mod">
          <ac:chgData name="John Laird" userId="514aed82f2490a09" providerId="LiveId" clId="{EE6CA392-B829-4A9A-8BD7-F08151FF66E3}" dt="2021-06-08T19:36:44.406" v="1216"/>
          <ac:spMkLst>
            <pc:docMk/>
            <pc:sldMk cId="0" sldId="331"/>
            <ac:spMk id="34889" creationId="{F69CBD48-9503-4874-9336-F146505461C7}"/>
          </ac:spMkLst>
        </pc:spChg>
        <pc:spChg chg="mod">
          <ac:chgData name="John Laird" userId="514aed82f2490a09" providerId="LiveId" clId="{EE6CA392-B829-4A9A-8BD7-F08151FF66E3}" dt="2021-06-08T19:36:44.406" v="1216"/>
          <ac:spMkLst>
            <pc:docMk/>
            <pc:sldMk cId="0" sldId="331"/>
            <ac:spMk id="34890" creationId="{337F177E-8842-4639-9088-88271078D2A2}"/>
          </ac:spMkLst>
        </pc:spChg>
        <pc:spChg chg="mod">
          <ac:chgData name="John Laird" userId="514aed82f2490a09" providerId="LiveId" clId="{EE6CA392-B829-4A9A-8BD7-F08151FF66E3}" dt="2021-06-08T19:36:44.406" v="1216"/>
          <ac:spMkLst>
            <pc:docMk/>
            <pc:sldMk cId="0" sldId="331"/>
            <ac:spMk id="34891" creationId="{2D2E62CE-BA1B-4161-B7FF-3AC33C2A0FBB}"/>
          </ac:spMkLst>
        </pc:spChg>
        <pc:spChg chg="mod">
          <ac:chgData name="John Laird" userId="514aed82f2490a09" providerId="LiveId" clId="{EE6CA392-B829-4A9A-8BD7-F08151FF66E3}" dt="2021-06-08T19:36:44.406" v="1216"/>
          <ac:spMkLst>
            <pc:docMk/>
            <pc:sldMk cId="0" sldId="331"/>
            <ac:spMk id="34892" creationId="{9C7208A9-441E-4D62-AEA1-54A60E04DC5F}"/>
          </ac:spMkLst>
        </pc:spChg>
        <pc:spChg chg="mod">
          <ac:chgData name="John Laird" userId="514aed82f2490a09" providerId="LiveId" clId="{EE6CA392-B829-4A9A-8BD7-F08151FF66E3}" dt="2021-06-08T19:36:44.406" v="1216"/>
          <ac:spMkLst>
            <pc:docMk/>
            <pc:sldMk cId="0" sldId="331"/>
            <ac:spMk id="34893" creationId="{5F5BA73C-4C0D-45E5-9B88-DD0487BA449F}"/>
          </ac:spMkLst>
        </pc:spChg>
        <pc:spChg chg="mod">
          <ac:chgData name="John Laird" userId="514aed82f2490a09" providerId="LiveId" clId="{EE6CA392-B829-4A9A-8BD7-F08151FF66E3}" dt="2021-06-08T19:36:44.406" v="1216"/>
          <ac:spMkLst>
            <pc:docMk/>
            <pc:sldMk cId="0" sldId="331"/>
            <ac:spMk id="34894" creationId="{AA9F03C6-C793-4976-9A8A-51858691C52E}"/>
          </ac:spMkLst>
        </pc:spChg>
        <pc:spChg chg="mod">
          <ac:chgData name="John Laird" userId="514aed82f2490a09" providerId="LiveId" clId="{EE6CA392-B829-4A9A-8BD7-F08151FF66E3}" dt="2021-06-08T19:36:44.406" v="1216"/>
          <ac:spMkLst>
            <pc:docMk/>
            <pc:sldMk cId="0" sldId="331"/>
            <ac:spMk id="34895" creationId="{CC65049F-CBDE-460B-A010-324E7039F014}"/>
          </ac:spMkLst>
        </pc:spChg>
        <pc:spChg chg="mod">
          <ac:chgData name="John Laird" userId="514aed82f2490a09" providerId="LiveId" clId="{EE6CA392-B829-4A9A-8BD7-F08151FF66E3}" dt="2021-06-08T19:36:44.406" v="1216"/>
          <ac:spMkLst>
            <pc:docMk/>
            <pc:sldMk cId="0" sldId="331"/>
            <ac:spMk id="34896" creationId="{5BBD9977-6C2D-4C84-9A7B-C3AF60B2689B}"/>
          </ac:spMkLst>
        </pc:spChg>
        <pc:spChg chg="mod">
          <ac:chgData name="John Laird" userId="514aed82f2490a09" providerId="LiveId" clId="{EE6CA392-B829-4A9A-8BD7-F08151FF66E3}" dt="2021-06-08T19:36:44.406" v="1216"/>
          <ac:spMkLst>
            <pc:docMk/>
            <pc:sldMk cId="0" sldId="331"/>
            <ac:spMk id="34897" creationId="{2AC1FFC3-8401-4DBB-B261-9152D95CDBF8}"/>
          </ac:spMkLst>
        </pc:spChg>
        <pc:spChg chg="mod">
          <ac:chgData name="John Laird" userId="514aed82f2490a09" providerId="LiveId" clId="{EE6CA392-B829-4A9A-8BD7-F08151FF66E3}" dt="2021-06-08T19:36:44.406" v="1216"/>
          <ac:spMkLst>
            <pc:docMk/>
            <pc:sldMk cId="0" sldId="331"/>
            <ac:spMk id="34898" creationId="{905A2AED-B379-4F95-987E-C1323C2FD421}"/>
          </ac:spMkLst>
        </pc:spChg>
        <pc:spChg chg="mod">
          <ac:chgData name="John Laird" userId="514aed82f2490a09" providerId="LiveId" clId="{EE6CA392-B829-4A9A-8BD7-F08151FF66E3}" dt="2021-06-08T19:36:44.406" v="1216"/>
          <ac:spMkLst>
            <pc:docMk/>
            <pc:sldMk cId="0" sldId="331"/>
            <ac:spMk id="34899" creationId="{BF3BA5E3-7AAA-49AF-805B-B404CA166086}"/>
          </ac:spMkLst>
        </pc:spChg>
        <pc:spChg chg="mod">
          <ac:chgData name="John Laird" userId="514aed82f2490a09" providerId="LiveId" clId="{EE6CA392-B829-4A9A-8BD7-F08151FF66E3}" dt="2021-06-08T19:36:44.406" v="1216"/>
          <ac:spMkLst>
            <pc:docMk/>
            <pc:sldMk cId="0" sldId="331"/>
            <ac:spMk id="34900" creationId="{74154F3F-3943-45B0-93B8-CD7A43861381}"/>
          </ac:spMkLst>
        </pc:spChg>
        <pc:spChg chg="mod">
          <ac:chgData name="John Laird" userId="514aed82f2490a09" providerId="LiveId" clId="{EE6CA392-B829-4A9A-8BD7-F08151FF66E3}" dt="2021-06-08T19:36:44.406" v="1216"/>
          <ac:spMkLst>
            <pc:docMk/>
            <pc:sldMk cId="0" sldId="331"/>
            <ac:spMk id="34901" creationId="{300D453D-7276-4E38-9C60-171359C9D6C1}"/>
          </ac:spMkLst>
        </pc:spChg>
        <pc:spChg chg="mod">
          <ac:chgData name="John Laird" userId="514aed82f2490a09" providerId="LiveId" clId="{EE6CA392-B829-4A9A-8BD7-F08151FF66E3}" dt="2021-06-08T19:36:44.406" v="1216"/>
          <ac:spMkLst>
            <pc:docMk/>
            <pc:sldMk cId="0" sldId="331"/>
            <ac:spMk id="34902" creationId="{D358C77D-CC5B-459C-8FF4-0B63D9DD1354}"/>
          </ac:spMkLst>
        </pc:spChg>
        <pc:spChg chg="mod">
          <ac:chgData name="John Laird" userId="514aed82f2490a09" providerId="LiveId" clId="{EE6CA392-B829-4A9A-8BD7-F08151FF66E3}" dt="2021-06-08T19:36:44.406" v="1216"/>
          <ac:spMkLst>
            <pc:docMk/>
            <pc:sldMk cId="0" sldId="331"/>
            <ac:spMk id="34903" creationId="{8AE1E64F-1381-4E36-A4DB-A82102F92814}"/>
          </ac:spMkLst>
        </pc:spChg>
        <pc:spChg chg="mod">
          <ac:chgData name="John Laird" userId="514aed82f2490a09" providerId="LiveId" clId="{EE6CA392-B829-4A9A-8BD7-F08151FF66E3}" dt="2021-06-08T19:36:44.406" v="1216"/>
          <ac:spMkLst>
            <pc:docMk/>
            <pc:sldMk cId="0" sldId="331"/>
            <ac:spMk id="34904" creationId="{D69EDEE9-EF6D-41BA-AD6B-58EF0EA0158F}"/>
          </ac:spMkLst>
        </pc:spChg>
        <pc:spChg chg="mod">
          <ac:chgData name="John Laird" userId="514aed82f2490a09" providerId="LiveId" clId="{EE6CA392-B829-4A9A-8BD7-F08151FF66E3}" dt="2021-06-08T19:36:44.406" v="1216"/>
          <ac:spMkLst>
            <pc:docMk/>
            <pc:sldMk cId="0" sldId="331"/>
            <ac:spMk id="34905" creationId="{B648C511-C27B-4FA9-BDE2-7B745023F2FE}"/>
          </ac:spMkLst>
        </pc:spChg>
        <pc:spChg chg="mod">
          <ac:chgData name="John Laird" userId="514aed82f2490a09" providerId="LiveId" clId="{EE6CA392-B829-4A9A-8BD7-F08151FF66E3}" dt="2021-06-08T19:36:44.406" v="1216"/>
          <ac:spMkLst>
            <pc:docMk/>
            <pc:sldMk cId="0" sldId="331"/>
            <ac:spMk id="34906" creationId="{8C76D2A8-3A7A-4F41-B246-D66C9D725BE3}"/>
          </ac:spMkLst>
        </pc:spChg>
        <pc:spChg chg="mod">
          <ac:chgData name="John Laird" userId="514aed82f2490a09" providerId="LiveId" clId="{EE6CA392-B829-4A9A-8BD7-F08151FF66E3}" dt="2021-06-08T19:36:44.406" v="1216"/>
          <ac:spMkLst>
            <pc:docMk/>
            <pc:sldMk cId="0" sldId="331"/>
            <ac:spMk id="34907" creationId="{C43CCB3E-77FB-43DE-B6E0-5BFB203B35C6}"/>
          </ac:spMkLst>
        </pc:spChg>
        <pc:spChg chg="mod">
          <ac:chgData name="John Laird" userId="514aed82f2490a09" providerId="LiveId" clId="{EE6CA392-B829-4A9A-8BD7-F08151FF66E3}" dt="2021-06-08T19:36:44.406" v="1216"/>
          <ac:spMkLst>
            <pc:docMk/>
            <pc:sldMk cId="0" sldId="331"/>
            <ac:spMk id="34908" creationId="{863B9C93-E516-4564-8896-64BB64F081C1}"/>
          </ac:spMkLst>
        </pc:spChg>
        <pc:spChg chg="mod">
          <ac:chgData name="John Laird" userId="514aed82f2490a09" providerId="LiveId" clId="{EE6CA392-B829-4A9A-8BD7-F08151FF66E3}" dt="2021-06-08T19:36:44.406" v="1216"/>
          <ac:spMkLst>
            <pc:docMk/>
            <pc:sldMk cId="0" sldId="331"/>
            <ac:spMk id="34909" creationId="{243B6DD9-AA15-42C8-BA29-E05EE0B6FF98}"/>
          </ac:spMkLst>
        </pc:spChg>
        <pc:spChg chg="mod">
          <ac:chgData name="John Laird" userId="514aed82f2490a09" providerId="LiveId" clId="{EE6CA392-B829-4A9A-8BD7-F08151FF66E3}" dt="2021-06-08T19:36:44.406" v="1216"/>
          <ac:spMkLst>
            <pc:docMk/>
            <pc:sldMk cId="0" sldId="331"/>
            <ac:spMk id="34910" creationId="{065D6B83-732B-48F0-97B5-21200C1CC587}"/>
          </ac:spMkLst>
        </pc:spChg>
        <pc:spChg chg="mod">
          <ac:chgData name="John Laird" userId="514aed82f2490a09" providerId="LiveId" clId="{EE6CA392-B829-4A9A-8BD7-F08151FF66E3}" dt="2021-06-08T19:36:44.406" v="1216"/>
          <ac:spMkLst>
            <pc:docMk/>
            <pc:sldMk cId="0" sldId="331"/>
            <ac:spMk id="34911" creationId="{06AE83CB-89CA-4095-A877-9B4FC3A6AE17}"/>
          </ac:spMkLst>
        </pc:spChg>
        <pc:spChg chg="mod">
          <ac:chgData name="John Laird" userId="514aed82f2490a09" providerId="LiveId" clId="{EE6CA392-B829-4A9A-8BD7-F08151FF66E3}" dt="2021-06-08T19:36:44.406" v="1216"/>
          <ac:spMkLst>
            <pc:docMk/>
            <pc:sldMk cId="0" sldId="331"/>
            <ac:spMk id="34912" creationId="{05B99A2E-6D4C-44C0-BBF6-36F3D100C8F8}"/>
          </ac:spMkLst>
        </pc:spChg>
        <pc:spChg chg="mod">
          <ac:chgData name="John Laird" userId="514aed82f2490a09" providerId="LiveId" clId="{EE6CA392-B829-4A9A-8BD7-F08151FF66E3}" dt="2021-06-08T19:36:44.406" v="1216"/>
          <ac:spMkLst>
            <pc:docMk/>
            <pc:sldMk cId="0" sldId="331"/>
            <ac:spMk id="34913" creationId="{FF82462E-313F-4BD0-8379-D635C48F9669}"/>
          </ac:spMkLst>
        </pc:spChg>
        <pc:spChg chg="mod">
          <ac:chgData name="John Laird" userId="514aed82f2490a09" providerId="LiveId" clId="{EE6CA392-B829-4A9A-8BD7-F08151FF66E3}" dt="2021-06-08T19:36:44.406" v="1216"/>
          <ac:spMkLst>
            <pc:docMk/>
            <pc:sldMk cId="0" sldId="331"/>
            <ac:spMk id="34914" creationId="{56EBEAFA-7D76-47BB-A683-D79C3ED0D49E}"/>
          </ac:spMkLst>
        </pc:spChg>
        <pc:spChg chg="mod">
          <ac:chgData name="John Laird" userId="514aed82f2490a09" providerId="LiveId" clId="{EE6CA392-B829-4A9A-8BD7-F08151FF66E3}" dt="2021-06-08T19:36:44.406" v="1216"/>
          <ac:spMkLst>
            <pc:docMk/>
            <pc:sldMk cId="0" sldId="331"/>
            <ac:spMk id="34915" creationId="{8CE7A98F-D525-46B5-8249-BFAD8259692C}"/>
          </ac:spMkLst>
        </pc:spChg>
        <pc:spChg chg="mod">
          <ac:chgData name="John Laird" userId="514aed82f2490a09" providerId="LiveId" clId="{EE6CA392-B829-4A9A-8BD7-F08151FF66E3}" dt="2021-06-08T19:36:44.406" v="1216"/>
          <ac:spMkLst>
            <pc:docMk/>
            <pc:sldMk cId="0" sldId="331"/>
            <ac:spMk id="34916" creationId="{9C7933E1-143F-4283-8C1D-80ED35A221AA}"/>
          </ac:spMkLst>
        </pc:spChg>
        <pc:spChg chg="mod">
          <ac:chgData name="John Laird" userId="514aed82f2490a09" providerId="LiveId" clId="{EE6CA392-B829-4A9A-8BD7-F08151FF66E3}" dt="2021-06-08T19:36:44.406" v="1216"/>
          <ac:spMkLst>
            <pc:docMk/>
            <pc:sldMk cId="0" sldId="331"/>
            <ac:spMk id="34917" creationId="{19A4881F-5D87-472D-A5B5-0ED7FE597025}"/>
          </ac:spMkLst>
        </pc:spChg>
        <pc:spChg chg="mod">
          <ac:chgData name="John Laird" userId="514aed82f2490a09" providerId="LiveId" clId="{EE6CA392-B829-4A9A-8BD7-F08151FF66E3}" dt="2021-06-08T19:36:44.406" v="1216"/>
          <ac:spMkLst>
            <pc:docMk/>
            <pc:sldMk cId="0" sldId="331"/>
            <ac:spMk id="34918" creationId="{A04E79F8-ECE5-4A88-9C16-073159F253E9}"/>
          </ac:spMkLst>
        </pc:spChg>
        <pc:grpChg chg="mod">
          <ac:chgData name="John Laird" userId="514aed82f2490a09" providerId="LiveId" clId="{EE6CA392-B829-4A9A-8BD7-F08151FF66E3}" dt="2021-06-08T19:36:44.406" v="1216"/>
          <ac:grpSpMkLst>
            <pc:docMk/>
            <pc:sldMk cId="0" sldId="331"/>
            <ac:grpSpMk id="9" creationId="{91E7CD8B-0B81-4991-A6EB-A6CEFB427B7B}"/>
          </ac:grpSpMkLst>
        </pc:grpChg>
        <pc:grpChg chg="mod">
          <ac:chgData name="John Laird" userId="514aed82f2490a09" providerId="LiveId" clId="{EE6CA392-B829-4A9A-8BD7-F08151FF66E3}" dt="2021-06-08T19:36:44.406" v="1216"/>
          <ac:grpSpMkLst>
            <pc:docMk/>
            <pc:sldMk cId="0" sldId="331"/>
            <ac:grpSpMk id="10" creationId="{093ACF27-5A23-40E5-ADDF-FD5AADEB397A}"/>
          </ac:grpSpMkLst>
        </pc:grpChg>
        <pc:grpChg chg="mod">
          <ac:chgData name="John Laird" userId="514aed82f2490a09" providerId="LiveId" clId="{EE6CA392-B829-4A9A-8BD7-F08151FF66E3}" dt="2021-06-08T19:36:44.406" v="1216"/>
          <ac:grpSpMkLst>
            <pc:docMk/>
            <pc:sldMk cId="0" sldId="331"/>
            <ac:grpSpMk id="11" creationId="{1FFF1C16-2995-4D81-9B43-62FBEFDAE0E3}"/>
          </ac:grpSpMkLst>
        </pc:grpChg>
        <pc:grpChg chg="mod">
          <ac:chgData name="John Laird" userId="514aed82f2490a09" providerId="LiveId" clId="{EE6CA392-B829-4A9A-8BD7-F08151FF66E3}" dt="2021-06-08T19:36:44.406" v="1216"/>
          <ac:grpSpMkLst>
            <pc:docMk/>
            <pc:sldMk cId="0" sldId="331"/>
            <ac:grpSpMk id="34844" creationId="{1EC3438B-ACEE-4D72-AAE2-FB28C962F9B1}"/>
          </ac:grpSpMkLst>
        </pc:grpChg>
        <pc:grpChg chg="mod">
          <ac:chgData name="John Laird" userId="514aed82f2490a09" providerId="LiveId" clId="{EE6CA392-B829-4A9A-8BD7-F08151FF66E3}" dt="2021-06-08T19:36:44.406" v="1216"/>
          <ac:grpSpMkLst>
            <pc:docMk/>
            <pc:sldMk cId="0" sldId="331"/>
            <ac:grpSpMk id="34845" creationId="{17D90EAB-6854-455D-BE2B-EF2F8065D4E9}"/>
          </ac:grpSpMkLst>
        </pc:grpChg>
        <pc:grpChg chg="mod">
          <ac:chgData name="John Laird" userId="514aed82f2490a09" providerId="LiveId" clId="{EE6CA392-B829-4A9A-8BD7-F08151FF66E3}" dt="2021-06-08T19:36:44.406" v="1216"/>
          <ac:grpSpMkLst>
            <pc:docMk/>
            <pc:sldMk cId="0" sldId="331"/>
            <ac:grpSpMk id="34846" creationId="{139AE32B-D254-4919-AC41-87F79871B754}"/>
          </ac:grpSpMkLst>
        </pc:grpChg>
        <pc:grpChg chg="mod">
          <ac:chgData name="John Laird" userId="514aed82f2490a09" providerId="LiveId" clId="{EE6CA392-B829-4A9A-8BD7-F08151FF66E3}" dt="2021-06-08T19:36:44.406" v="1216"/>
          <ac:grpSpMkLst>
            <pc:docMk/>
            <pc:sldMk cId="0" sldId="331"/>
            <ac:grpSpMk id="34847" creationId="{04625AD1-D346-4956-BFFE-802DE14DFB8E}"/>
          </ac:grpSpMkLst>
        </pc:grpChg>
        <pc:grpChg chg="mod">
          <ac:chgData name="John Laird" userId="514aed82f2490a09" providerId="LiveId" clId="{EE6CA392-B829-4A9A-8BD7-F08151FF66E3}" dt="2021-06-08T19:36:44.406" v="1216"/>
          <ac:grpSpMkLst>
            <pc:docMk/>
            <pc:sldMk cId="0" sldId="331"/>
            <ac:grpSpMk id="34848" creationId="{EFAC689B-014E-4239-A4BF-5696E24868CC}"/>
          </ac:grpSpMkLst>
        </pc:grpChg>
        <pc:grpChg chg="mod">
          <ac:chgData name="John Laird" userId="514aed82f2490a09" providerId="LiveId" clId="{EE6CA392-B829-4A9A-8BD7-F08151FF66E3}" dt="2021-06-08T19:36:44.406" v="1216"/>
          <ac:grpSpMkLst>
            <pc:docMk/>
            <pc:sldMk cId="0" sldId="331"/>
            <ac:grpSpMk id="34849" creationId="{5187F915-2A81-4EE4-8206-997D748CA425}"/>
          </ac:grpSpMkLst>
        </pc:grpChg>
        <pc:grpChg chg="mod">
          <ac:chgData name="John Laird" userId="514aed82f2490a09" providerId="LiveId" clId="{EE6CA392-B829-4A9A-8BD7-F08151FF66E3}" dt="2021-06-08T19:36:44.406" v="1216"/>
          <ac:grpSpMkLst>
            <pc:docMk/>
            <pc:sldMk cId="0" sldId="331"/>
            <ac:grpSpMk id="34850" creationId="{7F1824DB-4E22-47D0-8B4A-B7197B7C54AD}"/>
          </ac:grpSpMkLst>
        </pc:grpChg>
        <pc:grpChg chg="mod">
          <ac:chgData name="John Laird" userId="514aed82f2490a09" providerId="LiveId" clId="{EE6CA392-B829-4A9A-8BD7-F08151FF66E3}" dt="2021-06-08T19:36:44.406" v="1216"/>
          <ac:grpSpMkLst>
            <pc:docMk/>
            <pc:sldMk cId="0" sldId="331"/>
            <ac:grpSpMk id="34851" creationId="{4BFC1E8C-41E1-4040-8603-45B505B696FC}"/>
          </ac:grpSpMkLst>
        </pc:grpChg>
        <pc:grpChg chg="mod">
          <ac:chgData name="John Laird" userId="514aed82f2490a09" providerId="LiveId" clId="{EE6CA392-B829-4A9A-8BD7-F08151FF66E3}" dt="2021-06-08T19:36:44.406" v="1216"/>
          <ac:grpSpMkLst>
            <pc:docMk/>
            <pc:sldMk cId="0" sldId="331"/>
            <ac:grpSpMk id="34852" creationId="{A4C4B76B-8CCC-4F96-9EFD-DEE2E090B46C}"/>
          </ac:grpSpMkLst>
        </pc:grpChg>
        <pc:grpChg chg="mod">
          <ac:chgData name="John Laird" userId="514aed82f2490a09" providerId="LiveId" clId="{EE6CA392-B829-4A9A-8BD7-F08151FF66E3}" dt="2021-06-08T19:36:44.406" v="1216"/>
          <ac:grpSpMkLst>
            <pc:docMk/>
            <pc:sldMk cId="0" sldId="331"/>
            <ac:grpSpMk id="34853" creationId="{97C33617-87DF-453C-9BE2-0F87E5B13E64}"/>
          </ac:grpSpMkLst>
        </pc:grpChg>
        <pc:cxnChg chg="mod">
          <ac:chgData name="John Laird" userId="514aed82f2490a09" providerId="LiveId" clId="{EE6CA392-B829-4A9A-8BD7-F08151FF66E3}" dt="2021-06-08T19:36:44.406" v="1216"/>
          <ac:cxnSpMkLst>
            <pc:docMk/>
            <pc:sldMk cId="0" sldId="331"/>
            <ac:cxnSpMk id="34821" creationId="{A78C4529-062D-4836-B395-3E5EB2E685B3}"/>
          </ac:cxnSpMkLst>
        </pc:cxnChg>
        <pc:cxnChg chg="mod">
          <ac:chgData name="John Laird" userId="514aed82f2490a09" providerId="LiveId" clId="{EE6CA392-B829-4A9A-8BD7-F08151FF66E3}" dt="2021-06-08T19:36:44.406" v="1216"/>
          <ac:cxnSpMkLst>
            <pc:docMk/>
            <pc:sldMk cId="0" sldId="331"/>
            <ac:cxnSpMk id="34822" creationId="{06D61EC1-22EB-4F00-AB38-EB0C54256353}"/>
          </ac:cxnSpMkLst>
        </pc:cxnChg>
        <pc:cxnChg chg="mod">
          <ac:chgData name="John Laird" userId="514aed82f2490a09" providerId="LiveId" clId="{EE6CA392-B829-4A9A-8BD7-F08151FF66E3}" dt="2021-06-08T19:36:44.406" v="1216"/>
          <ac:cxnSpMkLst>
            <pc:docMk/>
            <pc:sldMk cId="0" sldId="331"/>
            <ac:cxnSpMk id="34823" creationId="{FE08F84B-59B9-4699-9A87-D33AD86FAD94}"/>
          </ac:cxnSpMkLst>
        </pc:cxnChg>
        <pc:cxnChg chg="mod">
          <ac:chgData name="John Laird" userId="514aed82f2490a09" providerId="LiveId" clId="{EE6CA392-B829-4A9A-8BD7-F08151FF66E3}" dt="2021-06-08T19:36:44.406" v="1216"/>
          <ac:cxnSpMkLst>
            <pc:docMk/>
            <pc:sldMk cId="0" sldId="331"/>
            <ac:cxnSpMk id="34831" creationId="{D6FB7FF4-7A65-4283-B0D5-DBF5833D9C28}"/>
          </ac:cxnSpMkLst>
        </pc:cxnChg>
        <pc:cxnChg chg="mod">
          <ac:chgData name="John Laird" userId="514aed82f2490a09" providerId="LiveId" clId="{EE6CA392-B829-4A9A-8BD7-F08151FF66E3}" dt="2021-06-08T19:36:44.406" v="1216"/>
          <ac:cxnSpMkLst>
            <pc:docMk/>
            <pc:sldMk cId="0" sldId="331"/>
            <ac:cxnSpMk id="34833" creationId="{716F3836-5564-4645-9905-D288D7E140B5}"/>
          </ac:cxnSpMkLst>
        </pc:cxnChg>
      </pc:sldChg>
      <pc:sldChg chg="modSp add del">
        <pc:chgData name="John Laird" userId="514aed82f2490a09" providerId="LiveId" clId="{EE6CA392-B829-4A9A-8BD7-F08151FF66E3}" dt="2021-06-08T19:40:07.883" v="1270" actId="2696"/>
        <pc:sldMkLst>
          <pc:docMk/>
          <pc:sldMk cId="0" sldId="332"/>
        </pc:sldMkLst>
        <pc:spChg chg="mod">
          <ac:chgData name="John Laird" userId="514aed82f2490a09" providerId="LiveId" clId="{EE6CA392-B829-4A9A-8BD7-F08151FF66E3}" dt="2021-06-08T19:36:44.406" v="1216"/>
          <ac:spMkLst>
            <pc:docMk/>
            <pc:sldMk cId="0" sldId="332"/>
            <ac:spMk id="2" creationId="{0FEC0A55-CF68-41B7-A222-CD42D4785936}"/>
          </ac:spMkLst>
        </pc:spChg>
        <pc:spChg chg="mod">
          <ac:chgData name="John Laird" userId="514aed82f2490a09" providerId="LiveId" clId="{EE6CA392-B829-4A9A-8BD7-F08151FF66E3}" dt="2021-06-08T19:36:44.406" v="1216"/>
          <ac:spMkLst>
            <pc:docMk/>
            <pc:sldMk cId="0" sldId="332"/>
            <ac:spMk id="3" creationId="{3B50002D-39AC-4543-AD16-1BD859970E22}"/>
          </ac:spMkLst>
        </pc:spChg>
        <pc:spChg chg="mod">
          <ac:chgData name="John Laird" userId="514aed82f2490a09" providerId="LiveId" clId="{EE6CA392-B829-4A9A-8BD7-F08151FF66E3}" dt="2021-06-08T19:36:44.406" v="1216"/>
          <ac:spMkLst>
            <pc:docMk/>
            <pc:sldMk cId="0" sldId="332"/>
            <ac:spMk id="4" creationId="{B826F237-9812-4D65-8F1A-0748D9597441}"/>
          </ac:spMkLst>
        </pc:spChg>
        <pc:spChg chg="mod">
          <ac:chgData name="John Laird" userId="514aed82f2490a09" providerId="LiveId" clId="{EE6CA392-B829-4A9A-8BD7-F08151FF66E3}" dt="2021-06-08T19:36:44.406" v="1216"/>
          <ac:spMkLst>
            <pc:docMk/>
            <pc:sldMk cId="0" sldId="332"/>
            <ac:spMk id="5" creationId="{814335CA-FC04-430B-A21D-80289874ED51}"/>
          </ac:spMkLst>
        </pc:spChg>
        <pc:spChg chg="mod">
          <ac:chgData name="John Laird" userId="514aed82f2490a09" providerId="LiveId" clId="{EE6CA392-B829-4A9A-8BD7-F08151FF66E3}" dt="2021-06-08T19:36:44.406" v="1216"/>
          <ac:spMkLst>
            <pc:docMk/>
            <pc:sldMk cId="0" sldId="332"/>
            <ac:spMk id="239" creationId="{BB26C51F-17BE-4C12-A4B8-34E2B6D2EC44}"/>
          </ac:spMkLst>
        </pc:spChg>
        <pc:spChg chg="mod">
          <ac:chgData name="John Laird" userId="514aed82f2490a09" providerId="LiveId" clId="{EE6CA392-B829-4A9A-8BD7-F08151FF66E3}" dt="2021-06-08T19:36:44.406" v="1216"/>
          <ac:spMkLst>
            <pc:docMk/>
            <pc:sldMk cId="0" sldId="332"/>
            <ac:spMk id="240" creationId="{96D6B226-FD82-44F2-84AB-231AF9E7957A}"/>
          </ac:spMkLst>
        </pc:spChg>
        <pc:spChg chg="mod">
          <ac:chgData name="John Laird" userId="514aed82f2490a09" providerId="LiveId" clId="{EE6CA392-B829-4A9A-8BD7-F08151FF66E3}" dt="2021-06-08T19:36:44.406" v="1216"/>
          <ac:spMkLst>
            <pc:docMk/>
            <pc:sldMk cId="0" sldId="332"/>
            <ac:spMk id="314" creationId="{99FEEC6D-05A4-4899-BDA0-B89D32807C91}"/>
          </ac:spMkLst>
        </pc:spChg>
        <pc:spChg chg="mod">
          <ac:chgData name="John Laird" userId="514aed82f2490a09" providerId="LiveId" clId="{EE6CA392-B829-4A9A-8BD7-F08151FF66E3}" dt="2021-06-08T19:36:44.406" v="1216"/>
          <ac:spMkLst>
            <pc:docMk/>
            <pc:sldMk cId="0" sldId="332"/>
            <ac:spMk id="27652" creationId="{B0B9905B-E1D7-47FA-B789-53A6D541192D}"/>
          </ac:spMkLst>
        </pc:spChg>
        <pc:spChg chg="mod">
          <ac:chgData name="John Laird" userId="514aed82f2490a09" providerId="LiveId" clId="{EE6CA392-B829-4A9A-8BD7-F08151FF66E3}" dt="2021-06-08T19:36:44.406" v="1216"/>
          <ac:spMkLst>
            <pc:docMk/>
            <pc:sldMk cId="0" sldId="332"/>
            <ac:spMk id="38914" creationId="{53076D60-6BB3-41ED-A40D-7D7C68117B97}"/>
          </ac:spMkLst>
        </pc:spChg>
        <pc:spChg chg="mod">
          <ac:chgData name="John Laird" userId="514aed82f2490a09" providerId="LiveId" clId="{EE6CA392-B829-4A9A-8BD7-F08151FF66E3}" dt="2021-06-08T19:36:44.406" v="1216"/>
          <ac:spMkLst>
            <pc:docMk/>
            <pc:sldMk cId="0" sldId="332"/>
            <ac:spMk id="38915" creationId="{D416BECC-7F54-495C-A727-39844ED0AC8A}"/>
          </ac:spMkLst>
        </pc:spChg>
        <pc:spChg chg="mod">
          <ac:chgData name="John Laird" userId="514aed82f2490a09" providerId="LiveId" clId="{EE6CA392-B829-4A9A-8BD7-F08151FF66E3}" dt="2021-06-08T19:36:44.406" v="1216"/>
          <ac:spMkLst>
            <pc:docMk/>
            <pc:sldMk cId="0" sldId="332"/>
            <ac:spMk id="38917" creationId="{E7C6BA8A-D661-4157-AB01-15DDA9A87D09}"/>
          </ac:spMkLst>
        </pc:spChg>
        <pc:spChg chg="mod">
          <ac:chgData name="John Laird" userId="514aed82f2490a09" providerId="LiveId" clId="{EE6CA392-B829-4A9A-8BD7-F08151FF66E3}" dt="2021-06-08T19:36:44.406" v="1216"/>
          <ac:spMkLst>
            <pc:docMk/>
            <pc:sldMk cId="0" sldId="332"/>
            <ac:spMk id="38918" creationId="{F9FE40E0-9C28-45F3-80BE-F144C315F3FF}"/>
          </ac:spMkLst>
        </pc:spChg>
        <pc:spChg chg="mod">
          <ac:chgData name="John Laird" userId="514aed82f2490a09" providerId="LiveId" clId="{EE6CA392-B829-4A9A-8BD7-F08151FF66E3}" dt="2021-06-08T19:36:44.406" v="1216"/>
          <ac:spMkLst>
            <pc:docMk/>
            <pc:sldMk cId="0" sldId="332"/>
            <ac:spMk id="38919" creationId="{A4034473-A96D-4B40-B28C-75D43894AA33}"/>
          </ac:spMkLst>
        </pc:spChg>
        <pc:spChg chg="mod">
          <ac:chgData name="John Laird" userId="514aed82f2490a09" providerId="LiveId" clId="{EE6CA392-B829-4A9A-8BD7-F08151FF66E3}" dt="2021-06-08T19:36:44.406" v="1216"/>
          <ac:spMkLst>
            <pc:docMk/>
            <pc:sldMk cId="0" sldId="332"/>
            <ac:spMk id="38920" creationId="{7653C91C-7AB1-4BFE-AB55-509A1B00888F}"/>
          </ac:spMkLst>
        </pc:spChg>
        <pc:spChg chg="mod">
          <ac:chgData name="John Laird" userId="514aed82f2490a09" providerId="LiveId" clId="{EE6CA392-B829-4A9A-8BD7-F08151FF66E3}" dt="2021-06-08T19:36:44.406" v="1216"/>
          <ac:spMkLst>
            <pc:docMk/>
            <pc:sldMk cId="0" sldId="332"/>
            <ac:spMk id="38921" creationId="{A435F92C-86BB-4E5B-AB07-D76371F46808}"/>
          </ac:spMkLst>
        </pc:spChg>
        <pc:spChg chg="mod">
          <ac:chgData name="John Laird" userId="514aed82f2490a09" providerId="LiveId" clId="{EE6CA392-B829-4A9A-8BD7-F08151FF66E3}" dt="2021-06-08T19:36:44.406" v="1216"/>
          <ac:spMkLst>
            <pc:docMk/>
            <pc:sldMk cId="0" sldId="332"/>
            <ac:spMk id="38922" creationId="{F17C14EF-43D7-4102-B9A9-BE24BA3C03A3}"/>
          </ac:spMkLst>
        </pc:spChg>
        <pc:spChg chg="mod">
          <ac:chgData name="John Laird" userId="514aed82f2490a09" providerId="LiveId" clId="{EE6CA392-B829-4A9A-8BD7-F08151FF66E3}" dt="2021-06-08T19:36:44.406" v="1216"/>
          <ac:spMkLst>
            <pc:docMk/>
            <pc:sldMk cId="0" sldId="332"/>
            <ac:spMk id="38923" creationId="{CCC92055-2431-4F4E-B5DE-8CC4C6DD8C36}"/>
          </ac:spMkLst>
        </pc:spChg>
        <pc:spChg chg="mod">
          <ac:chgData name="John Laird" userId="514aed82f2490a09" providerId="LiveId" clId="{EE6CA392-B829-4A9A-8BD7-F08151FF66E3}" dt="2021-06-08T19:36:44.406" v="1216"/>
          <ac:spMkLst>
            <pc:docMk/>
            <pc:sldMk cId="0" sldId="332"/>
            <ac:spMk id="38924" creationId="{7B2EC762-7BB7-4240-A665-D7BE301C7EAF}"/>
          </ac:spMkLst>
        </pc:spChg>
        <pc:spChg chg="mod">
          <ac:chgData name="John Laird" userId="514aed82f2490a09" providerId="LiveId" clId="{EE6CA392-B829-4A9A-8BD7-F08151FF66E3}" dt="2021-06-08T19:36:44.406" v="1216"/>
          <ac:spMkLst>
            <pc:docMk/>
            <pc:sldMk cId="0" sldId="332"/>
            <ac:spMk id="38925" creationId="{967D1225-8211-45B0-9C2B-6C90B69CDA11}"/>
          </ac:spMkLst>
        </pc:spChg>
        <pc:spChg chg="mod">
          <ac:chgData name="John Laird" userId="514aed82f2490a09" providerId="LiveId" clId="{EE6CA392-B829-4A9A-8BD7-F08151FF66E3}" dt="2021-06-08T19:36:44.406" v="1216"/>
          <ac:spMkLst>
            <pc:docMk/>
            <pc:sldMk cId="0" sldId="332"/>
            <ac:spMk id="38926" creationId="{FD861E10-B453-461B-BA49-DE2483079038}"/>
          </ac:spMkLst>
        </pc:spChg>
        <pc:spChg chg="mod">
          <ac:chgData name="John Laird" userId="514aed82f2490a09" providerId="LiveId" clId="{EE6CA392-B829-4A9A-8BD7-F08151FF66E3}" dt="2021-06-08T19:36:44.406" v="1216"/>
          <ac:spMkLst>
            <pc:docMk/>
            <pc:sldMk cId="0" sldId="332"/>
            <ac:spMk id="38927" creationId="{5F6C2E86-2EA5-42A1-8DC1-8EEAB60083BA}"/>
          </ac:spMkLst>
        </pc:spChg>
        <pc:spChg chg="mod">
          <ac:chgData name="John Laird" userId="514aed82f2490a09" providerId="LiveId" clId="{EE6CA392-B829-4A9A-8BD7-F08151FF66E3}" dt="2021-06-08T19:36:44.406" v="1216"/>
          <ac:spMkLst>
            <pc:docMk/>
            <pc:sldMk cId="0" sldId="332"/>
            <ac:spMk id="38928" creationId="{F35F44D5-FFFA-4F6D-B5DE-554C424307C2}"/>
          </ac:spMkLst>
        </pc:spChg>
        <pc:spChg chg="mod">
          <ac:chgData name="John Laird" userId="514aed82f2490a09" providerId="LiveId" clId="{EE6CA392-B829-4A9A-8BD7-F08151FF66E3}" dt="2021-06-08T19:36:44.406" v="1216"/>
          <ac:spMkLst>
            <pc:docMk/>
            <pc:sldMk cId="0" sldId="332"/>
            <ac:spMk id="38929" creationId="{DA96BDA3-4CB8-4ED9-9B4D-A07CE92A76F6}"/>
          </ac:spMkLst>
        </pc:spChg>
        <pc:spChg chg="mod">
          <ac:chgData name="John Laird" userId="514aed82f2490a09" providerId="LiveId" clId="{EE6CA392-B829-4A9A-8BD7-F08151FF66E3}" dt="2021-06-08T19:36:44.406" v="1216"/>
          <ac:spMkLst>
            <pc:docMk/>
            <pc:sldMk cId="0" sldId="332"/>
            <ac:spMk id="38930" creationId="{C628CAE0-F4DD-41A8-ACE0-575EC03E06B4}"/>
          </ac:spMkLst>
        </pc:spChg>
        <pc:spChg chg="mod">
          <ac:chgData name="John Laird" userId="514aed82f2490a09" providerId="LiveId" clId="{EE6CA392-B829-4A9A-8BD7-F08151FF66E3}" dt="2021-06-08T19:36:44.406" v="1216"/>
          <ac:spMkLst>
            <pc:docMk/>
            <pc:sldMk cId="0" sldId="332"/>
            <ac:spMk id="38931" creationId="{C982EFE6-CCEC-40F6-85DE-9623DE453C99}"/>
          </ac:spMkLst>
        </pc:spChg>
        <pc:spChg chg="mod">
          <ac:chgData name="John Laird" userId="514aed82f2490a09" providerId="LiveId" clId="{EE6CA392-B829-4A9A-8BD7-F08151FF66E3}" dt="2021-06-08T19:36:44.406" v="1216"/>
          <ac:spMkLst>
            <pc:docMk/>
            <pc:sldMk cId="0" sldId="332"/>
            <ac:spMk id="38932" creationId="{E49FC4BE-7023-4423-B96F-887FE4646E2C}"/>
          </ac:spMkLst>
        </pc:spChg>
        <pc:spChg chg="mod">
          <ac:chgData name="John Laird" userId="514aed82f2490a09" providerId="LiveId" clId="{EE6CA392-B829-4A9A-8BD7-F08151FF66E3}" dt="2021-06-08T19:36:44.406" v="1216"/>
          <ac:spMkLst>
            <pc:docMk/>
            <pc:sldMk cId="0" sldId="332"/>
            <ac:spMk id="38933" creationId="{15BA8682-9ADC-4FA3-B654-4126F6D44B2F}"/>
          </ac:spMkLst>
        </pc:spChg>
        <pc:spChg chg="mod">
          <ac:chgData name="John Laird" userId="514aed82f2490a09" providerId="LiveId" clId="{EE6CA392-B829-4A9A-8BD7-F08151FF66E3}" dt="2021-06-08T19:36:44.406" v="1216"/>
          <ac:spMkLst>
            <pc:docMk/>
            <pc:sldMk cId="0" sldId="332"/>
            <ac:spMk id="38934" creationId="{11498743-2387-4B21-9D16-552177E005A2}"/>
          </ac:spMkLst>
        </pc:spChg>
        <pc:spChg chg="mod">
          <ac:chgData name="John Laird" userId="514aed82f2490a09" providerId="LiveId" clId="{EE6CA392-B829-4A9A-8BD7-F08151FF66E3}" dt="2021-06-08T19:36:44.406" v="1216"/>
          <ac:spMkLst>
            <pc:docMk/>
            <pc:sldMk cId="0" sldId="332"/>
            <ac:spMk id="38936" creationId="{18F51D39-8A2C-491E-AAD2-AC6E1398B948}"/>
          </ac:spMkLst>
        </pc:spChg>
        <pc:spChg chg="mod">
          <ac:chgData name="John Laird" userId="514aed82f2490a09" providerId="LiveId" clId="{EE6CA392-B829-4A9A-8BD7-F08151FF66E3}" dt="2021-06-08T19:36:44.406" v="1216"/>
          <ac:spMkLst>
            <pc:docMk/>
            <pc:sldMk cId="0" sldId="332"/>
            <ac:spMk id="38937" creationId="{1773D474-6D22-41FE-B3B7-7AB380E5061B}"/>
          </ac:spMkLst>
        </pc:spChg>
        <pc:spChg chg="mod">
          <ac:chgData name="John Laird" userId="514aed82f2490a09" providerId="LiveId" clId="{EE6CA392-B829-4A9A-8BD7-F08151FF66E3}" dt="2021-06-08T19:36:44.406" v="1216"/>
          <ac:spMkLst>
            <pc:docMk/>
            <pc:sldMk cId="0" sldId="332"/>
            <ac:spMk id="38938" creationId="{50E90EA4-9842-47A9-B7DB-31D1E3DCB196}"/>
          </ac:spMkLst>
        </pc:spChg>
        <pc:spChg chg="mod">
          <ac:chgData name="John Laird" userId="514aed82f2490a09" providerId="LiveId" clId="{EE6CA392-B829-4A9A-8BD7-F08151FF66E3}" dt="2021-06-08T19:36:44.406" v="1216"/>
          <ac:spMkLst>
            <pc:docMk/>
            <pc:sldMk cId="0" sldId="332"/>
            <ac:spMk id="38939" creationId="{0AFEE063-DC46-4E49-8A97-80D169282FE2}"/>
          </ac:spMkLst>
        </pc:spChg>
        <pc:spChg chg="mod">
          <ac:chgData name="John Laird" userId="514aed82f2490a09" providerId="LiveId" clId="{EE6CA392-B829-4A9A-8BD7-F08151FF66E3}" dt="2021-06-08T19:36:44.406" v="1216"/>
          <ac:spMkLst>
            <pc:docMk/>
            <pc:sldMk cId="0" sldId="332"/>
            <ac:spMk id="38940" creationId="{5883ADFF-721A-4859-A05B-5583C5391029}"/>
          </ac:spMkLst>
        </pc:spChg>
        <pc:spChg chg="mod">
          <ac:chgData name="John Laird" userId="514aed82f2490a09" providerId="LiveId" clId="{EE6CA392-B829-4A9A-8BD7-F08151FF66E3}" dt="2021-06-08T19:36:44.406" v="1216"/>
          <ac:spMkLst>
            <pc:docMk/>
            <pc:sldMk cId="0" sldId="332"/>
            <ac:spMk id="38941" creationId="{CE5DAE65-CCAD-461D-8959-758F8281C719}"/>
          </ac:spMkLst>
        </pc:spChg>
        <pc:spChg chg="mod">
          <ac:chgData name="John Laird" userId="514aed82f2490a09" providerId="LiveId" clId="{EE6CA392-B829-4A9A-8BD7-F08151FF66E3}" dt="2021-06-08T19:36:44.406" v="1216"/>
          <ac:spMkLst>
            <pc:docMk/>
            <pc:sldMk cId="0" sldId="332"/>
            <ac:spMk id="38942" creationId="{4D3B08C9-7988-404D-A032-698C57C65588}"/>
          </ac:spMkLst>
        </pc:spChg>
        <pc:spChg chg="mod">
          <ac:chgData name="John Laird" userId="514aed82f2490a09" providerId="LiveId" clId="{EE6CA392-B829-4A9A-8BD7-F08151FF66E3}" dt="2021-06-08T19:36:44.406" v="1216"/>
          <ac:spMkLst>
            <pc:docMk/>
            <pc:sldMk cId="0" sldId="332"/>
            <ac:spMk id="38943" creationId="{F1A2F6D1-AB08-4739-8BE0-E93A8892FA59}"/>
          </ac:spMkLst>
        </pc:spChg>
        <pc:spChg chg="mod">
          <ac:chgData name="John Laird" userId="514aed82f2490a09" providerId="LiveId" clId="{EE6CA392-B829-4A9A-8BD7-F08151FF66E3}" dt="2021-06-08T19:36:44.406" v="1216"/>
          <ac:spMkLst>
            <pc:docMk/>
            <pc:sldMk cId="0" sldId="332"/>
            <ac:spMk id="38944" creationId="{FFECB153-8206-41BF-A876-137532714A0B}"/>
          </ac:spMkLst>
        </pc:spChg>
        <pc:spChg chg="mod">
          <ac:chgData name="John Laird" userId="514aed82f2490a09" providerId="LiveId" clId="{EE6CA392-B829-4A9A-8BD7-F08151FF66E3}" dt="2021-06-08T19:36:44.406" v="1216"/>
          <ac:spMkLst>
            <pc:docMk/>
            <pc:sldMk cId="0" sldId="332"/>
            <ac:spMk id="38945" creationId="{1A4B3177-2055-4662-9DC7-AE6BCBE9904B}"/>
          </ac:spMkLst>
        </pc:spChg>
        <pc:spChg chg="mod">
          <ac:chgData name="John Laird" userId="514aed82f2490a09" providerId="LiveId" clId="{EE6CA392-B829-4A9A-8BD7-F08151FF66E3}" dt="2021-06-08T19:36:44.406" v="1216"/>
          <ac:spMkLst>
            <pc:docMk/>
            <pc:sldMk cId="0" sldId="332"/>
            <ac:spMk id="38946" creationId="{3B5B666D-1CA6-4558-8304-3115AD8FA091}"/>
          </ac:spMkLst>
        </pc:spChg>
        <pc:spChg chg="mod">
          <ac:chgData name="John Laird" userId="514aed82f2490a09" providerId="LiveId" clId="{EE6CA392-B829-4A9A-8BD7-F08151FF66E3}" dt="2021-06-08T19:36:44.406" v="1216"/>
          <ac:spMkLst>
            <pc:docMk/>
            <pc:sldMk cId="0" sldId="332"/>
            <ac:spMk id="38947" creationId="{5BF172B2-9A75-4796-9DB9-FFA221BB8D3D}"/>
          </ac:spMkLst>
        </pc:spChg>
        <pc:spChg chg="mod">
          <ac:chgData name="John Laird" userId="514aed82f2490a09" providerId="LiveId" clId="{EE6CA392-B829-4A9A-8BD7-F08151FF66E3}" dt="2021-06-08T19:36:44.406" v="1216"/>
          <ac:spMkLst>
            <pc:docMk/>
            <pc:sldMk cId="0" sldId="332"/>
            <ac:spMk id="38948" creationId="{C8D9298E-94C6-43F7-AF96-F8E34A71360D}"/>
          </ac:spMkLst>
        </pc:spChg>
        <pc:spChg chg="mod">
          <ac:chgData name="John Laird" userId="514aed82f2490a09" providerId="LiveId" clId="{EE6CA392-B829-4A9A-8BD7-F08151FF66E3}" dt="2021-06-08T19:36:44.406" v="1216"/>
          <ac:spMkLst>
            <pc:docMk/>
            <pc:sldMk cId="0" sldId="332"/>
            <ac:spMk id="38949" creationId="{D55846CB-A15A-4C52-849E-39C84F22C466}"/>
          </ac:spMkLst>
        </pc:spChg>
        <pc:spChg chg="mod">
          <ac:chgData name="John Laird" userId="514aed82f2490a09" providerId="LiveId" clId="{EE6CA392-B829-4A9A-8BD7-F08151FF66E3}" dt="2021-06-08T19:36:44.406" v="1216"/>
          <ac:spMkLst>
            <pc:docMk/>
            <pc:sldMk cId="0" sldId="332"/>
            <ac:spMk id="38950" creationId="{FB2981BB-2D88-42F2-B929-2886C0B6FE02}"/>
          </ac:spMkLst>
        </pc:spChg>
        <pc:spChg chg="mod">
          <ac:chgData name="John Laird" userId="514aed82f2490a09" providerId="LiveId" clId="{EE6CA392-B829-4A9A-8BD7-F08151FF66E3}" dt="2021-06-08T19:36:44.406" v="1216"/>
          <ac:spMkLst>
            <pc:docMk/>
            <pc:sldMk cId="0" sldId="332"/>
            <ac:spMk id="38951" creationId="{614A4078-2E7E-45F4-AD92-671FB4D061EB}"/>
          </ac:spMkLst>
        </pc:spChg>
        <pc:spChg chg="mod">
          <ac:chgData name="John Laird" userId="514aed82f2490a09" providerId="LiveId" clId="{EE6CA392-B829-4A9A-8BD7-F08151FF66E3}" dt="2021-06-08T19:36:44.406" v="1216"/>
          <ac:spMkLst>
            <pc:docMk/>
            <pc:sldMk cId="0" sldId="332"/>
            <ac:spMk id="38952" creationId="{0E302DFA-19EF-4A5E-B4C9-7D6937ADFFC2}"/>
          </ac:spMkLst>
        </pc:spChg>
        <pc:spChg chg="mod">
          <ac:chgData name="John Laird" userId="514aed82f2490a09" providerId="LiveId" clId="{EE6CA392-B829-4A9A-8BD7-F08151FF66E3}" dt="2021-06-08T19:36:44.406" v="1216"/>
          <ac:spMkLst>
            <pc:docMk/>
            <pc:sldMk cId="0" sldId="332"/>
            <ac:spMk id="38953" creationId="{389B8417-FFF3-4B9F-9C77-9BF5DF62A35B}"/>
          </ac:spMkLst>
        </pc:spChg>
        <pc:spChg chg="mod">
          <ac:chgData name="John Laird" userId="514aed82f2490a09" providerId="LiveId" clId="{EE6CA392-B829-4A9A-8BD7-F08151FF66E3}" dt="2021-06-08T19:36:44.406" v="1216"/>
          <ac:spMkLst>
            <pc:docMk/>
            <pc:sldMk cId="0" sldId="332"/>
            <ac:spMk id="38954" creationId="{3E431B93-1344-4A1E-9E4F-478E7EAAE5B7}"/>
          </ac:spMkLst>
        </pc:spChg>
        <pc:spChg chg="mod">
          <ac:chgData name="John Laird" userId="514aed82f2490a09" providerId="LiveId" clId="{EE6CA392-B829-4A9A-8BD7-F08151FF66E3}" dt="2021-06-08T19:36:44.406" v="1216"/>
          <ac:spMkLst>
            <pc:docMk/>
            <pc:sldMk cId="0" sldId="332"/>
            <ac:spMk id="38955" creationId="{72AC54C4-1C12-4292-9495-537B185BB600}"/>
          </ac:spMkLst>
        </pc:spChg>
        <pc:spChg chg="mod">
          <ac:chgData name="John Laird" userId="514aed82f2490a09" providerId="LiveId" clId="{EE6CA392-B829-4A9A-8BD7-F08151FF66E3}" dt="2021-06-08T19:36:44.406" v="1216"/>
          <ac:spMkLst>
            <pc:docMk/>
            <pc:sldMk cId="0" sldId="332"/>
            <ac:spMk id="38956" creationId="{BC6CBB6C-3531-4F2C-92A9-D0AA6F288F0D}"/>
          </ac:spMkLst>
        </pc:spChg>
        <pc:spChg chg="mod">
          <ac:chgData name="John Laird" userId="514aed82f2490a09" providerId="LiveId" clId="{EE6CA392-B829-4A9A-8BD7-F08151FF66E3}" dt="2021-06-08T19:36:44.406" v="1216"/>
          <ac:spMkLst>
            <pc:docMk/>
            <pc:sldMk cId="0" sldId="332"/>
            <ac:spMk id="38957" creationId="{90B3FD59-0D37-468E-92D7-34BBD5B9DC18}"/>
          </ac:spMkLst>
        </pc:spChg>
        <pc:spChg chg="mod">
          <ac:chgData name="John Laird" userId="514aed82f2490a09" providerId="LiveId" clId="{EE6CA392-B829-4A9A-8BD7-F08151FF66E3}" dt="2021-06-08T19:36:44.406" v="1216"/>
          <ac:spMkLst>
            <pc:docMk/>
            <pc:sldMk cId="0" sldId="332"/>
            <ac:spMk id="38958" creationId="{343147FB-0C7C-4856-BE19-EA5012E53225}"/>
          </ac:spMkLst>
        </pc:spChg>
        <pc:spChg chg="mod">
          <ac:chgData name="John Laird" userId="514aed82f2490a09" providerId="LiveId" clId="{EE6CA392-B829-4A9A-8BD7-F08151FF66E3}" dt="2021-06-08T19:36:44.406" v="1216"/>
          <ac:spMkLst>
            <pc:docMk/>
            <pc:sldMk cId="0" sldId="332"/>
            <ac:spMk id="38959" creationId="{E01C91E4-8B2A-41C0-A6C2-6075E6F99EC6}"/>
          </ac:spMkLst>
        </pc:spChg>
        <pc:spChg chg="mod">
          <ac:chgData name="John Laird" userId="514aed82f2490a09" providerId="LiveId" clId="{EE6CA392-B829-4A9A-8BD7-F08151FF66E3}" dt="2021-06-08T19:36:44.406" v="1216"/>
          <ac:spMkLst>
            <pc:docMk/>
            <pc:sldMk cId="0" sldId="332"/>
            <ac:spMk id="38960" creationId="{FCBBA280-7845-48E5-8480-77DB55FBA0D3}"/>
          </ac:spMkLst>
        </pc:spChg>
        <pc:spChg chg="mod">
          <ac:chgData name="John Laird" userId="514aed82f2490a09" providerId="LiveId" clId="{EE6CA392-B829-4A9A-8BD7-F08151FF66E3}" dt="2021-06-08T19:36:44.406" v="1216"/>
          <ac:spMkLst>
            <pc:docMk/>
            <pc:sldMk cId="0" sldId="332"/>
            <ac:spMk id="38961" creationId="{CB6B651A-5A12-44D7-99D6-D1B716A3FC99}"/>
          </ac:spMkLst>
        </pc:spChg>
        <pc:spChg chg="mod">
          <ac:chgData name="John Laird" userId="514aed82f2490a09" providerId="LiveId" clId="{EE6CA392-B829-4A9A-8BD7-F08151FF66E3}" dt="2021-06-08T19:36:44.406" v="1216"/>
          <ac:spMkLst>
            <pc:docMk/>
            <pc:sldMk cId="0" sldId="332"/>
            <ac:spMk id="38962" creationId="{86116D6E-D0D0-4833-99FE-781D85309A5F}"/>
          </ac:spMkLst>
        </pc:spChg>
        <pc:spChg chg="mod">
          <ac:chgData name="John Laird" userId="514aed82f2490a09" providerId="LiveId" clId="{EE6CA392-B829-4A9A-8BD7-F08151FF66E3}" dt="2021-06-08T19:36:44.406" v="1216"/>
          <ac:spMkLst>
            <pc:docMk/>
            <pc:sldMk cId="0" sldId="332"/>
            <ac:spMk id="38963" creationId="{ED2E84D9-78E8-44B8-B7B2-438240D5F3A4}"/>
          </ac:spMkLst>
        </pc:spChg>
        <pc:spChg chg="mod">
          <ac:chgData name="John Laird" userId="514aed82f2490a09" providerId="LiveId" clId="{EE6CA392-B829-4A9A-8BD7-F08151FF66E3}" dt="2021-06-08T19:36:44.406" v="1216"/>
          <ac:spMkLst>
            <pc:docMk/>
            <pc:sldMk cId="0" sldId="332"/>
            <ac:spMk id="38964" creationId="{67BAA85D-5569-46A4-954D-346A5E09B0AE}"/>
          </ac:spMkLst>
        </pc:spChg>
        <pc:spChg chg="mod">
          <ac:chgData name="John Laird" userId="514aed82f2490a09" providerId="LiveId" clId="{EE6CA392-B829-4A9A-8BD7-F08151FF66E3}" dt="2021-06-08T19:36:44.406" v="1216"/>
          <ac:spMkLst>
            <pc:docMk/>
            <pc:sldMk cId="0" sldId="332"/>
            <ac:spMk id="38965" creationId="{446DB778-31FD-4B9B-8E14-70D07513E382}"/>
          </ac:spMkLst>
        </pc:spChg>
        <pc:spChg chg="mod">
          <ac:chgData name="John Laird" userId="514aed82f2490a09" providerId="LiveId" clId="{EE6CA392-B829-4A9A-8BD7-F08151FF66E3}" dt="2021-06-08T19:36:44.406" v="1216"/>
          <ac:spMkLst>
            <pc:docMk/>
            <pc:sldMk cId="0" sldId="332"/>
            <ac:spMk id="38966" creationId="{A6A7531B-ACB7-48A2-95E6-164931D67514}"/>
          </ac:spMkLst>
        </pc:spChg>
        <pc:spChg chg="mod">
          <ac:chgData name="John Laird" userId="514aed82f2490a09" providerId="LiveId" clId="{EE6CA392-B829-4A9A-8BD7-F08151FF66E3}" dt="2021-06-08T19:36:44.406" v="1216"/>
          <ac:spMkLst>
            <pc:docMk/>
            <pc:sldMk cId="0" sldId="332"/>
            <ac:spMk id="38967" creationId="{657AA53E-B9E4-45A5-AEDD-1CDF35A7FD85}"/>
          </ac:spMkLst>
        </pc:spChg>
        <pc:spChg chg="mod">
          <ac:chgData name="John Laird" userId="514aed82f2490a09" providerId="LiveId" clId="{EE6CA392-B829-4A9A-8BD7-F08151FF66E3}" dt="2021-06-08T19:36:44.406" v="1216"/>
          <ac:spMkLst>
            <pc:docMk/>
            <pc:sldMk cId="0" sldId="332"/>
            <ac:spMk id="38968" creationId="{FB390DB8-F483-4788-ABAF-9EA95D73E081}"/>
          </ac:spMkLst>
        </pc:spChg>
        <pc:spChg chg="mod">
          <ac:chgData name="John Laird" userId="514aed82f2490a09" providerId="LiveId" clId="{EE6CA392-B829-4A9A-8BD7-F08151FF66E3}" dt="2021-06-08T19:36:44.406" v="1216"/>
          <ac:spMkLst>
            <pc:docMk/>
            <pc:sldMk cId="0" sldId="332"/>
            <ac:spMk id="38969" creationId="{3DFC9139-1297-4AD5-AC30-8637F3311755}"/>
          </ac:spMkLst>
        </pc:spChg>
        <pc:spChg chg="mod">
          <ac:chgData name="John Laird" userId="514aed82f2490a09" providerId="LiveId" clId="{EE6CA392-B829-4A9A-8BD7-F08151FF66E3}" dt="2021-06-08T19:36:44.406" v="1216"/>
          <ac:spMkLst>
            <pc:docMk/>
            <pc:sldMk cId="0" sldId="332"/>
            <ac:spMk id="38970" creationId="{69151F44-0171-4FF6-81D9-F10EF3065A4F}"/>
          </ac:spMkLst>
        </pc:spChg>
        <pc:spChg chg="mod">
          <ac:chgData name="John Laird" userId="514aed82f2490a09" providerId="LiveId" clId="{EE6CA392-B829-4A9A-8BD7-F08151FF66E3}" dt="2021-06-08T19:36:44.406" v="1216"/>
          <ac:spMkLst>
            <pc:docMk/>
            <pc:sldMk cId="0" sldId="332"/>
            <ac:spMk id="38971" creationId="{DC8540C7-FDAE-49B6-8EFB-9E9916FBA18E}"/>
          </ac:spMkLst>
        </pc:spChg>
        <pc:spChg chg="mod">
          <ac:chgData name="John Laird" userId="514aed82f2490a09" providerId="LiveId" clId="{EE6CA392-B829-4A9A-8BD7-F08151FF66E3}" dt="2021-06-08T19:36:44.406" v="1216"/>
          <ac:spMkLst>
            <pc:docMk/>
            <pc:sldMk cId="0" sldId="332"/>
            <ac:spMk id="38972" creationId="{270EBE1F-C2A1-4664-9DD0-7E3FFA09AFA8}"/>
          </ac:spMkLst>
        </pc:spChg>
        <pc:spChg chg="mod">
          <ac:chgData name="John Laird" userId="514aed82f2490a09" providerId="LiveId" clId="{EE6CA392-B829-4A9A-8BD7-F08151FF66E3}" dt="2021-06-08T19:36:44.406" v="1216"/>
          <ac:spMkLst>
            <pc:docMk/>
            <pc:sldMk cId="0" sldId="332"/>
            <ac:spMk id="38973" creationId="{C95B6080-34B9-4D34-ABE4-13550972CF41}"/>
          </ac:spMkLst>
        </pc:spChg>
        <pc:spChg chg="mod">
          <ac:chgData name="John Laird" userId="514aed82f2490a09" providerId="LiveId" clId="{EE6CA392-B829-4A9A-8BD7-F08151FF66E3}" dt="2021-06-08T19:36:44.406" v="1216"/>
          <ac:spMkLst>
            <pc:docMk/>
            <pc:sldMk cId="0" sldId="332"/>
            <ac:spMk id="38974" creationId="{BB0FA7F7-B52E-4D17-BDDB-B26DD552AB19}"/>
          </ac:spMkLst>
        </pc:spChg>
        <pc:spChg chg="mod">
          <ac:chgData name="John Laird" userId="514aed82f2490a09" providerId="LiveId" clId="{EE6CA392-B829-4A9A-8BD7-F08151FF66E3}" dt="2021-06-08T19:36:44.406" v="1216"/>
          <ac:spMkLst>
            <pc:docMk/>
            <pc:sldMk cId="0" sldId="332"/>
            <ac:spMk id="38975" creationId="{1B81695E-BBFA-4EDC-BA3B-992CCD40A0B6}"/>
          </ac:spMkLst>
        </pc:spChg>
        <pc:spChg chg="mod">
          <ac:chgData name="John Laird" userId="514aed82f2490a09" providerId="LiveId" clId="{EE6CA392-B829-4A9A-8BD7-F08151FF66E3}" dt="2021-06-08T19:36:44.406" v="1216"/>
          <ac:spMkLst>
            <pc:docMk/>
            <pc:sldMk cId="0" sldId="332"/>
            <ac:spMk id="38976" creationId="{B5D4FEA8-8203-4600-BBB8-1BF23EF7FCE0}"/>
          </ac:spMkLst>
        </pc:spChg>
        <pc:spChg chg="mod">
          <ac:chgData name="John Laird" userId="514aed82f2490a09" providerId="LiveId" clId="{EE6CA392-B829-4A9A-8BD7-F08151FF66E3}" dt="2021-06-08T19:36:44.406" v="1216"/>
          <ac:spMkLst>
            <pc:docMk/>
            <pc:sldMk cId="0" sldId="332"/>
            <ac:spMk id="38977" creationId="{9B07F710-9E72-4030-B6CF-4159C78E9B78}"/>
          </ac:spMkLst>
        </pc:spChg>
        <pc:spChg chg="mod">
          <ac:chgData name="John Laird" userId="514aed82f2490a09" providerId="LiveId" clId="{EE6CA392-B829-4A9A-8BD7-F08151FF66E3}" dt="2021-06-08T19:36:44.406" v="1216"/>
          <ac:spMkLst>
            <pc:docMk/>
            <pc:sldMk cId="0" sldId="332"/>
            <ac:spMk id="38978" creationId="{3EFA7801-B308-4528-9BDC-939AE9C56B25}"/>
          </ac:spMkLst>
        </pc:spChg>
        <pc:spChg chg="mod">
          <ac:chgData name="John Laird" userId="514aed82f2490a09" providerId="LiveId" clId="{EE6CA392-B829-4A9A-8BD7-F08151FF66E3}" dt="2021-06-08T19:36:44.406" v="1216"/>
          <ac:spMkLst>
            <pc:docMk/>
            <pc:sldMk cId="0" sldId="332"/>
            <ac:spMk id="38979" creationId="{519D4BA3-60BE-48BB-95F5-9045B52E041B}"/>
          </ac:spMkLst>
        </pc:spChg>
        <pc:spChg chg="mod">
          <ac:chgData name="John Laird" userId="514aed82f2490a09" providerId="LiveId" clId="{EE6CA392-B829-4A9A-8BD7-F08151FF66E3}" dt="2021-06-08T19:36:44.406" v="1216"/>
          <ac:spMkLst>
            <pc:docMk/>
            <pc:sldMk cId="0" sldId="332"/>
            <ac:spMk id="38980" creationId="{D39FC456-915F-4FBA-99A1-DFF573523C69}"/>
          </ac:spMkLst>
        </pc:spChg>
        <pc:spChg chg="mod">
          <ac:chgData name="John Laird" userId="514aed82f2490a09" providerId="LiveId" clId="{EE6CA392-B829-4A9A-8BD7-F08151FF66E3}" dt="2021-06-08T19:36:44.406" v="1216"/>
          <ac:spMkLst>
            <pc:docMk/>
            <pc:sldMk cId="0" sldId="332"/>
            <ac:spMk id="38981" creationId="{BABE6D2B-90E9-41E8-8776-6890A18AEA23}"/>
          </ac:spMkLst>
        </pc:spChg>
        <pc:spChg chg="mod">
          <ac:chgData name="John Laird" userId="514aed82f2490a09" providerId="LiveId" clId="{EE6CA392-B829-4A9A-8BD7-F08151FF66E3}" dt="2021-06-08T19:36:44.406" v="1216"/>
          <ac:spMkLst>
            <pc:docMk/>
            <pc:sldMk cId="0" sldId="332"/>
            <ac:spMk id="38982" creationId="{ED5A2B32-FA3C-43B6-9CF1-C9D9F7F88B00}"/>
          </ac:spMkLst>
        </pc:spChg>
        <pc:spChg chg="mod">
          <ac:chgData name="John Laird" userId="514aed82f2490a09" providerId="LiveId" clId="{EE6CA392-B829-4A9A-8BD7-F08151FF66E3}" dt="2021-06-08T19:36:44.406" v="1216"/>
          <ac:spMkLst>
            <pc:docMk/>
            <pc:sldMk cId="0" sldId="332"/>
            <ac:spMk id="38983" creationId="{4DA5B3BE-1945-4734-8141-5C5FE11D5CD6}"/>
          </ac:spMkLst>
        </pc:spChg>
        <pc:spChg chg="mod">
          <ac:chgData name="John Laird" userId="514aed82f2490a09" providerId="LiveId" clId="{EE6CA392-B829-4A9A-8BD7-F08151FF66E3}" dt="2021-06-08T19:36:44.406" v="1216"/>
          <ac:spMkLst>
            <pc:docMk/>
            <pc:sldMk cId="0" sldId="332"/>
            <ac:spMk id="38984" creationId="{A47488FC-A3D7-436B-8774-24FF42084FB7}"/>
          </ac:spMkLst>
        </pc:spChg>
        <pc:spChg chg="mod">
          <ac:chgData name="John Laird" userId="514aed82f2490a09" providerId="LiveId" clId="{EE6CA392-B829-4A9A-8BD7-F08151FF66E3}" dt="2021-06-08T19:36:44.406" v="1216"/>
          <ac:spMkLst>
            <pc:docMk/>
            <pc:sldMk cId="0" sldId="332"/>
            <ac:spMk id="38986" creationId="{9A7D717C-EFD7-480F-ACA6-8A1BA16DAC49}"/>
          </ac:spMkLst>
        </pc:spChg>
        <pc:spChg chg="mod">
          <ac:chgData name="John Laird" userId="514aed82f2490a09" providerId="LiveId" clId="{EE6CA392-B829-4A9A-8BD7-F08151FF66E3}" dt="2021-06-08T19:36:44.406" v="1216"/>
          <ac:spMkLst>
            <pc:docMk/>
            <pc:sldMk cId="0" sldId="332"/>
            <ac:spMk id="38987" creationId="{27394EAE-5B88-4C71-8C48-47F0CAFD658B}"/>
          </ac:spMkLst>
        </pc:spChg>
        <pc:spChg chg="mod">
          <ac:chgData name="John Laird" userId="514aed82f2490a09" providerId="LiveId" clId="{EE6CA392-B829-4A9A-8BD7-F08151FF66E3}" dt="2021-06-08T19:36:44.406" v="1216"/>
          <ac:spMkLst>
            <pc:docMk/>
            <pc:sldMk cId="0" sldId="332"/>
            <ac:spMk id="38988" creationId="{EBDC6902-8DE9-4250-8055-F9BA22D454BA}"/>
          </ac:spMkLst>
        </pc:spChg>
        <pc:spChg chg="mod">
          <ac:chgData name="John Laird" userId="514aed82f2490a09" providerId="LiveId" clId="{EE6CA392-B829-4A9A-8BD7-F08151FF66E3}" dt="2021-06-08T19:36:44.406" v="1216"/>
          <ac:spMkLst>
            <pc:docMk/>
            <pc:sldMk cId="0" sldId="332"/>
            <ac:spMk id="38989" creationId="{FCD0B381-D752-4512-AE68-6C2459087191}"/>
          </ac:spMkLst>
        </pc:spChg>
        <pc:spChg chg="mod">
          <ac:chgData name="John Laird" userId="514aed82f2490a09" providerId="LiveId" clId="{EE6CA392-B829-4A9A-8BD7-F08151FF66E3}" dt="2021-06-08T19:36:44.406" v="1216"/>
          <ac:spMkLst>
            <pc:docMk/>
            <pc:sldMk cId="0" sldId="332"/>
            <ac:spMk id="38990" creationId="{3A9B28C7-B496-4F1D-AA2F-D31656A7EF9C}"/>
          </ac:spMkLst>
        </pc:spChg>
        <pc:spChg chg="mod">
          <ac:chgData name="John Laird" userId="514aed82f2490a09" providerId="LiveId" clId="{EE6CA392-B829-4A9A-8BD7-F08151FF66E3}" dt="2021-06-08T19:36:44.406" v="1216"/>
          <ac:spMkLst>
            <pc:docMk/>
            <pc:sldMk cId="0" sldId="332"/>
            <ac:spMk id="38991" creationId="{F38C4F6D-52CF-4403-851F-CA437A43B526}"/>
          </ac:spMkLst>
        </pc:spChg>
        <pc:spChg chg="mod">
          <ac:chgData name="John Laird" userId="514aed82f2490a09" providerId="LiveId" clId="{EE6CA392-B829-4A9A-8BD7-F08151FF66E3}" dt="2021-06-08T19:36:44.406" v="1216"/>
          <ac:spMkLst>
            <pc:docMk/>
            <pc:sldMk cId="0" sldId="332"/>
            <ac:spMk id="38992" creationId="{7AB624EE-1D97-4D24-9B7B-747640C0283E}"/>
          </ac:spMkLst>
        </pc:spChg>
        <pc:spChg chg="mod">
          <ac:chgData name="John Laird" userId="514aed82f2490a09" providerId="LiveId" clId="{EE6CA392-B829-4A9A-8BD7-F08151FF66E3}" dt="2021-06-08T19:36:44.406" v="1216"/>
          <ac:spMkLst>
            <pc:docMk/>
            <pc:sldMk cId="0" sldId="332"/>
            <ac:spMk id="38993" creationId="{E4D6ED5C-4D9D-4448-97D7-2C57A4520AE1}"/>
          </ac:spMkLst>
        </pc:spChg>
        <pc:spChg chg="mod">
          <ac:chgData name="John Laird" userId="514aed82f2490a09" providerId="LiveId" clId="{EE6CA392-B829-4A9A-8BD7-F08151FF66E3}" dt="2021-06-08T19:36:44.406" v="1216"/>
          <ac:spMkLst>
            <pc:docMk/>
            <pc:sldMk cId="0" sldId="332"/>
            <ac:spMk id="38994" creationId="{EF1CA4C1-8E9B-4DC4-9720-839AADC2A138}"/>
          </ac:spMkLst>
        </pc:spChg>
        <pc:spChg chg="mod">
          <ac:chgData name="John Laird" userId="514aed82f2490a09" providerId="LiveId" clId="{EE6CA392-B829-4A9A-8BD7-F08151FF66E3}" dt="2021-06-08T19:36:44.406" v="1216"/>
          <ac:spMkLst>
            <pc:docMk/>
            <pc:sldMk cId="0" sldId="332"/>
            <ac:spMk id="38998" creationId="{8F81EED5-D4DD-475E-A26D-0C33EC7B425B}"/>
          </ac:spMkLst>
        </pc:spChg>
        <pc:spChg chg="mod">
          <ac:chgData name="John Laird" userId="514aed82f2490a09" providerId="LiveId" clId="{EE6CA392-B829-4A9A-8BD7-F08151FF66E3}" dt="2021-06-08T19:36:44.406" v="1216"/>
          <ac:spMkLst>
            <pc:docMk/>
            <pc:sldMk cId="0" sldId="332"/>
            <ac:spMk id="39011" creationId="{8100603A-975A-4AA3-861A-7BE203251D7F}"/>
          </ac:spMkLst>
        </pc:spChg>
        <pc:spChg chg="mod">
          <ac:chgData name="John Laird" userId="514aed82f2490a09" providerId="LiveId" clId="{EE6CA392-B829-4A9A-8BD7-F08151FF66E3}" dt="2021-06-08T19:36:44.406" v="1216"/>
          <ac:spMkLst>
            <pc:docMk/>
            <pc:sldMk cId="0" sldId="332"/>
            <ac:spMk id="39012" creationId="{B95B0D88-6C97-4E58-8292-80E1D8981C28}"/>
          </ac:spMkLst>
        </pc:spChg>
        <pc:spChg chg="mod">
          <ac:chgData name="John Laird" userId="514aed82f2490a09" providerId="LiveId" clId="{EE6CA392-B829-4A9A-8BD7-F08151FF66E3}" dt="2021-06-08T19:36:44.406" v="1216"/>
          <ac:spMkLst>
            <pc:docMk/>
            <pc:sldMk cId="0" sldId="332"/>
            <ac:spMk id="39013" creationId="{EC9FE0C6-84C3-4959-B76F-D56AA689CB08}"/>
          </ac:spMkLst>
        </pc:spChg>
        <pc:spChg chg="mod">
          <ac:chgData name="John Laird" userId="514aed82f2490a09" providerId="LiveId" clId="{EE6CA392-B829-4A9A-8BD7-F08151FF66E3}" dt="2021-06-08T19:36:44.406" v="1216"/>
          <ac:spMkLst>
            <pc:docMk/>
            <pc:sldMk cId="0" sldId="332"/>
            <ac:spMk id="39014" creationId="{89F8D65A-0964-4504-9A89-45822224712C}"/>
          </ac:spMkLst>
        </pc:spChg>
        <pc:spChg chg="mod">
          <ac:chgData name="John Laird" userId="514aed82f2490a09" providerId="LiveId" clId="{EE6CA392-B829-4A9A-8BD7-F08151FF66E3}" dt="2021-06-08T19:36:44.406" v="1216"/>
          <ac:spMkLst>
            <pc:docMk/>
            <pc:sldMk cId="0" sldId="332"/>
            <ac:spMk id="39015" creationId="{9F272706-F915-4E55-93A9-B9793C42B340}"/>
          </ac:spMkLst>
        </pc:spChg>
        <pc:spChg chg="mod">
          <ac:chgData name="John Laird" userId="514aed82f2490a09" providerId="LiveId" clId="{EE6CA392-B829-4A9A-8BD7-F08151FF66E3}" dt="2021-06-08T19:36:44.406" v="1216"/>
          <ac:spMkLst>
            <pc:docMk/>
            <pc:sldMk cId="0" sldId="332"/>
            <ac:spMk id="39016" creationId="{0D38E476-7CAB-4188-8FAE-C3A7B4EF2345}"/>
          </ac:spMkLst>
        </pc:spChg>
        <pc:spChg chg="mod">
          <ac:chgData name="John Laird" userId="514aed82f2490a09" providerId="LiveId" clId="{EE6CA392-B829-4A9A-8BD7-F08151FF66E3}" dt="2021-06-08T19:36:44.406" v="1216"/>
          <ac:spMkLst>
            <pc:docMk/>
            <pc:sldMk cId="0" sldId="332"/>
            <ac:spMk id="39017" creationId="{852BA6B7-624A-49EC-B361-43D1F1D3336E}"/>
          </ac:spMkLst>
        </pc:spChg>
        <pc:spChg chg="mod">
          <ac:chgData name="John Laird" userId="514aed82f2490a09" providerId="LiveId" clId="{EE6CA392-B829-4A9A-8BD7-F08151FF66E3}" dt="2021-06-08T19:36:44.406" v="1216"/>
          <ac:spMkLst>
            <pc:docMk/>
            <pc:sldMk cId="0" sldId="332"/>
            <ac:spMk id="39018" creationId="{4F077A56-1885-4E9F-A096-B28C2349513C}"/>
          </ac:spMkLst>
        </pc:spChg>
        <pc:spChg chg="mod">
          <ac:chgData name="John Laird" userId="514aed82f2490a09" providerId="LiveId" clId="{EE6CA392-B829-4A9A-8BD7-F08151FF66E3}" dt="2021-06-08T19:36:44.406" v="1216"/>
          <ac:spMkLst>
            <pc:docMk/>
            <pc:sldMk cId="0" sldId="332"/>
            <ac:spMk id="39021" creationId="{7C4D0B8D-6FFC-4266-8354-7AF4F9A5FB2C}"/>
          </ac:spMkLst>
        </pc:spChg>
        <pc:spChg chg="mod">
          <ac:chgData name="John Laird" userId="514aed82f2490a09" providerId="LiveId" clId="{EE6CA392-B829-4A9A-8BD7-F08151FF66E3}" dt="2021-06-08T19:36:44.406" v="1216"/>
          <ac:spMkLst>
            <pc:docMk/>
            <pc:sldMk cId="0" sldId="332"/>
            <ac:spMk id="39022" creationId="{45B3C190-DF67-406C-B65C-CB5437D79FD6}"/>
          </ac:spMkLst>
        </pc:spChg>
        <pc:spChg chg="mod">
          <ac:chgData name="John Laird" userId="514aed82f2490a09" providerId="LiveId" clId="{EE6CA392-B829-4A9A-8BD7-F08151FF66E3}" dt="2021-06-08T19:36:44.406" v="1216"/>
          <ac:spMkLst>
            <pc:docMk/>
            <pc:sldMk cId="0" sldId="332"/>
            <ac:spMk id="39023" creationId="{E02E9BF5-44EE-4BA0-8E7A-D0B91A0BAF6B}"/>
          </ac:spMkLst>
        </pc:spChg>
        <pc:spChg chg="mod">
          <ac:chgData name="John Laird" userId="514aed82f2490a09" providerId="LiveId" clId="{EE6CA392-B829-4A9A-8BD7-F08151FF66E3}" dt="2021-06-08T19:36:44.406" v="1216"/>
          <ac:spMkLst>
            <pc:docMk/>
            <pc:sldMk cId="0" sldId="332"/>
            <ac:spMk id="39024" creationId="{2DBFE41D-C11B-4884-A6B7-8CC31A946AA7}"/>
          </ac:spMkLst>
        </pc:spChg>
        <pc:spChg chg="mod">
          <ac:chgData name="John Laird" userId="514aed82f2490a09" providerId="LiveId" clId="{EE6CA392-B829-4A9A-8BD7-F08151FF66E3}" dt="2021-06-08T19:36:44.406" v="1216"/>
          <ac:spMkLst>
            <pc:docMk/>
            <pc:sldMk cId="0" sldId="332"/>
            <ac:spMk id="39025" creationId="{F1ECB875-559E-471C-B3F0-CBD8E3D3EEC2}"/>
          </ac:spMkLst>
        </pc:spChg>
        <pc:spChg chg="mod">
          <ac:chgData name="John Laird" userId="514aed82f2490a09" providerId="LiveId" clId="{EE6CA392-B829-4A9A-8BD7-F08151FF66E3}" dt="2021-06-08T19:36:44.406" v="1216"/>
          <ac:spMkLst>
            <pc:docMk/>
            <pc:sldMk cId="0" sldId="332"/>
            <ac:spMk id="39026" creationId="{5749448A-6265-4AB0-87CA-8EF71B7F0E4A}"/>
          </ac:spMkLst>
        </pc:spChg>
        <pc:spChg chg="mod">
          <ac:chgData name="John Laird" userId="514aed82f2490a09" providerId="LiveId" clId="{EE6CA392-B829-4A9A-8BD7-F08151FF66E3}" dt="2021-06-08T19:36:44.406" v="1216"/>
          <ac:spMkLst>
            <pc:docMk/>
            <pc:sldMk cId="0" sldId="332"/>
            <ac:spMk id="39027" creationId="{96C4C92E-33BB-464B-9736-A547EAE626D4}"/>
          </ac:spMkLst>
        </pc:spChg>
        <pc:spChg chg="mod">
          <ac:chgData name="John Laird" userId="514aed82f2490a09" providerId="LiveId" clId="{EE6CA392-B829-4A9A-8BD7-F08151FF66E3}" dt="2021-06-08T19:36:44.406" v="1216"/>
          <ac:spMkLst>
            <pc:docMk/>
            <pc:sldMk cId="0" sldId="332"/>
            <ac:spMk id="39028" creationId="{BEC5880C-E2D1-4276-9650-591ABDBC31DC}"/>
          </ac:spMkLst>
        </pc:spChg>
        <pc:spChg chg="mod">
          <ac:chgData name="John Laird" userId="514aed82f2490a09" providerId="LiveId" clId="{EE6CA392-B829-4A9A-8BD7-F08151FF66E3}" dt="2021-06-08T19:36:44.406" v="1216"/>
          <ac:spMkLst>
            <pc:docMk/>
            <pc:sldMk cId="0" sldId="332"/>
            <ac:spMk id="39029" creationId="{65DEBA42-69EC-442A-9445-6645F2D70F27}"/>
          </ac:spMkLst>
        </pc:spChg>
        <pc:spChg chg="mod">
          <ac:chgData name="John Laird" userId="514aed82f2490a09" providerId="LiveId" clId="{EE6CA392-B829-4A9A-8BD7-F08151FF66E3}" dt="2021-06-08T19:36:44.406" v="1216"/>
          <ac:spMkLst>
            <pc:docMk/>
            <pc:sldMk cId="0" sldId="332"/>
            <ac:spMk id="39030" creationId="{3568D9C7-EFD6-435C-859F-0F1BA5AB1F37}"/>
          </ac:spMkLst>
        </pc:spChg>
        <pc:spChg chg="mod">
          <ac:chgData name="John Laird" userId="514aed82f2490a09" providerId="LiveId" clId="{EE6CA392-B829-4A9A-8BD7-F08151FF66E3}" dt="2021-06-08T19:36:44.406" v="1216"/>
          <ac:spMkLst>
            <pc:docMk/>
            <pc:sldMk cId="0" sldId="332"/>
            <ac:spMk id="39034" creationId="{7824B2CF-99D4-445C-8B86-E8D32554F3F5}"/>
          </ac:spMkLst>
        </pc:spChg>
        <pc:spChg chg="mod">
          <ac:chgData name="John Laird" userId="514aed82f2490a09" providerId="LiveId" clId="{EE6CA392-B829-4A9A-8BD7-F08151FF66E3}" dt="2021-06-08T19:36:44.406" v="1216"/>
          <ac:spMkLst>
            <pc:docMk/>
            <pc:sldMk cId="0" sldId="332"/>
            <ac:spMk id="39035" creationId="{5608B01D-7D9A-488A-B3C5-EED827566BDA}"/>
          </ac:spMkLst>
        </pc:spChg>
        <pc:spChg chg="mod">
          <ac:chgData name="John Laird" userId="514aed82f2490a09" providerId="LiveId" clId="{EE6CA392-B829-4A9A-8BD7-F08151FF66E3}" dt="2021-06-08T19:36:44.406" v="1216"/>
          <ac:spMkLst>
            <pc:docMk/>
            <pc:sldMk cId="0" sldId="332"/>
            <ac:spMk id="39036" creationId="{DCE70675-47DB-4C13-88D2-F2D0F2DECE66}"/>
          </ac:spMkLst>
        </pc:spChg>
        <pc:spChg chg="mod">
          <ac:chgData name="John Laird" userId="514aed82f2490a09" providerId="LiveId" clId="{EE6CA392-B829-4A9A-8BD7-F08151FF66E3}" dt="2021-06-08T19:36:44.406" v="1216"/>
          <ac:spMkLst>
            <pc:docMk/>
            <pc:sldMk cId="0" sldId="332"/>
            <ac:spMk id="39037" creationId="{B81CDFD4-CDC2-4E7F-A7EA-DEAD40863A4C}"/>
          </ac:spMkLst>
        </pc:spChg>
        <pc:spChg chg="mod">
          <ac:chgData name="John Laird" userId="514aed82f2490a09" providerId="LiveId" clId="{EE6CA392-B829-4A9A-8BD7-F08151FF66E3}" dt="2021-06-08T19:36:44.406" v="1216"/>
          <ac:spMkLst>
            <pc:docMk/>
            <pc:sldMk cId="0" sldId="332"/>
            <ac:spMk id="39038" creationId="{37DF81F8-6199-4A86-88A8-82C04BB6D9DE}"/>
          </ac:spMkLst>
        </pc:spChg>
        <pc:spChg chg="mod">
          <ac:chgData name="John Laird" userId="514aed82f2490a09" providerId="LiveId" clId="{EE6CA392-B829-4A9A-8BD7-F08151FF66E3}" dt="2021-06-08T19:36:44.406" v="1216"/>
          <ac:spMkLst>
            <pc:docMk/>
            <pc:sldMk cId="0" sldId="332"/>
            <ac:spMk id="39039" creationId="{73465442-C155-4814-9DC3-1AE6246336F6}"/>
          </ac:spMkLst>
        </pc:spChg>
        <pc:spChg chg="mod">
          <ac:chgData name="John Laird" userId="514aed82f2490a09" providerId="LiveId" clId="{EE6CA392-B829-4A9A-8BD7-F08151FF66E3}" dt="2021-06-08T19:36:44.406" v="1216"/>
          <ac:spMkLst>
            <pc:docMk/>
            <pc:sldMk cId="0" sldId="332"/>
            <ac:spMk id="39040" creationId="{8C9B1A58-1ABC-496D-BD89-53C34286DEE7}"/>
          </ac:spMkLst>
        </pc:spChg>
        <pc:spChg chg="mod">
          <ac:chgData name="John Laird" userId="514aed82f2490a09" providerId="LiveId" clId="{EE6CA392-B829-4A9A-8BD7-F08151FF66E3}" dt="2021-06-08T19:36:44.406" v="1216"/>
          <ac:spMkLst>
            <pc:docMk/>
            <pc:sldMk cId="0" sldId="332"/>
            <ac:spMk id="39041" creationId="{2ACACACE-06C7-4490-AA61-8CFF9B932658}"/>
          </ac:spMkLst>
        </pc:spChg>
        <pc:spChg chg="mod">
          <ac:chgData name="John Laird" userId="514aed82f2490a09" providerId="LiveId" clId="{EE6CA392-B829-4A9A-8BD7-F08151FF66E3}" dt="2021-06-08T19:36:44.406" v="1216"/>
          <ac:spMkLst>
            <pc:docMk/>
            <pc:sldMk cId="0" sldId="332"/>
            <ac:spMk id="39042" creationId="{220B447D-1441-41D9-AA37-A46E5E861DF6}"/>
          </ac:spMkLst>
        </pc:spChg>
        <pc:spChg chg="mod">
          <ac:chgData name="John Laird" userId="514aed82f2490a09" providerId="LiveId" clId="{EE6CA392-B829-4A9A-8BD7-F08151FF66E3}" dt="2021-06-08T19:36:44.406" v="1216"/>
          <ac:spMkLst>
            <pc:docMk/>
            <pc:sldMk cId="0" sldId="332"/>
            <ac:spMk id="39043" creationId="{0BF27183-C2B7-49F9-8FBF-CC1452DB7378}"/>
          </ac:spMkLst>
        </pc:spChg>
        <pc:spChg chg="mod">
          <ac:chgData name="John Laird" userId="514aed82f2490a09" providerId="LiveId" clId="{EE6CA392-B829-4A9A-8BD7-F08151FF66E3}" dt="2021-06-08T19:36:44.406" v="1216"/>
          <ac:spMkLst>
            <pc:docMk/>
            <pc:sldMk cId="0" sldId="332"/>
            <ac:spMk id="39044" creationId="{BBC17CB1-A460-410C-BEDA-E37891F626E4}"/>
          </ac:spMkLst>
        </pc:spChg>
        <pc:spChg chg="mod">
          <ac:chgData name="John Laird" userId="514aed82f2490a09" providerId="LiveId" clId="{EE6CA392-B829-4A9A-8BD7-F08151FF66E3}" dt="2021-06-08T19:36:44.406" v="1216"/>
          <ac:spMkLst>
            <pc:docMk/>
            <pc:sldMk cId="0" sldId="332"/>
            <ac:spMk id="39045" creationId="{48ECCEF9-F9B7-4381-B647-1239F12CEB31}"/>
          </ac:spMkLst>
        </pc:spChg>
        <pc:spChg chg="mod">
          <ac:chgData name="John Laird" userId="514aed82f2490a09" providerId="LiveId" clId="{EE6CA392-B829-4A9A-8BD7-F08151FF66E3}" dt="2021-06-08T19:36:44.406" v="1216"/>
          <ac:spMkLst>
            <pc:docMk/>
            <pc:sldMk cId="0" sldId="332"/>
            <ac:spMk id="39046" creationId="{5E9B7902-5971-4C8B-BAD8-6FDF16ED9E4E}"/>
          </ac:spMkLst>
        </pc:spChg>
        <pc:spChg chg="mod">
          <ac:chgData name="John Laird" userId="514aed82f2490a09" providerId="LiveId" clId="{EE6CA392-B829-4A9A-8BD7-F08151FF66E3}" dt="2021-06-08T19:36:44.406" v="1216"/>
          <ac:spMkLst>
            <pc:docMk/>
            <pc:sldMk cId="0" sldId="332"/>
            <ac:spMk id="39047" creationId="{2C13CD03-2C1C-45CC-83AE-6075AB083FD9}"/>
          </ac:spMkLst>
        </pc:spChg>
        <pc:spChg chg="mod">
          <ac:chgData name="John Laird" userId="514aed82f2490a09" providerId="LiveId" clId="{EE6CA392-B829-4A9A-8BD7-F08151FF66E3}" dt="2021-06-08T19:36:44.406" v="1216"/>
          <ac:spMkLst>
            <pc:docMk/>
            <pc:sldMk cId="0" sldId="332"/>
            <ac:spMk id="39048" creationId="{D8C5F137-D82F-4E58-B940-339EC6D0D50A}"/>
          </ac:spMkLst>
        </pc:spChg>
        <pc:grpChg chg="mod">
          <ac:chgData name="John Laird" userId="514aed82f2490a09" providerId="LiveId" clId="{EE6CA392-B829-4A9A-8BD7-F08151FF66E3}" dt="2021-06-08T19:36:44.406" v="1216"/>
          <ac:grpSpMkLst>
            <pc:docMk/>
            <pc:sldMk cId="0" sldId="332"/>
            <ac:grpSpMk id="12" creationId="{F88F9782-D1C2-4C21-8DC0-4A88012EC93E}"/>
          </ac:grpSpMkLst>
        </pc:grpChg>
        <pc:grpChg chg="mod">
          <ac:chgData name="John Laird" userId="514aed82f2490a09" providerId="LiveId" clId="{EE6CA392-B829-4A9A-8BD7-F08151FF66E3}" dt="2021-06-08T19:36:44.406" v="1216"/>
          <ac:grpSpMkLst>
            <pc:docMk/>
            <pc:sldMk cId="0" sldId="332"/>
            <ac:grpSpMk id="13" creationId="{8793335D-5BBD-4CAA-BBD6-D408F98CF343}"/>
          </ac:grpSpMkLst>
        </pc:grpChg>
        <pc:grpChg chg="mod">
          <ac:chgData name="John Laird" userId="514aed82f2490a09" providerId="LiveId" clId="{EE6CA392-B829-4A9A-8BD7-F08151FF66E3}" dt="2021-06-08T19:36:44.406" v="1216"/>
          <ac:grpSpMkLst>
            <pc:docMk/>
            <pc:sldMk cId="0" sldId="332"/>
            <ac:grpSpMk id="16" creationId="{940B1E97-D824-4BD8-B40F-F96CE60BADD0}"/>
          </ac:grpSpMkLst>
        </pc:grpChg>
        <pc:grpChg chg="mod">
          <ac:chgData name="John Laird" userId="514aed82f2490a09" providerId="LiveId" clId="{EE6CA392-B829-4A9A-8BD7-F08151FF66E3}" dt="2021-06-08T19:36:44.406" v="1216"/>
          <ac:grpSpMkLst>
            <pc:docMk/>
            <pc:sldMk cId="0" sldId="332"/>
            <ac:grpSpMk id="39009" creationId="{94B1FED1-AE2D-4137-B9E9-B67F9280C02D}"/>
          </ac:grpSpMkLst>
        </pc:grpChg>
        <pc:grpChg chg="mod">
          <ac:chgData name="John Laird" userId="514aed82f2490a09" providerId="LiveId" clId="{EE6CA392-B829-4A9A-8BD7-F08151FF66E3}" dt="2021-06-08T19:36:44.406" v="1216"/>
          <ac:grpSpMkLst>
            <pc:docMk/>
            <pc:sldMk cId="0" sldId="332"/>
            <ac:grpSpMk id="39010" creationId="{04FC6196-6259-45C1-9D2F-7E4348C02335}"/>
          </ac:grpSpMkLst>
        </pc:grpChg>
        <pc:grpChg chg="mod">
          <ac:chgData name="John Laird" userId="514aed82f2490a09" providerId="LiveId" clId="{EE6CA392-B829-4A9A-8BD7-F08151FF66E3}" dt="2021-06-08T19:36:44.406" v="1216"/>
          <ac:grpSpMkLst>
            <pc:docMk/>
            <pc:sldMk cId="0" sldId="332"/>
            <ac:grpSpMk id="39019" creationId="{0DE96AF8-AA7A-4864-992E-59D26DA46B9C}"/>
          </ac:grpSpMkLst>
        </pc:grpChg>
        <pc:grpChg chg="mod">
          <ac:chgData name="John Laird" userId="514aed82f2490a09" providerId="LiveId" clId="{EE6CA392-B829-4A9A-8BD7-F08151FF66E3}" dt="2021-06-08T19:36:44.406" v="1216"/>
          <ac:grpSpMkLst>
            <pc:docMk/>
            <pc:sldMk cId="0" sldId="332"/>
            <ac:grpSpMk id="39020" creationId="{B35BF4A6-CBC8-4E4B-8FAC-F00C55449512}"/>
          </ac:grpSpMkLst>
        </pc:grpChg>
        <pc:grpChg chg="mod">
          <ac:chgData name="John Laird" userId="514aed82f2490a09" providerId="LiveId" clId="{EE6CA392-B829-4A9A-8BD7-F08151FF66E3}" dt="2021-06-08T19:36:44.406" v="1216"/>
          <ac:grpSpMkLst>
            <pc:docMk/>
            <pc:sldMk cId="0" sldId="332"/>
            <ac:grpSpMk id="39031" creationId="{BEB6581A-B21B-48E4-AE5D-BF0AEF6B9C30}"/>
          </ac:grpSpMkLst>
        </pc:grpChg>
        <pc:grpChg chg="mod">
          <ac:chgData name="John Laird" userId="514aed82f2490a09" providerId="LiveId" clId="{EE6CA392-B829-4A9A-8BD7-F08151FF66E3}" dt="2021-06-08T19:36:44.406" v="1216"/>
          <ac:grpSpMkLst>
            <pc:docMk/>
            <pc:sldMk cId="0" sldId="332"/>
            <ac:grpSpMk id="39032" creationId="{9201C2A4-AEC4-4129-AFC4-A4E4607830A2}"/>
          </ac:grpSpMkLst>
        </pc:grpChg>
        <pc:grpChg chg="mod">
          <ac:chgData name="John Laird" userId="514aed82f2490a09" providerId="LiveId" clId="{EE6CA392-B829-4A9A-8BD7-F08151FF66E3}" dt="2021-06-08T19:36:44.406" v="1216"/>
          <ac:grpSpMkLst>
            <pc:docMk/>
            <pc:sldMk cId="0" sldId="332"/>
            <ac:grpSpMk id="39033" creationId="{96A11443-4F22-4972-A39C-BE0879C0FF14}"/>
          </ac:grpSpMkLst>
        </pc:grpChg>
        <pc:cxnChg chg="mod">
          <ac:chgData name="John Laird" userId="514aed82f2490a09" providerId="LiveId" clId="{EE6CA392-B829-4A9A-8BD7-F08151FF66E3}" dt="2021-06-08T19:36:44.406" v="1216"/>
          <ac:cxnSpMkLst>
            <pc:docMk/>
            <pc:sldMk cId="0" sldId="332"/>
            <ac:cxnSpMk id="38997" creationId="{1DF2D663-D3F1-4C6B-B789-5BF38885879E}"/>
          </ac:cxnSpMkLst>
        </pc:cxnChg>
        <pc:cxnChg chg="mod">
          <ac:chgData name="John Laird" userId="514aed82f2490a09" providerId="LiveId" clId="{EE6CA392-B829-4A9A-8BD7-F08151FF66E3}" dt="2021-06-08T19:36:44.406" v="1216"/>
          <ac:cxnSpMkLst>
            <pc:docMk/>
            <pc:sldMk cId="0" sldId="332"/>
            <ac:cxnSpMk id="38999" creationId="{FAD675E4-3B3A-47C6-BEA7-99395D291D0D}"/>
          </ac:cxnSpMkLst>
        </pc:cxnChg>
        <pc:cxnChg chg="mod">
          <ac:chgData name="John Laird" userId="514aed82f2490a09" providerId="LiveId" clId="{EE6CA392-B829-4A9A-8BD7-F08151FF66E3}" dt="2021-06-08T19:36:44.406" v="1216"/>
          <ac:cxnSpMkLst>
            <pc:docMk/>
            <pc:sldMk cId="0" sldId="332"/>
            <ac:cxnSpMk id="39002" creationId="{49632960-08E8-4026-A0ED-177D864D7673}"/>
          </ac:cxnSpMkLst>
        </pc:cxnChg>
        <pc:cxnChg chg="mod">
          <ac:chgData name="John Laird" userId="514aed82f2490a09" providerId="LiveId" clId="{EE6CA392-B829-4A9A-8BD7-F08151FF66E3}" dt="2021-06-08T19:36:44.406" v="1216"/>
          <ac:cxnSpMkLst>
            <pc:docMk/>
            <pc:sldMk cId="0" sldId="332"/>
            <ac:cxnSpMk id="39003" creationId="{6021BC6D-D842-4386-B86F-482869DBCB53}"/>
          </ac:cxnSpMkLst>
        </pc:cxnChg>
        <pc:cxnChg chg="mod">
          <ac:chgData name="John Laird" userId="514aed82f2490a09" providerId="LiveId" clId="{EE6CA392-B829-4A9A-8BD7-F08151FF66E3}" dt="2021-06-08T19:36:44.406" v="1216"/>
          <ac:cxnSpMkLst>
            <pc:docMk/>
            <pc:sldMk cId="0" sldId="332"/>
            <ac:cxnSpMk id="39004" creationId="{8DDBC31B-E09F-4C14-A4D4-2A2047A27458}"/>
          </ac:cxnSpMkLst>
        </pc:cxnChg>
      </pc:sldChg>
      <pc:sldChg chg="modSp add del modNotes">
        <pc:chgData name="John Laird" userId="514aed82f2490a09" providerId="LiveId" clId="{EE6CA392-B829-4A9A-8BD7-F08151FF66E3}" dt="2021-06-09T19:33:03.377" v="7649" actId="47"/>
        <pc:sldMkLst>
          <pc:docMk/>
          <pc:sldMk cId="0" sldId="334"/>
        </pc:sldMkLst>
        <pc:spChg chg="mod">
          <ac:chgData name="John Laird" userId="514aed82f2490a09" providerId="LiveId" clId="{EE6CA392-B829-4A9A-8BD7-F08151FF66E3}" dt="2021-06-08T19:36:44.406" v="1216"/>
          <ac:spMkLst>
            <pc:docMk/>
            <pc:sldMk cId="0" sldId="334"/>
            <ac:spMk id="2" creationId="{A68B01EC-AE10-46FE-8058-F46455ED8D5A}"/>
          </ac:spMkLst>
        </pc:spChg>
        <pc:spChg chg="mod">
          <ac:chgData name="John Laird" userId="514aed82f2490a09" providerId="LiveId" clId="{EE6CA392-B829-4A9A-8BD7-F08151FF66E3}" dt="2021-06-08T19:36:44.406" v="1216"/>
          <ac:spMkLst>
            <pc:docMk/>
            <pc:sldMk cId="0" sldId="334"/>
            <ac:spMk id="3" creationId="{18711BD1-555F-4FA2-9F64-171B63725437}"/>
          </ac:spMkLst>
        </pc:spChg>
        <pc:spChg chg="mod">
          <ac:chgData name="John Laird" userId="514aed82f2490a09" providerId="LiveId" clId="{EE6CA392-B829-4A9A-8BD7-F08151FF66E3}" dt="2021-06-08T19:36:44.406" v="1216"/>
          <ac:spMkLst>
            <pc:docMk/>
            <pc:sldMk cId="0" sldId="334"/>
            <ac:spMk id="7" creationId="{BEC3A17C-77F7-4C41-9180-D1FE1A0C350D}"/>
          </ac:spMkLst>
        </pc:spChg>
        <pc:spChg chg="mod">
          <ac:chgData name="John Laird" userId="514aed82f2490a09" providerId="LiveId" clId="{EE6CA392-B829-4A9A-8BD7-F08151FF66E3}" dt="2021-06-08T19:36:44.406" v="1216"/>
          <ac:spMkLst>
            <pc:docMk/>
            <pc:sldMk cId="0" sldId="334"/>
            <ac:spMk id="10" creationId="{E0315035-15C4-40C6-A9D1-836E408FB612}"/>
          </ac:spMkLst>
        </pc:spChg>
        <pc:spChg chg="mod">
          <ac:chgData name="John Laird" userId="514aed82f2490a09" providerId="LiveId" clId="{EE6CA392-B829-4A9A-8BD7-F08151FF66E3}" dt="2021-06-08T19:36:44.406" v="1216"/>
          <ac:spMkLst>
            <pc:docMk/>
            <pc:sldMk cId="0" sldId="334"/>
            <ac:spMk id="314" creationId="{510FC262-F450-4F77-9187-19D8F57B6B94}"/>
          </ac:spMkLst>
        </pc:spChg>
        <pc:spChg chg="mod">
          <ac:chgData name="John Laird" userId="514aed82f2490a09" providerId="LiveId" clId="{EE6CA392-B829-4A9A-8BD7-F08151FF66E3}" dt="2021-06-08T19:36:44.406" v="1216"/>
          <ac:spMkLst>
            <pc:docMk/>
            <pc:sldMk cId="0" sldId="334"/>
            <ac:spMk id="27652" creationId="{CB6FB166-AF97-464C-8A4E-3DB86B1CD511}"/>
          </ac:spMkLst>
        </pc:spChg>
        <pc:spChg chg="mod">
          <ac:chgData name="John Laird" userId="514aed82f2490a09" providerId="LiveId" clId="{EE6CA392-B829-4A9A-8BD7-F08151FF66E3}" dt="2021-06-08T19:45:44.098" v="1319"/>
          <ac:spMkLst>
            <pc:docMk/>
            <pc:sldMk cId="0" sldId="334"/>
            <ac:spMk id="36868" creationId="{E0D3E201-4354-4166-903B-42BC5C8DCC8D}"/>
          </ac:spMkLst>
        </pc:spChg>
        <pc:spChg chg="mod">
          <ac:chgData name="John Laird" userId="514aed82f2490a09" providerId="LiveId" clId="{EE6CA392-B829-4A9A-8BD7-F08151FF66E3}" dt="2021-06-08T19:45:44.098" v="1319"/>
          <ac:spMkLst>
            <pc:docMk/>
            <pc:sldMk cId="0" sldId="334"/>
            <ac:spMk id="36869" creationId="{B7911CBA-F47A-43B9-B747-6B6686E7B678}"/>
          </ac:spMkLst>
        </pc:spChg>
        <pc:spChg chg="mod">
          <ac:chgData name="John Laird" userId="514aed82f2490a09" providerId="LiveId" clId="{EE6CA392-B829-4A9A-8BD7-F08151FF66E3}" dt="2021-06-08T19:36:44.406" v="1216"/>
          <ac:spMkLst>
            <pc:docMk/>
            <pc:sldMk cId="0" sldId="334"/>
            <ac:spMk id="36870" creationId="{BC7B3EFF-FD1D-418D-ADA7-2E27A8D4D7DE}"/>
          </ac:spMkLst>
        </pc:spChg>
        <pc:spChg chg="mod">
          <ac:chgData name="John Laird" userId="514aed82f2490a09" providerId="LiveId" clId="{EE6CA392-B829-4A9A-8BD7-F08151FF66E3}" dt="2021-06-08T19:36:44.406" v="1216"/>
          <ac:spMkLst>
            <pc:docMk/>
            <pc:sldMk cId="0" sldId="334"/>
            <ac:spMk id="36871" creationId="{3B237A3B-58BD-4C46-BC89-1B7DAFA9497F}"/>
          </ac:spMkLst>
        </pc:spChg>
        <pc:spChg chg="mod">
          <ac:chgData name="John Laird" userId="514aed82f2490a09" providerId="LiveId" clId="{EE6CA392-B829-4A9A-8BD7-F08151FF66E3}" dt="2021-06-08T19:36:44.406" v="1216"/>
          <ac:spMkLst>
            <pc:docMk/>
            <pc:sldMk cId="0" sldId="334"/>
            <ac:spMk id="36872" creationId="{CAC6DDB5-D57B-4ED8-936C-BB58F6D1CBB0}"/>
          </ac:spMkLst>
        </pc:spChg>
        <pc:spChg chg="mod">
          <ac:chgData name="John Laird" userId="514aed82f2490a09" providerId="LiveId" clId="{EE6CA392-B829-4A9A-8BD7-F08151FF66E3}" dt="2021-06-08T19:36:44.406" v="1216"/>
          <ac:spMkLst>
            <pc:docMk/>
            <pc:sldMk cId="0" sldId="334"/>
            <ac:spMk id="36873" creationId="{8CD6E6C9-5081-4DD7-9B04-DF8E11CBFF42}"/>
          </ac:spMkLst>
        </pc:spChg>
        <pc:spChg chg="mod">
          <ac:chgData name="John Laird" userId="514aed82f2490a09" providerId="LiveId" clId="{EE6CA392-B829-4A9A-8BD7-F08151FF66E3}" dt="2021-06-08T19:36:44.406" v="1216"/>
          <ac:spMkLst>
            <pc:docMk/>
            <pc:sldMk cId="0" sldId="334"/>
            <ac:spMk id="36874" creationId="{C41F2A21-D62C-423E-A3D3-EC8CE16299BC}"/>
          </ac:spMkLst>
        </pc:spChg>
        <pc:spChg chg="mod">
          <ac:chgData name="John Laird" userId="514aed82f2490a09" providerId="LiveId" clId="{EE6CA392-B829-4A9A-8BD7-F08151FF66E3}" dt="2021-06-08T19:36:44.406" v="1216"/>
          <ac:spMkLst>
            <pc:docMk/>
            <pc:sldMk cId="0" sldId="334"/>
            <ac:spMk id="36875" creationId="{BBF2CE24-E50A-4FCF-957F-3B3110BBD51D}"/>
          </ac:spMkLst>
        </pc:spChg>
        <pc:spChg chg="mod">
          <ac:chgData name="John Laird" userId="514aed82f2490a09" providerId="LiveId" clId="{EE6CA392-B829-4A9A-8BD7-F08151FF66E3}" dt="2021-06-08T19:36:44.406" v="1216"/>
          <ac:spMkLst>
            <pc:docMk/>
            <pc:sldMk cId="0" sldId="334"/>
            <ac:spMk id="36876" creationId="{913B48DD-FD99-454D-B066-0D3839E5E74D}"/>
          </ac:spMkLst>
        </pc:spChg>
        <pc:spChg chg="mod">
          <ac:chgData name="John Laird" userId="514aed82f2490a09" providerId="LiveId" clId="{EE6CA392-B829-4A9A-8BD7-F08151FF66E3}" dt="2021-06-08T19:36:44.406" v="1216"/>
          <ac:spMkLst>
            <pc:docMk/>
            <pc:sldMk cId="0" sldId="334"/>
            <ac:spMk id="36877" creationId="{149D7419-7E28-4756-9C62-7582A95C8DF9}"/>
          </ac:spMkLst>
        </pc:spChg>
        <pc:spChg chg="mod">
          <ac:chgData name="John Laird" userId="514aed82f2490a09" providerId="LiveId" clId="{EE6CA392-B829-4A9A-8BD7-F08151FF66E3}" dt="2021-06-08T19:36:44.406" v="1216"/>
          <ac:spMkLst>
            <pc:docMk/>
            <pc:sldMk cId="0" sldId="334"/>
            <ac:spMk id="36878" creationId="{EAE4EE54-7ACF-4839-BD06-51B51D786229}"/>
          </ac:spMkLst>
        </pc:spChg>
        <pc:spChg chg="mod">
          <ac:chgData name="John Laird" userId="514aed82f2490a09" providerId="LiveId" clId="{EE6CA392-B829-4A9A-8BD7-F08151FF66E3}" dt="2021-06-08T19:36:44.406" v="1216"/>
          <ac:spMkLst>
            <pc:docMk/>
            <pc:sldMk cId="0" sldId="334"/>
            <ac:spMk id="36879" creationId="{3A40B3AB-551A-4980-B060-1D886E61AEC2}"/>
          </ac:spMkLst>
        </pc:spChg>
        <pc:spChg chg="mod">
          <ac:chgData name="John Laird" userId="514aed82f2490a09" providerId="LiveId" clId="{EE6CA392-B829-4A9A-8BD7-F08151FF66E3}" dt="2021-06-08T19:36:44.406" v="1216"/>
          <ac:spMkLst>
            <pc:docMk/>
            <pc:sldMk cId="0" sldId="334"/>
            <ac:spMk id="36880" creationId="{D3A21564-B785-481D-9179-A643742294F2}"/>
          </ac:spMkLst>
        </pc:spChg>
        <pc:spChg chg="mod">
          <ac:chgData name="John Laird" userId="514aed82f2490a09" providerId="LiveId" clId="{EE6CA392-B829-4A9A-8BD7-F08151FF66E3}" dt="2021-06-08T19:36:44.406" v="1216"/>
          <ac:spMkLst>
            <pc:docMk/>
            <pc:sldMk cId="0" sldId="334"/>
            <ac:spMk id="36881" creationId="{0AD9D998-4E9A-4CE2-A9F6-7124821684FF}"/>
          </ac:spMkLst>
        </pc:spChg>
        <pc:spChg chg="mod">
          <ac:chgData name="John Laird" userId="514aed82f2490a09" providerId="LiveId" clId="{EE6CA392-B829-4A9A-8BD7-F08151FF66E3}" dt="2021-06-08T19:36:44.406" v="1216"/>
          <ac:spMkLst>
            <pc:docMk/>
            <pc:sldMk cId="0" sldId="334"/>
            <ac:spMk id="36882" creationId="{6B23B77E-FE21-489F-9A5F-BEAE6EE3E4EA}"/>
          </ac:spMkLst>
        </pc:spChg>
        <pc:spChg chg="mod">
          <ac:chgData name="John Laird" userId="514aed82f2490a09" providerId="LiveId" clId="{EE6CA392-B829-4A9A-8BD7-F08151FF66E3}" dt="2021-06-08T19:36:44.406" v="1216"/>
          <ac:spMkLst>
            <pc:docMk/>
            <pc:sldMk cId="0" sldId="334"/>
            <ac:spMk id="36883" creationId="{AB115D5B-B67A-428C-9FCD-ED29B5CB8569}"/>
          </ac:spMkLst>
        </pc:spChg>
        <pc:spChg chg="mod">
          <ac:chgData name="John Laird" userId="514aed82f2490a09" providerId="LiveId" clId="{EE6CA392-B829-4A9A-8BD7-F08151FF66E3}" dt="2021-06-08T19:36:44.406" v="1216"/>
          <ac:spMkLst>
            <pc:docMk/>
            <pc:sldMk cId="0" sldId="334"/>
            <ac:spMk id="36884" creationId="{0539CA84-CFF8-4451-BEF4-5A79436410C2}"/>
          </ac:spMkLst>
        </pc:spChg>
        <pc:spChg chg="mod">
          <ac:chgData name="John Laird" userId="514aed82f2490a09" providerId="LiveId" clId="{EE6CA392-B829-4A9A-8BD7-F08151FF66E3}" dt="2021-06-08T19:36:44.406" v="1216"/>
          <ac:spMkLst>
            <pc:docMk/>
            <pc:sldMk cId="0" sldId="334"/>
            <ac:spMk id="36885" creationId="{86DB1721-3C2D-4625-BB50-AE5D876ECE8C}"/>
          </ac:spMkLst>
        </pc:spChg>
        <pc:spChg chg="mod">
          <ac:chgData name="John Laird" userId="514aed82f2490a09" providerId="LiveId" clId="{EE6CA392-B829-4A9A-8BD7-F08151FF66E3}" dt="2021-06-08T19:36:44.406" v="1216"/>
          <ac:spMkLst>
            <pc:docMk/>
            <pc:sldMk cId="0" sldId="334"/>
            <ac:spMk id="36886" creationId="{30E03775-984D-4450-8E8C-AD95047EF7D8}"/>
          </ac:spMkLst>
        </pc:spChg>
        <pc:spChg chg="mod">
          <ac:chgData name="John Laird" userId="514aed82f2490a09" providerId="LiveId" clId="{EE6CA392-B829-4A9A-8BD7-F08151FF66E3}" dt="2021-06-08T19:36:44.406" v="1216"/>
          <ac:spMkLst>
            <pc:docMk/>
            <pc:sldMk cId="0" sldId="334"/>
            <ac:spMk id="36887" creationId="{DDC1FAE3-3858-4B58-9147-C87A7EA40AF7}"/>
          </ac:spMkLst>
        </pc:spChg>
        <pc:spChg chg="mod">
          <ac:chgData name="John Laird" userId="514aed82f2490a09" providerId="LiveId" clId="{EE6CA392-B829-4A9A-8BD7-F08151FF66E3}" dt="2021-06-08T19:36:44.406" v="1216"/>
          <ac:spMkLst>
            <pc:docMk/>
            <pc:sldMk cId="0" sldId="334"/>
            <ac:spMk id="36898" creationId="{8500C428-10B1-4161-8BA9-4F266123CA13}"/>
          </ac:spMkLst>
        </pc:spChg>
        <pc:spChg chg="mod">
          <ac:chgData name="John Laird" userId="514aed82f2490a09" providerId="LiveId" clId="{EE6CA392-B829-4A9A-8BD7-F08151FF66E3}" dt="2021-06-08T19:36:44.406" v="1216"/>
          <ac:spMkLst>
            <pc:docMk/>
            <pc:sldMk cId="0" sldId="334"/>
            <ac:spMk id="36899" creationId="{A4AD1B40-2EB3-4CEB-9F74-B7F3904C44C8}"/>
          </ac:spMkLst>
        </pc:spChg>
        <pc:spChg chg="mod">
          <ac:chgData name="John Laird" userId="514aed82f2490a09" providerId="LiveId" clId="{EE6CA392-B829-4A9A-8BD7-F08151FF66E3}" dt="2021-06-08T19:36:44.406" v="1216"/>
          <ac:spMkLst>
            <pc:docMk/>
            <pc:sldMk cId="0" sldId="334"/>
            <ac:spMk id="36900" creationId="{E2B0E152-1E22-4FD9-8731-D306587CB556}"/>
          </ac:spMkLst>
        </pc:spChg>
        <pc:spChg chg="mod">
          <ac:chgData name="John Laird" userId="514aed82f2490a09" providerId="LiveId" clId="{EE6CA392-B829-4A9A-8BD7-F08151FF66E3}" dt="2021-06-08T19:36:44.406" v="1216"/>
          <ac:spMkLst>
            <pc:docMk/>
            <pc:sldMk cId="0" sldId="334"/>
            <ac:spMk id="36901" creationId="{CB1CD3F8-C2BB-4329-8375-E6E74EFF8746}"/>
          </ac:spMkLst>
        </pc:spChg>
        <pc:spChg chg="mod">
          <ac:chgData name="John Laird" userId="514aed82f2490a09" providerId="LiveId" clId="{EE6CA392-B829-4A9A-8BD7-F08151FF66E3}" dt="2021-06-08T19:36:44.406" v="1216"/>
          <ac:spMkLst>
            <pc:docMk/>
            <pc:sldMk cId="0" sldId="334"/>
            <ac:spMk id="36902" creationId="{49D7DCA8-F733-47AE-B941-ED7776631352}"/>
          </ac:spMkLst>
        </pc:spChg>
        <pc:spChg chg="mod">
          <ac:chgData name="John Laird" userId="514aed82f2490a09" providerId="LiveId" clId="{EE6CA392-B829-4A9A-8BD7-F08151FF66E3}" dt="2021-06-08T19:36:44.406" v="1216"/>
          <ac:spMkLst>
            <pc:docMk/>
            <pc:sldMk cId="0" sldId="334"/>
            <ac:spMk id="36903" creationId="{85755D09-861C-40D5-BB06-11D54C48E876}"/>
          </ac:spMkLst>
        </pc:spChg>
        <pc:spChg chg="mod">
          <ac:chgData name="John Laird" userId="514aed82f2490a09" providerId="LiveId" clId="{EE6CA392-B829-4A9A-8BD7-F08151FF66E3}" dt="2021-06-08T19:36:44.406" v="1216"/>
          <ac:spMkLst>
            <pc:docMk/>
            <pc:sldMk cId="0" sldId="334"/>
            <ac:spMk id="36904" creationId="{4DDA608B-C459-44F2-8808-F3678A50478E}"/>
          </ac:spMkLst>
        </pc:spChg>
        <pc:spChg chg="mod">
          <ac:chgData name="John Laird" userId="514aed82f2490a09" providerId="LiveId" clId="{EE6CA392-B829-4A9A-8BD7-F08151FF66E3}" dt="2021-06-08T19:36:44.406" v="1216"/>
          <ac:spMkLst>
            <pc:docMk/>
            <pc:sldMk cId="0" sldId="334"/>
            <ac:spMk id="36905" creationId="{D31C9C4E-6122-4C75-B91D-50CE44AE5440}"/>
          </ac:spMkLst>
        </pc:spChg>
        <pc:spChg chg="mod">
          <ac:chgData name="John Laird" userId="514aed82f2490a09" providerId="LiveId" clId="{EE6CA392-B829-4A9A-8BD7-F08151FF66E3}" dt="2021-06-08T19:36:44.406" v="1216"/>
          <ac:spMkLst>
            <pc:docMk/>
            <pc:sldMk cId="0" sldId="334"/>
            <ac:spMk id="36908" creationId="{6C550BFE-F08F-45CC-8165-B18553ADE5DE}"/>
          </ac:spMkLst>
        </pc:spChg>
        <pc:spChg chg="mod">
          <ac:chgData name="John Laird" userId="514aed82f2490a09" providerId="LiveId" clId="{EE6CA392-B829-4A9A-8BD7-F08151FF66E3}" dt="2021-06-08T19:36:44.406" v="1216"/>
          <ac:spMkLst>
            <pc:docMk/>
            <pc:sldMk cId="0" sldId="334"/>
            <ac:spMk id="36916" creationId="{E501DD1B-5A68-4C23-BDD0-FBC225CFD7E1}"/>
          </ac:spMkLst>
        </pc:spChg>
        <pc:spChg chg="mod">
          <ac:chgData name="John Laird" userId="514aed82f2490a09" providerId="LiveId" clId="{EE6CA392-B829-4A9A-8BD7-F08151FF66E3}" dt="2021-06-08T19:36:44.406" v="1216"/>
          <ac:spMkLst>
            <pc:docMk/>
            <pc:sldMk cId="0" sldId="334"/>
            <ac:spMk id="36917" creationId="{32B92F2D-8BB9-49B5-9FB0-0004BED70B7A}"/>
          </ac:spMkLst>
        </pc:spChg>
        <pc:spChg chg="mod">
          <ac:chgData name="John Laird" userId="514aed82f2490a09" providerId="LiveId" clId="{EE6CA392-B829-4A9A-8BD7-F08151FF66E3}" dt="2021-06-08T19:36:44.406" v="1216"/>
          <ac:spMkLst>
            <pc:docMk/>
            <pc:sldMk cId="0" sldId="334"/>
            <ac:spMk id="36918" creationId="{19168751-D17B-471F-828F-6A6E1D9ED8DB}"/>
          </ac:spMkLst>
        </pc:spChg>
        <pc:spChg chg="mod">
          <ac:chgData name="John Laird" userId="514aed82f2490a09" providerId="LiveId" clId="{EE6CA392-B829-4A9A-8BD7-F08151FF66E3}" dt="2021-06-08T19:36:44.406" v="1216"/>
          <ac:spMkLst>
            <pc:docMk/>
            <pc:sldMk cId="0" sldId="334"/>
            <ac:spMk id="36919" creationId="{AD30633A-A618-4B9C-AAE4-02BFB50EC527}"/>
          </ac:spMkLst>
        </pc:spChg>
        <pc:spChg chg="mod">
          <ac:chgData name="John Laird" userId="514aed82f2490a09" providerId="LiveId" clId="{EE6CA392-B829-4A9A-8BD7-F08151FF66E3}" dt="2021-06-08T19:36:44.406" v="1216"/>
          <ac:spMkLst>
            <pc:docMk/>
            <pc:sldMk cId="0" sldId="334"/>
            <ac:spMk id="36920" creationId="{3814C741-E0C4-4660-BFFF-377B459D0DC5}"/>
          </ac:spMkLst>
        </pc:spChg>
        <pc:spChg chg="mod">
          <ac:chgData name="John Laird" userId="514aed82f2490a09" providerId="LiveId" clId="{EE6CA392-B829-4A9A-8BD7-F08151FF66E3}" dt="2021-06-08T19:36:44.406" v="1216"/>
          <ac:spMkLst>
            <pc:docMk/>
            <pc:sldMk cId="0" sldId="334"/>
            <ac:spMk id="36921" creationId="{5FB67FF6-8187-47FF-A72A-36C4BF2F4597}"/>
          </ac:spMkLst>
        </pc:spChg>
        <pc:spChg chg="mod">
          <ac:chgData name="John Laird" userId="514aed82f2490a09" providerId="LiveId" clId="{EE6CA392-B829-4A9A-8BD7-F08151FF66E3}" dt="2021-06-08T19:36:44.406" v="1216"/>
          <ac:spMkLst>
            <pc:docMk/>
            <pc:sldMk cId="0" sldId="334"/>
            <ac:spMk id="36922" creationId="{BFB29E22-DC0C-41E0-9E38-C98D722D2978}"/>
          </ac:spMkLst>
        </pc:spChg>
        <pc:spChg chg="mod">
          <ac:chgData name="John Laird" userId="514aed82f2490a09" providerId="LiveId" clId="{EE6CA392-B829-4A9A-8BD7-F08151FF66E3}" dt="2021-06-08T19:36:44.406" v="1216"/>
          <ac:spMkLst>
            <pc:docMk/>
            <pc:sldMk cId="0" sldId="334"/>
            <ac:spMk id="36923" creationId="{6CDC4837-7B23-4329-A9F4-E0E6A20FB8DF}"/>
          </ac:spMkLst>
        </pc:spChg>
        <pc:spChg chg="mod">
          <ac:chgData name="John Laird" userId="514aed82f2490a09" providerId="LiveId" clId="{EE6CA392-B829-4A9A-8BD7-F08151FF66E3}" dt="2021-06-08T19:36:44.406" v="1216"/>
          <ac:spMkLst>
            <pc:docMk/>
            <pc:sldMk cId="0" sldId="334"/>
            <ac:spMk id="36924" creationId="{85D4D995-6732-43F9-A46F-B87F41203263}"/>
          </ac:spMkLst>
        </pc:spChg>
        <pc:spChg chg="mod">
          <ac:chgData name="John Laird" userId="514aed82f2490a09" providerId="LiveId" clId="{EE6CA392-B829-4A9A-8BD7-F08151FF66E3}" dt="2021-06-08T19:36:44.406" v="1216"/>
          <ac:spMkLst>
            <pc:docMk/>
            <pc:sldMk cId="0" sldId="334"/>
            <ac:spMk id="36925" creationId="{437B43E1-BC07-4E1F-BB8B-83AD5E6405C8}"/>
          </ac:spMkLst>
        </pc:spChg>
        <pc:spChg chg="mod">
          <ac:chgData name="John Laird" userId="514aed82f2490a09" providerId="LiveId" clId="{EE6CA392-B829-4A9A-8BD7-F08151FF66E3}" dt="2021-06-08T19:36:44.406" v="1216"/>
          <ac:spMkLst>
            <pc:docMk/>
            <pc:sldMk cId="0" sldId="334"/>
            <ac:spMk id="36926" creationId="{3122E3F4-C8E1-4D0B-83CD-8B8C54B0D269}"/>
          </ac:spMkLst>
        </pc:spChg>
        <pc:spChg chg="mod">
          <ac:chgData name="John Laird" userId="514aed82f2490a09" providerId="LiveId" clId="{EE6CA392-B829-4A9A-8BD7-F08151FF66E3}" dt="2021-06-08T19:36:44.406" v="1216"/>
          <ac:spMkLst>
            <pc:docMk/>
            <pc:sldMk cId="0" sldId="334"/>
            <ac:spMk id="36927" creationId="{F75E7843-804A-40FC-9884-79F8D9E6FFA4}"/>
          </ac:spMkLst>
        </pc:spChg>
        <pc:spChg chg="mod">
          <ac:chgData name="John Laird" userId="514aed82f2490a09" providerId="LiveId" clId="{EE6CA392-B829-4A9A-8BD7-F08151FF66E3}" dt="2021-06-08T19:36:44.406" v="1216"/>
          <ac:spMkLst>
            <pc:docMk/>
            <pc:sldMk cId="0" sldId="334"/>
            <ac:spMk id="36928" creationId="{7E48ADEF-8CFE-4CD1-AD27-3504AACCA024}"/>
          </ac:spMkLst>
        </pc:spChg>
        <pc:spChg chg="mod">
          <ac:chgData name="John Laird" userId="514aed82f2490a09" providerId="LiveId" clId="{EE6CA392-B829-4A9A-8BD7-F08151FF66E3}" dt="2021-06-08T19:36:44.406" v="1216"/>
          <ac:spMkLst>
            <pc:docMk/>
            <pc:sldMk cId="0" sldId="334"/>
            <ac:spMk id="36929" creationId="{2B8FB6E9-404C-4B7E-9007-8B416BF02D26}"/>
          </ac:spMkLst>
        </pc:spChg>
        <pc:spChg chg="mod">
          <ac:chgData name="John Laird" userId="514aed82f2490a09" providerId="LiveId" clId="{EE6CA392-B829-4A9A-8BD7-F08151FF66E3}" dt="2021-06-08T19:36:44.406" v="1216"/>
          <ac:spMkLst>
            <pc:docMk/>
            <pc:sldMk cId="0" sldId="334"/>
            <ac:spMk id="36930" creationId="{69D1B99D-C439-4DAD-B4F9-DA1AB595EC84}"/>
          </ac:spMkLst>
        </pc:spChg>
        <pc:spChg chg="mod">
          <ac:chgData name="John Laird" userId="514aed82f2490a09" providerId="LiveId" clId="{EE6CA392-B829-4A9A-8BD7-F08151FF66E3}" dt="2021-06-08T19:36:44.406" v="1216"/>
          <ac:spMkLst>
            <pc:docMk/>
            <pc:sldMk cId="0" sldId="334"/>
            <ac:spMk id="36931" creationId="{94900BF5-0BDB-4CE5-AE0A-8B63E20267BB}"/>
          </ac:spMkLst>
        </pc:spChg>
        <pc:spChg chg="mod">
          <ac:chgData name="John Laird" userId="514aed82f2490a09" providerId="LiveId" clId="{EE6CA392-B829-4A9A-8BD7-F08151FF66E3}" dt="2021-06-08T19:36:44.406" v="1216"/>
          <ac:spMkLst>
            <pc:docMk/>
            <pc:sldMk cId="0" sldId="334"/>
            <ac:spMk id="36932" creationId="{F2E4852A-5A9D-4AF5-89E9-4A9A0843E50A}"/>
          </ac:spMkLst>
        </pc:spChg>
        <pc:spChg chg="mod">
          <ac:chgData name="John Laird" userId="514aed82f2490a09" providerId="LiveId" clId="{EE6CA392-B829-4A9A-8BD7-F08151FF66E3}" dt="2021-06-08T19:36:44.406" v="1216"/>
          <ac:spMkLst>
            <pc:docMk/>
            <pc:sldMk cId="0" sldId="334"/>
            <ac:spMk id="36933" creationId="{22389D4E-B670-4B4B-806F-7FD6EAA14EF4}"/>
          </ac:spMkLst>
        </pc:spChg>
        <pc:spChg chg="mod">
          <ac:chgData name="John Laird" userId="514aed82f2490a09" providerId="LiveId" clId="{EE6CA392-B829-4A9A-8BD7-F08151FF66E3}" dt="2021-06-08T19:36:44.406" v="1216"/>
          <ac:spMkLst>
            <pc:docMk/>
            <pc:sldMk cId="0" sldId="334"/>
            <ac:spMk id="36934" creationId="{59D52F1F-D3DE-4506-9846-2815CCD38687}"/>
          </ac:spMkLst>
        </pc:spChg>
        <pc:spChg chg="mod">
          <ac:chgData name="John Laird" userId="514aed82f2490a09" providerId="LiveId" clId="{EE6CA392-B829-4A9A-8BD7-F08151FF66E3}" dt="2021-06-08T19:36:44.406" v="1216"/>
          <ac:spMkLst>
            <pc:docMk/>
            <pc:sldMk cId="0" sldId="334"/>
            <ac:spMk id="36935" creationId="{D69307A3-4BB4-4AC1-A2AA-78D25906E19E}"/>
          </ac:spMkLst>
        </pc:spChg>
        <pc:spChg chg="mod">
          <ac:chgData name="John Laird" userId="514aed82f2490a09" providerId="LiveId" clId="{EE6CA392-B829-4A9A-8BD7-F08151FF66E3}" dt="2021-06-08T19:36:44.406" v="1216"/>
          <ac:spMkLst>
            <pc:docMk/>
            <pc:sldMk cId="0" sldId="334"/>
            <ac:spMk id="36936" creationId="{D7DD4A97-A5AE-443D-B1F0-41F22D6DCD06}"/>
          </ac:spMkLst>
        </pc:spChg>
        <pc:spChg chg="mod">
          <ac:chgData name="John Laird" userId="514aed82f2490a09" providerId="LiveId" clId="{EE6CA392-B829-4A9A-8BD7-F08151FF66E3}" dt="2021-06-08T19:36:44.406" v="1216"/>
          <ac:spMkLst>
            <pc:docMk/>
            <pc:sldMk cId="0" sldId="334"/>
            <ac:spMk id="36937" creationId="{363AD4F7-3012-4DA6-ACE4-AC0CB8B78810}"/>
          </ac:spMkLst>
        </pc:spChg>
        <pc:spChg chg="mod">
          <ac:chgData name="John Laird" userId="514aed82f2490a09" providerId="LiveId" clId="{EE6CA392-B829-4A9A-8BD7-F08151FF66E3}" dt="2021-06-08T19:36:44.406" v="1216"/>
          <ac:spMkLst>
            <pc:docMk/>
            <pc:sldMk cId="0" sldId="334"/>
            <ac:spMk id="36938" creationId="{D9423313-4D38-49B5-BBF3-228C4A4EF685}"/>
          </ac:spMkLst>
        </pc:spChg>
        <pc:spChg chg="mod">
          <ac:chgData name="John Laird" userId="514aed82f2490a09" providerId="LiveId" clId="{EE6CA392-B829-4A9A-8BD7-F08151FF66E3}" dt="2021-06-08T19:36:44.406" v="1216"/>
          <ac:spMkLst>
            <pc:docMk/>
            <pc:sldMk cId="0" sldId="334"/>
            <ac:spMk id="36939" creationId="{EC301814-1F19-47A0-A624-9AEC55862582}"/>
          </ac:spMkLst>
        </pc:spChg>
        <pc:spChg chg="mod">
          <ac:chgData name="John Laird" userId="514aed82f2490a09" providerId="LiveId" clId="{EE6CA392-B829-4A9A-8BD7-F08151FF66E3}" dt="2021-06-08T19:36:44.406" v="1216"/>
          <ac:spMkLst>
            <pc:docMk/>
            <pc:sldMk cId="0" sldId="334"/>
            <ac:spMk id="36940" creationId="{D86F0AA8-49BF-4D8C-8490-C57AB978092E}"/>
          </ac:spMkLst>
        </pc:spChg>
        <pc:spChg chg="mod">
          <ac:chgData name="John Laird" userId="514aed82f2490a09" providerId="LiveId" clId="{EE6CA392-B829-4A9A-8BD7-F08151FF66E3}" dt="2021-06-08T19:36:44.406" v="1216"/>
          <ac:spMkLst>
            <pc:docMk/>
            <pc:sldMk cId="0" sldId="334"/>
            <ac:spMk id="36941" creationId="{2278A64F-2B88-41EB-98D8-FF0ECE920C07}"/>
          </ac:spMkLst>
        </pc:spChg>
        <pc:spChg chg="mod">
          <ac:chgData name="John Laird" userId="514aed82f2490a09" providerId="LiveId" clId="{EE6CA392-B829-4A9A-8BD7-F08151FF66E3}" dt="2021-06-08T19:36:44.406" v="1216"/>
          <ac:spMkLst>
            <pc:docMk/>
            <pc:sldMk cId="0" sldId="334"/>
            <ac:spMk id="36942" creationId="{6D5E9EE9-115C-4BB7-8558-788F52C75175}"/>
          </ac:spMkLst>
        </pc:spChg>
        <pc:spChg chg="mod">
          <ac:chgData name="John Laird" userId="514aed82f2490a09" providerId="LiveId" clId="{EE6CA392-B829-4A9A-8BD7-F08151FF66E3}" dt="2021-06-08T19:36:44.406" v="1216"/>
          <ac:spMkLst>
            <pc:docMk/>
            <pc:sldMk cId="0" sldId="334"/>
            <ac:spMk id="36943" creationId="{22A34CD3-0E1A-4471-9F0D-F9B2ED0E8284}"/>
          </ac:spMkLst>
        </pc:spChg>
        <pc:spChg chg="mod">
          <ac:chgData name="John Laird" userId="514aed82f2490a09" providerId="LiveId" clId="{EE6CA392-B829-4A9A-8BD7-F08151FF66E3}" dt="2021-06-08T19:36:44.406" v="1216"/>
          <ac:spMkLst>
            <pc:docMk/>
            <pc:sldMk cId="0" sldId="334"/>
            <ac:spMk id="36944" creationId="{57F72F20-720A-446F-B6B5-3FC67396E245}"/>
          </ac:spMkLst>
        </pc:spChg>
        <pc:spChg chg="mod">
          <ac:chgData name="John Laird" userId="514aed82f2490a09" providerId="LiveId" clId="{EE6CA392-B829-4A9A-8BD7-F08151FF66E3}" dt="2021-06-08T19:36:44.406" v="1216"/>
          <ac:spMkLst>
            <pc:docMk/>
            <pc:sldMk cId="0" sldId="334"/>
            <ac:spMk id="36945" creationId="{ACF2E710-4F6C-4388-8F8A-25676A130BCC}"/>
          </ac:spMkLst>
        </pc:spChg>
        <pc:spChg chg="mod">
          <ac:chgData name="John Laird" userId="514aed82f2490a09" providerId="LiveId" clId="{EE6CA392-B829-4A9A-8BD7-F08151FF66E3}" dt="2021-06-08T19:36:44.406" v="1216"/>
          <ac:spMkLst>
            <pc:docMk/>
            <pc:sldMk cId="0" sldId="334"/>
            <ac:spMk id="36946" creationId="{9442BD3D-673C-41AD-90A7-B78C221F7F12}"/>
          </ac:spMkLst>
        </pc:spChg>
        <pc:spChg chg="mod">
          <ac:chgData name="John Laird" userId="514aed82f2490a09" providerId="LiveId" clId="{EE6CA392-B829-4A9A-8BD7-F08151FF66E3}" dt="2021-06-08T19:36:44.406" v="1216"/>
          <ac:spMkLst>
            <pc:docMk/>
            <pc:sldMk cId="0" sldId="334"/>
            <ac:spMk id="36947" creationId="{5C5B952C-516B-4DB3-8CA9-4BE324EB39CF}"/>
          </ac:spMkLst>
        </pc:spChg>
        <pc:spChg chg="mod">
          <ac:chgData name="John Laird" userId="514aed82f2490a09" providerId="LiveId" clId="{EE6CA392-B829-4A9A-8BD7-F08151FF66E3}" dt="2021-06-08T19:36:44.406" v="1216"/>
          <ac:spMkLst>
            <pc:docMk/>
            <pc:sldMk cId="0" sldId="334"/>
            <ac:spMk id="36948" creationId="{D6E56C92-F253-4BEC-8737-5D1360A4F9DB}"/>
          </ac:spMkLst>
        </pc:spChg>
        <pc:spChg chg="mod">
          <ac:chgData name="John Laird" userId="514aed82f2490a09" providerId="LiveId" clId="{EE6CA392-B829-4A9A-8BD7-F08151FF66E3}" dt="2021-06-08T19:36:44.406" v="1216"/>
          <ac:spMkLst>
            <pc:docMk/>
            <pc:sldMk cId="0" sldId="334"/>
            <ac:spMk id="36949" creationId="{652155DA-AA5C-4EF7-9EF8-43D327D4ACD3}"/>
          </ac:spMkLst>
        </pc:spChg>
        <pc:spChg chg="mod">
          <ac:chgData name="John Laird" userId="514aed82f2490a09" providerId="LiveId" clId="{EE6CA392-B829-4A9A-8BD7-F08151FF66E3}" dt="2021-06-08T19:36:44.406" v="1216"/>
          <ac:spMkLst>
            <pc:docMk/>
            <pc:sldMk cId="0" sldId="334"/>
            <ac:spMk id="36950" creationId="{2A73C148-27FF-4ABE-89D9-C0FC91CF192A}"/>
          </ac:spMkLst>
        </pc:spChg>
        <pc:spChg chg="mod">
          <ac:chgData name="John Laird" userId="514aed82f2490a09" providerId="LiveId" clId="{EE6CA392-B829-4A9A-8BD7-F08151FF66E3}" dt="2021-06-08T19:36:44.406" v="1216"/>
          <ac:spMkLst>
            <pc:docMk/>
            <pc:sldMk cId="0" sldId="334"/>
            <ac:spMk id="36951" creationId="{F0422ADA-69C1-411C-BEAE-70EB3D67AB1A}"/>
          </ac:spMkLst>
        </pc:spChg>
        <pc:spChg chg="mod">
          <ac:chgData name="John Laird" userId="514aed82f2490a09" providerId="LiveId" clId="{EE6CA392-B829-4A9A-8BD7-F08151FF66E3}" dt="2021-06-08T19:36:44.406" v="1216"/>
          <ac:spMkLst>
            <pc:docMk/>
            <pc:sldMk cId="0" sldId="334"/>
            <ac:spMk id="36952" creationId="{ECD76ED1-1472-4245-8CE3-F2D4747E7093}"/>
          </ac:spMkLst>
        </pc:spChg>
        <pc:spChg chg="mod">
          <ac:chgData name="John Laird" userId="514aed82f2490a09" providerId="LiveId" clId="{EE6CA392-B829-4A9A-8BD7-F08151FF66E3}" dt="2021-06-08T19:36:44.406" v="1216"/>
          <ac:spMkLst>
            <pc:docMk/>
            <pc:sldMk cId="0" sldId="334"/>
            <ac:spMk id="36953" creationId="{4D581836-6DAF-4459-A99D-83118CEE26B0}"/>
          </ac:spMkLst>
        </pc:spChg>
        <pc:spChg chg="mod">
          <ac:chgData name="John Laird" userId="514aed82f2490a09" providerId="LiveId" clId="{EE6CA392-B829-4A9A-8BD7-F08151FF66E3}" dt="2021-06-08T19:36:44.406" v="1216"/>
          <ac:spMkLst>
            <pc:docMk/>
            <pc:sldMk cId="0" sldId="334"/>
            <ac:spMk id="36954" creationId="{3A3D2220-0491-42FB-B8A5-F803CB87530B}"/>
          </ac:spMkLst>
        </pc:spChg>
        <pc:spChg chg="mod">
          <ac:chgData name="John Laird" userId="514aed82f2490a09" providerId="LiveId" clId="{EE6CA392-B829-4A9A-8BD7-F08151FF66E3}" dt="2021-06-08T19:36:44.406" v="1216"/>
          <ac:spMkLst>
            <pc:docMk/>
            <pc:sldMk cId="0" sldId="334"/>
            <ac:spMk id="36955" creationId="{12D627D1-F81B-415B-8867-C98549E68D69}"/>
          </ac:spMkLst>
        </pc:spChg>
        <pc:spChg chg="mod">
          <ac:chgData name="John Laird" userId="514aed82f2490a09" providerId="LiveId" clId="{EE6CA392-B829-4A9A-8BD7-F08151FF66E3}" dt="2021-06-08T19:36:44.406" v="1216"/>
          <ac:spMkLst>
            <pc:docMk/>
            <pc:sldMk cId="0" sldId="334"/>
            <ac:spMk id="36956" creationId="{4C8B9B06-A8D7-47B0-9E78-113CF255CC2F}"/>
          </ac:spMkLst>
        </pc:spChg>
        <pc:spChg chg="mod">
          <ac:chgData name="John Laird" userId="514aed82f2490a09" providerId="LiveId" clId="{EE6CA392-B829-4A9A-8BD7-F08151FF66E3}" dt="2021-06-08T19:36:44.406" v="1216"/>
          <ac:spMkLst>
            <pc:docMk/>
            <pc:sldMk cId="0" sldId="334"/>
            <ac:spMk id="36957" creationId="{42608299-4051-4903-A362-547E341B055A}"/>
          </ac:spMkLst>
        </pc:spChg>
        <pc:spChg chg="mod">
          <ac:chgData name="John Laird" userId="514aed82f2490a09" providerId="LiveId" clId="{EE6CA392-B829-4A9A-8BD7-F08151FF66E3}" dt="2021-06-08T19:36:44.406" v="1216"/>
          <ac:spMkLst>
            <pc:docMk/>
            <pc:sldMk cId="0" sldId="334"/>
            <ac:spMk id="36958" creationId="{3B5DDACE-99DA-4E62-90DB-01D1DFC8931F}"/>
          </ac:spMkLst>
        </pc:spChg>
        <pc:spChg chg="mod">
          <ac:chgData name="John Laird" userId="514aed82f2490a09" providerId="LiveId" clId="{EE6CA392-B829-4A9A-8BD7-F08151FF66E3}" dt="2021-06-08T19:36:44.406" v="1216"/>
          <ac:spMkLst>
            <pc:docMk/>
            <pc:sldMk cId="0" sldId="334"/>
            <ac:spMk id="36959" creationId="{56C81C97-F185-4658-99DE-A612BAD629D2}"/>
          </ac:spMkLst>
        </pc:spChg>
        <pc:spChg chg="mod">
          <ac:chgData name="John Laird" userId="514aed82f2490a09" providerId="LiveId" clId="{EE6CA392-B829-4A9A-8BD7-F08151FF66E3}" dt="2021-06-08T19:36:44.406" v="1216"/>
          <ac:spMkLst>
            <pc:docMk/>
            <pc:sldMk cId="0" sldId="334"/>
            <ac:spMk id="36960" creationId="{90CE9F9A-48DC-4173-A457-EB779843CB7F}"/>
          </ac:spMkLst>
        </pc:spChg>
        <pc:spChg chg="mod">
          <ac:chgData name="John Laird" userId="514aed82f2490a09" providerId="LiveId" clId="{EE6CA392-B829-4A9A-8BD7-F08151FF66E3}" dt="2021-06-08T19:36:44.406" v="1216"/>
          <ac:spMkLst>
            <pc:docMk/>
            <pc:sldMk cId="0" sldId="334"/>
            <ac:spMk id="36961" creationId="{99DB5568-9A26-4AD6-B515-45B466F573A5}"/>
          </ac:spMkLst>
        </pc:spChg>
        <pc:spChg chg="mod">
          <ac:chgData name="John Laird" userId="514aed82f2490a09" providerId="LiveId" clId="{EE6CA392-B829-4A9A-8BD7-F08151FF66E3}" dt="2021-06-08T19:36:44.406" v="1216"/>
          <ac:spMkLst>
            <pc:docMk/>
            <pc:sldMk cId="0" sldId="334"/>
            <ac:spMk id="36962" creationId="{39489621-8E48-4964-8297-2023E2135A7D}"/>
          </ac:spMkLst>
        </pc:spChg>
        <pc:spChg chg="mod">
          <ac:chgData name="John Laird" userId="514aed82f2490a09" providerId="LiveId" clId="{EE6CA392-B829-4A9A-8BD7-F08151FF66E3}" dt="2021-06-08T19:36:44.406" v="1216"/>
          <ac:spMkLst>
            <pc:docMk/>
            <pc:sldMk cId="0" sldId="334"/>
            <ac:spMk id="36963" creationId="{8C3D456E-4E13-480A-B092-B1B156EAF4EE}"/>
          </ac:spMkLst>
        </pc:spChg>
        <pc:spChg chg="mod">
          <ac:chgData name="John Laird" userId="514aed82f2490a09" providerId="LiveId" clId="{EE6CA392-B829-4A9A-8BD7-F08151FF66E3}" dt="2021-06-08T19:36:44.406" v="1216"/>
          <ac:spMkLst>
            <pc:docMk/>
            <pc:sldMk cId="0" sldId="334"/>
            <ac:spMk id="36964" creationId="{D3E24878-6D60-408A-8D54-EF11CBE6E382}"/>
          </ac:spMkLst>
        </pc:spChg>
        <pc:spChg chg="mod">
          <ac:chgData name="John Laird" userId="514aed82f2490a09" providerId="LiveId" clId="{EE6CA392-B829-4A9A-8BD7-F08151FF66E3}" dt="2021-06-08T19:36:44.406" v="1216"/>
          <ac:spMkLst>
            <pc:docMk/>
            <pc:sldMk cId="0" sldId="334"/>
            <ac:spMk id="36965" creationId="{BE4BE9A9-9300-439F-A00D-9F64D804FA16}"/>
          </ac:spMkLst>
        </pc:spChg>
        <pc:grpChg chg="mod">
          <ac:chgData name="John Laird" userId="514aed82f2490a09" providerId="LiveId" clId="{EE6CA392-B829-4A9A-8BD7-F08151FF66E3}" dt="2021-06-08T19:36:44.406" v="1216"/>
          <ac:grpSpMkLst>
            <pc:docMk/>
            <pc:sldMk cId="0" sldId="334"/>
            <ac:grpSpMk id="36888" creationId="{E84A64C1-F3A5-46AA-8EAB-4C2800C319EC}"/>
          </ac:grpSpMkLst>
        </pc:grpChg>
        <pc:grpChg chg="mod">
          <ac:chgData name="John Laird" userId="514aed82f2490a09" providerId="LiveId" clId="{EE6CA392-B829-4A9A-8BD7-F08151FF66E3}" dt="2021-06-08T19:36:44.406" v="1216"/>
          <ac:grpSpMkLst>
            <pc:docMk/>
            <pc:sldMk cId="0" sldId="334"/>
            <ac:grpSpMk id="36889" creationId="{1112DCEF-160B-4275-84B7-DC7B62F3F98A}"/>
          </ac:grpSpMkLst>
        </pc:grpChg>
        <pc:grpChg chg="mod">
          <ac:chgData name="John Laird" userId="514aed82f2490a09" providerId="LiveId" clId="{EE6CA392-B829-4A9A-8BD7-F08151FF66E3}" dt="2021-06-08T19:36:44.406" v="1216"/>
          <ac:grpSpMkLst>
            <pc:docMk/>
            <pc:sldMk cId="0" sldId="334"/>
            <ac:grpSpMk id="36890" creationId="{2441BEE4-9E62-498B-A970-94CD012C4214}"/>
          </ac:grpSpMkLst>
        </pc:grpChg>
        <pc:grpChg chg="mod">
          <ac:chgData name="John Laird" userId="514aed82f2490a09" providerId="LiveId" clId="{EE6CA392-B829-4A9A-8BD7-F08151FF66E3}" dt="2021-06-08T19:36:44.406" v="1216"/>
          <ac:grpSpMkLst>
            <pc:docMk/>
            <pc:sldMk cId="0" sldId="334"/>
            <ac:grpSpMk id="36891" creationId="{4AB1C762-1FB0-42F1-ADB2-C90508F97FB9}"/>
          </ac:grpSpMkLst>
        </pc:grpChg>
        <pc:grpChg chg="mod">
          <ac:chgData name="John Laird" userId="514aed82f2490a09" providerId="LiveId" clId="{EE6CA392-B829-4A9A-8BD7-F08151FF66E3}" dt="2021-06-08T19:36:44.406" v="1216"/>
          <ac:grpSpMkLst>
            <pc:docMk/>
            <pc:sldMk cId="0" sldId="334"/>
            <ac:grpSpMk id="36892" creationId="{FBF6C63C-C8CC-413B-9ACA-2E98542808AE}"/>
          </ac:grpSpMkLst>
        </pc:grpChg>
        <pc:grpChg chg="mod">
          <ac:chgData name="John Laird" userId="514aed82f2490a09" providerId="LiveId" clId="{EE6CA392-B829-4A9A-8BD7-F08151FF66E3}" dt="2021-06-08T19:36:44.406" v="1216"/>
          <ac:grpSpMkLst>
            <pc:docMk/>
            <pc:sldMk cId="0" sldId="334"/>
            <ac:grpSpMk id="36893" creationId="{F5D8FE72-A7BC-4D77-8643-2CED2493FA54}"/>
          </ac:grpSpMkLst>
        </pc:grpChg>
        <pc:grpChg chg="mod">
          <ac:chgData name="John Laird" userId="514aed82f2490a09" providerId="LiveId" clId="{EE6CA392-B829-4A9A-8BD7-F08151FF66E3}" dt="2021-06-08T19:36:44.406" v="1216"/>
          <ac:grpSpMkLst>
            <pc:docMk/>
            <pc:sldMk cId="0" sldId="334"/>
            <ac:grpSpMk id="36894" creationId="{C3DFDCF5-C780-4282-94DF-B715860E7EB5}"/>
          </ac:grpSpMkLst>
        </pc:grpChg>
        <pc:grpChg chg="mod">
          <ac:chgData name="John Laird" userId="514aed82f2490a09" providerId="LiveId" clId="{EE6CA392-B829-4A9A-8BD7-F08151FF66E3}" dt="2021-06-08T19:36:44.406" v="1216"/>
          <ac:grpSpMkLst>
            <pc:docMk/>
            <pc:sldMk cId="0" sldId="334"/>
            <ac:grpSpMk id="36895" creationId="{B3BA9D66-00F2-467D-8B41-95A8074D6506}"/>
          </ac:grpSpMkLst>
        </pc:grpChg>
        <pc:grpChg chg="mod">
          <ac:chgData name="John Laird" userId="514aed82f2490a09" providerId="LiveId" clId="{EE6CA392-B829-4A9A-8BD7-F08151FF66E3}" dt="2021-06-08T19:36:44.406" v="1216"/>
          <ac:grpSpMkLst>
            <pc:docMk/>
            <pc:sldMk cId="0" sldId="334"/>
            <ac:grpSpMk id="36896" creationId="{749F9A06-E3D4-4310-9964-92197BC4494E}"/>
          </ac:grpSpMkLst>
        </pc:grpChg>
        <pc:grpChg chg="mod">
          <ac:chgData name="John Laird" userId="514aed82f2490a09" providerId="LiveId" clId="{EE6CA392-B829-4A9A-8BD7-F08151FF66E3}" dt="2021-06-08T19:36:44.406" v="1216"/>
          <ac:grpSpMkLst>
            <pc:docMk/>
            <pc:sldMk cId="0" sldId="334"/>
            <ac:grpSpMk id="36897" creationId="{2E83F606-82B2-4F24-86B2-FA1DA1846559}"/>
          </ac:grpSpMkLst>
        </pc:grpChg>
        <pc:cxnChg chg="mod">
          <ac:chgData name="John Laird" userId="514aed82f2490a09" providerId="LiveId" clId="{EE6CA392-B829-4A9A-8BD7-F08151FF66E3}" dt="2021-06-08T19:36:44.406" v="1216"/>
          <ac:cxnSpMkLst>
            <pc:docMk/>
            <pc:sldMk cId="0" sldId="334"/>
            <ac:cxnSpMk id="36867" creationId="{23394DF6-251E-4F3B-9EA0-33D69172E6DD}"/>
          </ac:cxnSpMkLst>
        </pc:cxnChg>
        <pc:cxnChg chg="mod">
          <ac:chgData name="John Laird" userId="514aed82f2490a09" providerId="LiveId" clId="{EE6CA392-B829-4A9A-8BD7-F08151FF66E3}" dt="2021-06-08T19:36:44.406" v="1216"/>
          <ac:cxnSpMkLst>
            <pc:docMk/>
            <pc:sldMk cId="0" sldId="334"/>
            <ac:cxnSpMk id="36907" creationId="{69625C5C-80D5-4361-95D6-32105853F466}"/>
          </ac:cxnSpMkLst>
        </pc:cxnChg>
        <pc:cxnChg chg="mod">
          <ac:chgData name="John Laird" userId="514aed82f2490a09" providerId="LiveId" clId="{EE6CA392-B829-4A9A-8BD7-F08151FF66E3}" dt="2021-06-08T19:36:44.406" v="1216"/>
          <ac:cxnSpMkLst>
            <pc:docMk/>
            <pc:sldMk cId="0" sldId="334"/>
            <ac:cxnSpMk id="36909" creationId="{A116FDC6-ABCB-4720-8D12-25D21ACCDF94}"/>
          </ac:cxnSpMkLst>
        </pc:cxnChg>
        <pc:cxnChg chg="mod">
          <ac:chgData name="John Laird" userId="514aed82f2490a09" providerId="LiveId" clId="{EE6CA392-B829-4A9A-8BD7-F08151FF66E3}" dt="2021-06-08T19:36:44.406" v="1216"/>
          <ac:cxnSpMkLst>
            <pc:docMk/>
            <pc:sldMk cId="0" sldId="334"/>
            <ac:cxnSpMk id="36912" creationId="{E7FB42F0-5464-4B8C-AE72-8C64F17B60D0}"/>
          </ac:cxnSpMkLst>
        </pc:cxnChg>
        <pc:cxnChg chg="mod">
          <ac:chgData name="John Laird" userId="514aed82f2490a09" providerId="LiveId" clId="{EE6CA392-B829-4A9A-8BD7-F08151FF66E3}" dt="2021-06-08T19:36:44.406" v="1216"/>
          <ac:cxnSpMkLst>
            <pc:docMk/>
            <pc:sldMk cId="0" sldId="334"/>
            <ac:cxnSpMk id="36913" creationId="{5B38BB00-40E7-473C-B0D2-648DF59D5EF7}"/>
          </ac:cxnSpMkLst>
        </pc:cxnChg>
      </pc:sldChg>
      <pc:sldChg chg="modSp add del">
        <pc:chgData name="John Laird" userId="514aed82f2490a09" providerId="LiveId" clId="{EE6CA392-B829-4A9A-8BD7-F08151FF66E3}" dt="2021-06-09T19:33:03.377" v="7649" actId="47"/>
        <pc:sldMkLst>
          <pc:docMk/>
          <pc:sldMk cId="0" sldId="336"/>
        </pc:sldMkLst>
        <pc:spChg chg="mod">
          <ac:chgData name="John Laird" userId="514aed82f2490a09" providerId="LiveId" clId="{EE6CA392-B829-4A9A-8BD7-F08151FF66E3}" dt="2021-06-08T19:36:44.406" v="1216"/>
          <ac:spMkLst>
            <pc:docMk/>
            <pc:sldMk cId="0" sldId="336"/>
            <ac:spMk id="2" creationId="{FD3F1D7D-FB34-472E-812F-191B5CEF697B}"/>
          </ac:spMkLst>
        </pc:spChg>
        <pc:spChg chg="mod">
          <ac:chgData name="John Laird" userId="514aed82f2490a09" providerId="LiveId" clId="{EE6CA392-B829-4A9A-8BD7-F08151FF66E3}" dt="2021-06-08T19:36:44.406" v="1216"/>
          <ac:spMkLst>
            <pc:docMk/>
            <pc:sldMk cId="0" sldId="336"/>
            <ac:spMk id="3" creationId="{E33FD5A8-3EC7-400F-AF70-04F813AFC47D}"/>
          </ac:spMkLst>
        </pc:spChg>
        <pc:spChg chg="mod">
          <ac:chgData name="John Laird" userId="514aed82f2490a09" providerId="LiveId" clId="{EE6CA392-B829-4A9A-8BD7-F08151FF66E3}" dt="2021-06-08T19:36:44.406" v="1216"/>
          <ac:spMkLst>
            <pc:docMk/>
            <pc:sldMk cId="0" sldId="336"/>
            <ac:spMk id="160" creationId="{A5CA4C6D-D338-4D8D-91EB-7E70884FFD8D}"/>
          </ac:spMkLst>
        </pc:spChg>
        <pc:spChg chg="mod">
          <ac:chgData name="John Laird" userId="514aed82f2490a09" providerId="LiveId" clId="{EE6CA392-B829-4A9A-8BD7-F08151FF66E3}" dt="2021-06-08T19:36:44.406" v="1216"/>
          <ac:spMkLst>
            <pc:docMk/>
            <pc:sldMk cId="0" sldId="336"/>
            <ac:spMk id="169" creationId="{80C844ED-D117-4C06-8271-3EF8761CF82C}"/>
          </ac:spMkLst>
        </pc:spChg>
        <pc:spChg chg="mod">
          <ac:chgData name="John Laird" userId="514aed82f2490a09" providerId="LiveId" clId="{EE6CA392-B829-4A9A-8BD7-F08151FF66E3}" dt="2021-06-08T19:36:44.406" v="1216"/>
          <ac:spMkLst>
            <pc:docMk/>
            <pc:sldMk cId="0" sldId="336"/>
            <ac:spMk id="264" creationId="{C7A80AB3-840D-4AE5-B922-21FD8E4482B2}"/>
          </ac:spMkLst>
        </pc:spChg>
        <pc:spChg chg="mod">
          <ac:chgData name="John Laird" userId="514aed82f2490a09" providerId="LiveId" clId="{EE6CA392-B829-4A9A-8BD7-F08151FF66E3}" dt="2021-06-08T19:36:44.406" v="1216"/>
          <ac:spMkLst>
            <pc:docMk/>
            <pc:sldMk cId="0" sldId="336"/>
            <ac:spMk id="265" creationId="{0C22F802-903A-447C-A691-92C64B339CAD}"/>
          </ac:spMkLst>
        </pc:spChg>
        <pc:spChg chg="mod">
          <ac:chgData name="John Laird" userId="514aed82f2490a09" providerId="LiveId" clId="{EE6CA392-B829-4A9A-8BD7-F08151FF66E3}" dt="2021-06-08T19:36:44.406" v="1216"/>
          <ac:spMkLst>
            <pc:docMk/>
            <pc:sldMk cId="0" sldId="336"/>
            <ac:spMk id="267" creationId="{1E4313B4-E364-4AAE-BE9E-0C72B11957DF}"/>
          </ac:spMkLst>
        </pc:spChg>
        <pc:spChg chg="mod">
          <ac:chgData name="John Laird" userId="514aed82f2490a09" providerId="LiveId" clId="{EE6CA392-B829-4A9A-8BD7-F08151FF66E3}" dt="2021-06-08T19:36:44.406" v="1216"/>
          <ac:spMkLst>
            <pc:docMk/>
            <pc:sldMk cId="0" sldId="336"/>
            <ac:spMk id="268" creationId="{28E0F729-7E11-429E-8AAD-D5666B39B495}"/>
          </ac:spMkLst>
        </pc:spChg>
        <pc:spChg chg="mod">
          <ac:chgData name="John Laird" userId="514aed82f2490a09" providerId="LiveId" clId="{EE6CA392-B829-4A9A-8BD7-F08151FF66E3}" dt="2021-06-08T19:36:44.406" v="1216"/>
          <ac:spMkLst>
            <pc:docMk/>
            <pc:sldMk cId="0" sldId="336"/>
            <ac:spMk id="270" creationId="{E4368CF2-1E75-42FD-B4DA-DDFE3B3C224E}"/>
          </ac:spMkLst>
        </pc:spChg>
        <pc:spChg chg="mod">
          <ac:chgData name="John Laird" userId="514aed82f2490a09" providerId="LiveId" clId="{EE6CA392-B829-4A9A-8BD7-F08151FF66E3}" dt="2021-06-08T19:36:44.406" v="1216"/>
          <ac:spMkLst>
            <pc:docMk/>
            <pc:sldMk cId="0" sldId="336"/>
            <ac:spMk id="271" creationId="{FDC0BCAF-4C75-4C6C-AB6D-387F4913ADD3}"/>
          </ac:spMkLst>
        </pc:spChg>
        <pc:spChg chg="mod">
          <ac:chgData name="John Laird" userId="514aed82f2490a09" providerId="LiveId" clId="{EE6CA392-B829-4A9A-8BD7-F08151FF66E3}" dt="2021-06-08T19:36:44.406" v="1216"/>
          <ac:spMkLst>
            <pc:docMk/>
            <pc:sldMk cId="0" sldId="336"/>
            <ac:spMk id="273" creationId="{4B960A1A-8883-4947-919F-773D8F2B2B68}"/>
          </ac:spMkLst>
        </pc:spChg>
        <pc:spChg chg="mod">
          <ac:chgData name="John Laird" userId="514aed82f2490a09" providerId="LiveId" clId="{EE6CA392-B829-4A9A-8BD7-F08151FF66E3}" dt="2021-06-08T19:36:44.406" v="1216"/>
          <ac:spMkLst>
            <pc:docMk/>
            <pc:sldMk cId="0" sldId="336"/>
            <ac:spMk id="274" creationId="{C95C4A8F-3BF5-4E8A-AD34-1808B690C546}"/>
          </ac:spMkLst>
        </pc:spChg>
        <pc:spChg chg="mod">
          <ac:chgData name="John Laird" userId="514aed82f2490a09" providerId="LiveId" clId="{EE6CA392-B829-4A9A-8BD7-F08151FF66E3}" dt="2021-06-08T19:36:44.406" v="1216"/>
          <ac:spMkLst>
            <pc:docMk/>
            <pc:sldMk cId="0" sldId="336"/>
            <ac:spMk id="289" creationId="{18BA0B9A-B8E7-4CF2-B8DA-884CFEA55D56}"/>
          </ac:spMkLst>
        </pc:spChg>
        <pc:spChg chg="mod">
          <ac:chgData name="John Laird" userId="514aed82f2490a09" providerId="LiveId" clId="{EE6CA392-B829-4A9A-8BD7-F08151FF66E3}" dt="2021-06-08T19:36:44.406" v="1216"/>
          <ac:spMkLst>
            <pc:docMk/>
            <pc:sldMk cId="0" sldId="336"/>
            <ac:spMk id="290" creationId="{4C578EF1-1E99-4771-BCE4-CEE6C55DC60B}"/>
          </ac:spMkLst>
        </pc:spChg>
        <pc:spChg chg="mod">
          <ac:chgData name="John Laird" userId="514aed82f2490a09" providerId="LiveId" clId="{EE6CA392-B829-4A9A-8BD7-F08151FF66E3}" dt="2021-06-08T19:36:44.406" v="1216"/>
          <ac:spMkLst>
            <pc:docMk/>
            <pc:sldMk cId="0" sldId="336"/>
            <ac:spMk id="292" creationId="{412F9D27-7496-4AE0-88C9-B0B601A554D6}"/>
          </ac:spMkLst>
        </pc:spChg>
        <pc:spChg chg="mod">
          <ac:chgData name="John Laird" userId="514aed82f2490a09" providerId="LiveId" clId="{EE6CA392-B829-4A9A-8BD7-F08151FF66E3}" dt="2021-06-08T19:36:44.406" v="1216"/>
          <ac:spMkLst>
            <pc:docMk/>
            <pc:sldMk cId="0" sldId="336"/>
            <ac:spMk id="293" creationId="{C736B34C-1686-4100-B6E4-96A547A505A6}"/>
          </ac:spMkLst>
        </pc:spChg>
        <pc:spChg chg="mod">
          <ac:chgData name="John Laird" userId="514aed82f2490a09" providerId="LiveId" clId="{EE6CA392-B829-4A9A-8BD7-F08151FF66E3}" dt="2021-06-08T19:36:44.406" v="1216"/>
          <ac:spMkLst>
            <pc:docMk/>
            <pc:sldMk cId="0" sldId="336"/>
            <ac:spMk id="295" creationId="{EAD23AB4-4261-44DD-A0FE-1DE99B7FA487}"/>
          </ac:spMkLst>
        </pc:spChg>
        <pc:spChg chg="mod">
          <ac:chgData name="John Laird" userId="514aed82f2490a09" providerId="LiveId" clId="{EE6CA392-B829-4A9A-8BD7-F08151FF66E3}" dt="2021-06-08T19:36:44.406" v="1216"/>
          <ac:spMkLst>
            <pc:docMk/>
            <pc:sldMk cId="0" sldId="336"/>
            <ac:spMk id="296" creationId="{B019222B-4759-463C-B7C1-9F2BD8526432}"/>
          </ac:spMkLst>
        </pc:spChg>
        <pc:spChg chg="mod">
          <ac:chgData name="John Laird" userId="514aed82f2490a09" providerId="LiveId" clId="{EE6CA392-B829-4A9A-8BD7-F08151FF66E3}" dt="2021-06-08T19:36:44.406" v="1216"/>
          <ac:spMkLst>
            <pc:docMk/>
            <pc:sldMk cId="0" sldId="336"/>
            <ac:spMk id="298" creationId="{BAFB7A9F-9681-4940-BB7B-6B6F026244BE}"/>
          </ac:spMkLst>
        </pc:spChg>
        <pc:spChg chg="mod">
          <ac:chgData name="John Laird" userId="514aed82f2490a09" providerId="LiveId" clId="{EE6CA392-B829-4A9A-8BD7-F08151FF66E3}" dt="2021-06-08T19:36:44.406" v="1216"/>
          <ac:spMkLst>
            <pc:docMk/>
            <pc:sldMk cId="0" sldId="336"/>
            <ac:spMk id="299" creationId="{B670A138-95D3-4011-A9B2-8689CA1649CC}"/>
          </ac:spMkLst>
        </pc:spChg>
        <pc:spChg chg="mod">
          <ac:chgData name="John Laird" userId="514aed82f2490a09" providerId="LiveId" clId="{EE6CA392-B829-4A9A-8BD7-F08151FF66E3}" dt="2021-06-08T19:36:44.406" v="1216"/>
          <ac:spMkLst>
            <pc:docMk/>
            <pc:sldMk cId="0" sldId="336"/>
            <ac:spMk id="314" creationId="{0DC55A92-FE13-43AB-8640-D529BDF3DA7C}"/>
          </ac:spMkLst>
        </pc:spChg>
        <pc:spChg chg="mod">
          <ac:chgData name="John Laird" userId="514aed82f2490a09" providerId="LiveId" clId="{EE6CA392-B829-4A9A-8BD7-F08151FF66E3}" dt="2021-06-08T19:36:44.406" v="1216"/>
          <ac:spMkLst>
            <pc:docMk/>
            <pc:sldMk cId="0" sldId="336"/>
            <ac:spMk id="27652" creationId="{6D9894D8-0DA6-4813-9B73-43523F26605A}"/>
          </ac:spMkLst>
        </pc:spChg>
        <pc:spChg chg="mod">
          <ac:chgData name="John Laird" userId="514aed82f2490a09" providerId="LiveId" clId="{EE6CA392-B829-4A9A-8BD7-F08151FF66E3}" dt="2021-06-08T19:45:44.098" v="1319"/>
          <ac:spMkLst>
            <pc:docMk/>
            <pc:sldMk cId="0" sldId="336"/>
            <ac:spMk id="40962" creationId="{64F1871A-D596-4473-B447-B7635CB29578}"/>
          </ac:spMkLst>
        </pc:spChg>
        <pc:spChg chg="mod">
          <ac:chgData name="John Laird" userId="514aed82f2490a09" providerId="LiveId" clId="{EE6CA392-B829-4A9A-8BD7-F08151FF66E3}" dt="2021-06-08T19:45:44.098" v="1319"/>
          <ac:spMkLst>
            <pc:docMk/>
            <pc:sldMk cId="0" sldId="336"/>
            <ac:spMk id="40963" creationId="{06349F57-AD9F-4BB1-AD33-AF8A80E2CB07}"/>
          </ac:spMkLst>
        </pc:spChg>
        <pc:spChg chg="mod">
          <ac:chgData name="John Laird" userId="514aed82f2490a09" providerId="LiveId" clId="{EE6CA392-B829-4A9A-8BD7-F08151FF66E3}" dt="2021-06-08T19:36:44.406" v="1216"/>
          <ac:spMkLst>
            <pc:docMk/>
            <pc:sldMk cId="0" sldId="336"/>
            <ac:spMk id="40965" creationId="{957490B0-3B34-49D4-9309-CDF630BCF498}"/>
          </ac:spMkLst>
        </pc:spChg>
        <pc:spChg chg="mod">
          <ac:chgData name="John Laird" userId="514aed82f2490a09" providerId="LiveId" clId="{EE6CA392-B829-4A9A-8BD7-F08151FF66E3}" dt="2021-06-08T19:36:44.406" v="1216"/>
          <ac:spMkLst>
            <pc:docMk/>
            <pc:sldMk cId="0" sldId="336"/>
            <ac:spMk id="40966" creationId="{60BD3FDA-2249-41FF-B56E-B413EA3AB56E}"/>
          </ac:spMkLst>
        </pc:spChg>
        <pc:spChg chg="mod">
          <ac:chgData name="John Laird" userId="514aed82f2490a09" providerId="LiveId" clId="{EE6CA392-B829-4A9A-8BD7-F08151FF66E3}" dt="2021-06-08T19:36:44.406" v="1216"/>
          <ac:spMkLst>
            <pc:docMk/>
            <pc:sldMk cId="0" sldId="336"/>
            <ac:spMk id="40967" creationId="{6B96EE0B-71E3-4474-A8BD-F27EA0F9DD1B}"/>
          </ac:spMkLst>
        </pc:spChg>
        <pc:spChg chg="mod">
          <ac:chgData name="John Laird" userId="514aed82f2490a09" providerId="LiveId" clId="{EE6CA392-B829-4A9A-8BD7-F08151FF66E3}" dt="2021-06-08T19:36:44.406" v="1216"/>
          <ac:spMkLst>
            <pc:docMk/>
            <pc:sldMk cId="0" sldId="336"/>
            <ac:spMk id="41004" creationId="{0999CE7D-5182-4674-B638-5D4F487458EF}"/>
          </ac:spMkLst>
        </pc:spChg>
        <pc:spChg chg="mod">
          <ac:chgData name="John Laird" userId="514aed82f2490a09" providerId="LiveId" clId="{EE6CA392-B829-4A9A-8BD7-F08151FF66E3}" dt="2021-06-08T19:36:44.406" v="1216"/>
          <ac:spMkLst>
            <pc:docMk/>
            <pc:sldMk cId="0" sldId="336"/>
            <ac:spMk id="41015" creationId="{D2B902B5-0C63-4D6A-B9AD-22B88D1F0130}"/>
          </ac:spMkLst>
        </pc:spChg>
        <pc:spChg chg="mod">
          <ac:chgData name="John Laird" userId="514aed82f2490a09" providerId="LiveId" clId="{EE6CA392-B829-4A9A-8BD7-F08151FF66E3}" dt="2021-06-08T19:36:44.406" v="1216"/>
          <ac:spMkLst>
            <pc:docMk/>
            <pc:sldMk cId="0" sldId="336"/>
            <ac:spMk id="41016" creationId="{0C7F7175-BCB8-4171-8D06-0042E6D22A07}"/>
          </ac:spMkLst>
        </pc:spChg>
        <pc:spChg chg="mod">
          <ac:chgData name="John Laird" userId="514aed82f2490a09" providerId="LiveId" clId="{EE6CA392-B829-4A9A-8BD7-F08151FF66E3}" dt="2021-06-08T19:36:44.406" v="1216"/>
          <ac:spMkLst>
            <pc:docMk/>
            <pc:sldMk cId="0" sldId="336"/>
            <ac:spMk id="41018" creationId="{E1C43CA4-DB0B-49A5-B585-476D09ED84ED}"/>
          </ac:spMkLst>
        </pc:spChg>
        <pc:spChg chg="mod">
          <ac:chgData name="John Laird" userId="514aed82f2490a09" providerId="LiveId" clId="{EE6CA392-B829-4A9A-8BD7-F08151FF66E3}" dt="2021-06-08T19:36:44.406" v="1216"/>
          <ac:spMkLst>
            <pc:docMk/>
            <pc:sldMk cId="0" sldId="336"/>
            <ac:spMk id="41019" creationId="{07D9336D-3BCB-4D1F-A02D-90FFF4A89918}"/>
          </ac:spMkLst>
        </pc:spChg>
        <pc:spChg chg="mod">
          <ac:chgData name="John Laird" userId="514aed82f2490a09" providerId="LiveId" clId="{EE6CA392-B829-4A9A-8BD7-F08151FF66E3}" dt="2021-06-08T19:36:44.406" v="1216"/>
          <ac:spMkLst>
            <pc:docMk/>
            <pc:sldMk cId="0" sldId="336"/>
            <ac:spMk id="41020" creationId="{0ED4548A-B4D6-4856-933E-44BD1FFE22E3}"/>
          </ac:spMkLst>
        </pc:spChg>
        <pc:spChg chg="mod">
          <ac:chgData name="John Laird" userId="514aed82f2490a09" providerId="LiveId" clId="{EE6CA392-B829-4A9A-8BD7-F08151FF66E3}" dt="2021-06-08T19:36:44.406" v="1216"/>
          <ac:spMkLst>
            <pc:docMk/>
            <pc:sldMk cId="0" sldId="336"/>
            <ac:spMk id="41021" creationId="{9A3BA15E-4BF9-4504-BB49-093A43B63100}"/>
          </ac:spMkLst>
        </pc:spChg>
        <pc:spChg chg="mod">
          <ac:chgData name="John Laird" userId="514aed82f2490a09" providerId="LiveId" clId="{EE6CA392-B829-4A9A-8BD7-F08151FF66E3}" dt="2021-06-08T19:36:44.406" v="1216"/>
          <ac:spMkLst>
            <pc:docMk/>
            <pc:sldMk cId="0" sldId="336"/>
            <ac:spMk id="41022" creationId="{B15222C5-BFFA-4271-98D3-FA6611FD596F}"/>
          </ac:spMkLst>
        </pc:spChg>
        <pc:spChg chg="mod">
          <ac:chgData name="John Laird" userId="514aed82f2490a09" providerId="LiveId" clId="{EE6CA392-B829-4A9A-8BD7-F08151FF66E3}" dt="2021-06-08T19:36:44.406" v="1216"/>
          <ac:spMkLst>
            <pc:docMk/>
            <pc:sldMk cId="0" sldId="336"/>
            <ac:spMk id="41023" creationId="{49D8EC97-CCCD-4769-88C5-46582F661548}"/>
          </ac:spMkLst>
        </pc:spChg>
        <pc:spChg chg="mod">
          <ac:chgData name="John Laird" userId="514aed82f2490a09" providerId="LiveId" clId="{EE6CA392-B829-4A9A-8BD7-F08151FF66E3}" dt="2021-06-08T19:36:44.406" v="1216"/>
          <ac:spMkLst>
            <pc:docMk/>
            <pc:sldMk cId="0" sldId="336"/>
            <ac:spMk id="41024" creationId="{5ACAA6E0-BFE9-4DFD-9398-8CA943501FE6}"/>
          </ac:spMkLst>
        </pc:spChg>
        <pc:spChg chg="mod">
          <ac:chgData name="John Laird" userId="514aed82f2490a09" providerId="LiveId" clId="{EE6CA392-B829-4A9A-8BD7-F08151FF66E3}" dt="2021-06-08T19:36:44.406" v="1216"/>
          <ac:spMkLst>
            <pc:docMk/>
            <pc:sldMk cId="0" sldId="336"/>
            <ac:spMk id="41025" creationId="{26BFFA08-81FA-4CEC-A896-D15D686C5918}"/>
          </ac:spMkLst>
        </pc:spChg>
        <pc:spChg chg="mod">
          <ac:chgData name="John Laird" userId="514aed82f2490a09" providerId="LiveId" clId="{EE6CA392-B829-4A9A-8BD7-F08151FF66E3}" dt="2021-06-08T19:36:44.406" v="1216"/>
          <ac:spMkLst>
            <pc:docMk/>
            <pc:sldMk cId="0" sldId="336"/>
            <ac:spMk id="41026" creationId="{952FDF1D-6AEE-45CC-B081-47CA550E470A}"/>
          </ac:spMkLst>
        </pc:spChg>
        <pc:spChg chg="mod">
          <ac:chgData name="John Laird" userId="514aed82f2490a09" providerId="LiveId" clId="{EE6CA392-B829-4A9A-8BD7-F08151FF66E3}" dt="2021-06-08T19:36:44.406" v="1216"/>
          <ac:spMkLst>
            <pc:docMk/>
            <pc:sldMk cId="0" sldId="336"/>
            <ac:spMk id="41027" creationId="{D98A9E88-C706-41FB-A0D1-6D807BE366BE}"/>
          </ac:spMkLst>
        </pc:spChg>
        <pc:spChg chg="mod">
          <ac:chgData name="John Laird" userId="514aed82f2490a09" providerId="LiveId" clId="{EE6CA392-B829-4A9A-8BD7-F08151FF66E3}" dt="2021-06-08T19:36:44.406" v="1216"/>
          <ac:spMkLst>
            <pc:docMk/>
            <pc:sldMk cId="0" sldId="336"/>
            <ac:spMk id="41028" creationId="{0C16F5BD-45F7-4549-A4AD-622F1E40AEA8}"/>
          </ac:spMkLst>
        </pc:spChg>
        <pc:spChg chg="mod">
          <ac:chgData name="John Laird" userId="514aed82f2490a09" providerId="LiveId" clId="{EE6CA392-B829-4A9A-8BD7-F08151FF66E3}" dt="2021-06-08T19:36:44.406" v="1216"/>
          <ac:spMkLst>
            <pc:docMk/>
            <pc:sldMk cId="0" sldId="336"/>
            <ac:spMk id="41029" creationId="{F8C0E52C-5D22-4B7A-B4A7-6EED4272FFB3}"/>
          </ac:spMkLst>
        </pc:spChg>
        <pc:spChg chg="mod">
          <ac:chgData name="John Laird" userId="514aed82f2490a09" providerId="LiveId" clId="{EE6CA392-B829-4A9A-8BD7-F08151FF66E3}" dt="2021-06-08T19:36:44.406" v="1216"/>
          <ac:spMkLst>
            <pc:docMk/>
            <pc:sldMk cId="0" sldId="336"/>
            <ac:spMk id="41030" creationId="{D684293E-7ACC-4FE3-9479-6360C687DC17}"/>
          </ac:spMkLst>
        </pc:spChg>
        <pc:spChg chg="mod">
          <ac:chgData name="John Laird" userId="514aed82f2490a09" providerId="LiveId" clId="{EE6CA392-B829-4A9A-8BD7-F08151FF66E3}" dt="2021-06-08T19:36:44.406" v="1216"/>
          <ac:spMkLst>
            <pc:docMk/>
            <pc:sldMk cId="0" sldId="336"/>
            <ac:spMk id="41031" creationId="{45459E49-6663-4731-8FE6-EBC827CAA997}"/>
          </ac:spMkLst>
        </pc:spChg>
        <pc:spChg chg="mod">
          <ac:chgData name="John Laird" userId="514aed82f2490a09" providerId="LiveId" clId="{EE6CA392-B829-4A9A-8BD7-F08151FF66E3}" dt="2021-06-08T19:36:44.406" v="1216"/>
          <ac:spMkLst>
            <pc:docMk/>
            <pc:sldMk cId="0" sldId="336"/>
            <ac:spMk id="41032" creationId="{993E6184-CF12-4D4C-A5B8-0036A897CDF8}"/>
          </ac:spMkLst>
        </pc:spChg>
        <pc:spChg chg="mod">
          <ac:chgData name="John Laird" userId="514aed82f2490a09" providerId="LiveId" clId="{EE6CA392-B829-4A9A-8BD7-F08151FF66E3}" dt="2021-06-08T19:36:44.406" v="1216"/>
          <ac:spMkLst>
            <pc:docMk/>
            <pc:sldMk cId="0" sldId="336"/>
            <ac:spMk id="41033" creationId="{6B1E0790-DD3D-44FA-BA90-96AD29652F25}"/>
          </ac:spMkLst>
        </pc:spChg>
        <pc:spChg chg="mod">
          <ac:chgData name="John Laird" userId="514aed82f2490a09" providerId="LiveId" clId="{EE6CA392-B829-4A9A-8BD7-F08151FF66E3}" dt="2021-06-08T19:36:44.406" v="1216"/>
          <ac:spMkLst>
            <pc:docMk/>
            <pc:sldMk cId="0" sldId="336"/>
            <ac:spMk id="41034" creationId="{1ACB2384-A2CC-4931-B063-03A3D389CCEC}"/>
          </ac:spMkLst>
        </pc:spChg>
        <pc:spChg chg="mod">
          <ac:chgData name="John Laird" userId="514aed82f2490a09" providerId="LiveId" clId="{EE6CA392-B829-4A9A-8BD7-F08151FF66E3}" dt="2021-06-08T19:36:44.406" v="1216"/>
          <ac:spMkLst>
            <pc:docMk/>
            <pc:sldMk cId="0" sldId="336"/>
            <ac:spMk id="41035" creationId="{3DF1B286-FBD5-4902-A0A2-DE2AAB5A99E4}"/>
          </ac:spMkLst>
        </pc:spChg>
        <pc:spChg chg="mod">
          <ac:chgData name="John Laird" userId="514aed82f2490a09" providerId="LiveId" clId="{EE6CA392-B829-4A9A-8BD7-F08151FF66E3}" dt="2021-06-08T19:36:44.406" v="1216"/>
          <ac:spMkLst>
            <pc:docMk/>
            <pc:sldMk cId="0" sldId="336"/>
            <ac:spMk id="41036" creationId="{DB117154-6228-46B8-BC3F-689FE1CC38E2}"/>
          </ac:spMkLst>
        </pc:spChg>
        <pc:spChg chg="mod">
          <ac:chgData name="John Laird" userId="514aed82f2490a09" providerId="LiveId" clId="{EE6CA392-B829-4A9A-8BD7-F08151FF66E3}" dt="2021-06-08T19:36:44.406" v="1216"/>
          <ac:spMkLst>
            <pc:docMk/>
            <pc:sldMk cId="0" sldId="336"/>
            <ac:spMk id="41037" creationId="{6029A8D0-B6EC-408B-9806-9BDF04FB6C0C}"/>
          </ac:spMkLst>
        </pc:spChg>
        <pc:spChg chg="mod">
          <ac:chgData name="John Laird" userId="514aed82f2490a09" providerId="LiveId" clId="{EE6CA392-B829-4A9A-8BD7-F08151FF66E3}" dt="2021-06-08T19:36:44.406" v="1216"/>
          <ac:spMkLst>
            <pc:docMk/>
            <pc:sldMk cId="0" sldId="336"/>
            <ac:spMk id="41038" creationId="{21D4B403-842B-4984-94C2-C17D4FB448D9}"/>
          </ac:spMkLst>
        </pc:spChg>
        <pc:spChg chg="mod">
          <ac:chgData name="John Laird" userId="514aed82f2490a09" providerId="LiveId" clId="{EE6CA392-B829-4A9A-8BD7-F08151FF66E3}" dt="2021-06-08T19:36:44.406" v="1216"/>
          <ac:spMkLst>
            <pc:docMk/>
            <pc:sldMk cId="0" sldId="336"/>
            <ac:spMk id="41039" creationId="{0971ADA1-B967-4A4E-B99C-CDE11FD46E86}"/>
          </ac:spMkLst>
        </pc:spChg>
        <pc:spChg chg="mod">
          <ac:chgData name="John Laird" userId="514aed82f2490a09" providerId="LiveId" clId="{EE6CA392-B829-4A9A-8BD7-F08151FF66E3}" dt="2021-06-08T19:36:44.406" v="1216"/>
          <ac:spMkLst>
            <pc:docMk/>
            <pc:sldMk cId="0" sldId="336"/>
            <ac:spMk id="41040" creationId="{A0E8B75C-E76E-4491-ADFF-9900FFDBFA99}"/>
          </ac:spMkLst>
        </pc:spChg>
        <pc:spChg chg="mod">
          <ac:chgData name="John Laird" userId="514aed82f2490a09" providerId="LiveId" clId="{EE6CA392-B829-4A9A-8BD7-F08151FF66E3}" dt="2021-06-08T19:36:44.406" v="1216"/>
          <ac:spMkLst>
            <pc:docMk/>
            <pc:sldMk cId="0" sldId="336"/>
            <ac:spMk id="41041" creationId="{EFE9F6E4-E21F-4D33-8F36-BA7AD88D8DCB}"/>
          </ac:spMkLst>
        </pc:spChg>
        <pc:spChg chg="mod">
          <ac:chgData name="John Laird" userId="514aed82f2490a09" providerId="LiveId" clId="{EE6CA392-B829-4A9A-8BD7-F08151FF66E3}" dt="2021-06-08T19:36:44.406" v="1216"/>
          <ac:spMkLst>
            <pc:docMk/>
            <pc:sldMk cId="0" sldId="336"/>
            <ac:spMk id="41042" creationId="{66BD8C3A-3440-488B-8E89-D72365604DD4}"/>
          </ac:spMkLst>
        </pc:spChg>
        <pc:spChg chg="mod">
          <ac:chgData name="John Laird" userId="514aed82f2490a09" providerId="LiveId" clId="{EE6CA392-B829-4A9A-8BD7-F08151FF66E3}" dt="2021-06-08T19:36:44.406" v="1216"/>
          <ac:spMkLst>
            <pc:docMk/>
            <pc:sldMk cId="0" sldId="336"/>
            <ac:spMk id="41043" creationId="{FCFB30B7-B0E5-4E8A-99C7-8E77770B5728}"/>
          </ac:spMkLst>
        </pc:spChg>
        <pc:spChg chg="mod">
          <ac:chgData name="John Laird" userId="514aed82f2490a09" providerId="LiveId" clId="{EE6CA392-B829-4A9A-8BD7-F08151FF66E3}" dt="2021-06-08T19:36:44.406" v="1216"/>
          <ac:spMkLst>
            <pc:docMk/>
            <pc:sldMk cId="0" sldId="336"/>
            <ac:spMk id="41044" creationId="{F4F0C4B9-1C7C-4C31-A99D-121A4D958663}"/>
          </ac:spMkLst>
        </pc:spChg>
        <pc:spChg chg="mod">
          <ac:chgData name="John Laird" userId="514aed82f2490a09" providerId="LiveId" clId="{EE6CA392-B829-4A9A-8BD7-F08151FF66E3}" dt="2021-06-08T19:36:44.406" v="1216"/>
          <ac:spMkLst>
            <pc:docMk/>
            <pc:sldMk cId="0" sldId="336"/>
            <ac:spMk id="41045" creationId="{A6F65353-4784-469D-A5B8-11FC79C57485}"/>
          </ac:spMkLst>
        </pc:spChg>
        <pc:spChg chg="mod">
          <ac:chgData name="John Laird" userId="514aed82f2490a09" providerId="LiveId" clId="{EE6CA392-B829-4A9A-8BD7-F08151FF66E3}" dt="2021-06-08T19:36:44.406" v="1216"/>
          <ac:spMkLst>
            <pc:docMk/>
            <pc:sldMk cId="0" sldId="336"/>
            <ac:spMk id="41046" creationId="{2CCBB960-5BB8-4405-A5D5-E1D15D8D2C35}"/>
          </ac:spMkLst>
        </pc:spChg>
        <pc:spChg chg="mod">
          <ac:chgData name="John Laird" userId="514aed82f2490a09" providerId="LiveId" clId="{EE6CA392-B829-4A9A-8BD7-F08151FF66E3}" dt="2021-06-08T19:36:44.406" v="1216"/>
          <ac:spMkLst>
            <pc:docMk/>
            <pc:sldMk cId="0" sldId="336"/>
            <ac:spMk id="41047" creationId="{D3B359D3-31D3-4A40-89FE-EE387748F292}"/>
          </ac:spMkLst>
        </pc:spChg>
        <pc:spChg chg="mod">
          <ac:chgData name="John Laird" userId="514aed82f2490a09" providerId="LiveId" clId="{EE6CA392-B829-4A9A-8BD7-F08151FF66E3}" dt="2021-06-08T19:36:44.406" v="1216"/>
          <ac:spMkLst>
            <pc:docMk/>
            <pc:sldMk cId="0" sldId="336"/>
            <ac:spMk id="41048" creationId="{56D98E68-E276-4A3F-9459-3303FBDA4FF6}"/>
          </ac:spMkLst>
        </pc:spChg>
        <pc:spChg chg="mod">
          <ac:chgData name="John Laird" userId="514aed82f2490a09" providerId="LiveId" clId="{EE6CA392-B829-4A9A-8BD7-F08151FF66E3}" dt="2021-06-08T19:36:44.406" v="1216"/>
          <ac:spMkLst>
            <pc:docMk/>
            <pc:sldMk cId="0" sldId="336"/>
            <ac:spMk id="41049" creationId="{1FA15F94-DD1B-42F4-982C-34391811F73D}"/>
          </ac:spMkLst>
        </pc:spChg>
        <pc:spChg chg="mod">
          <ac:chgData name="John Laird" userId="514aed82f2490a09" providerId="LiveId" clId="{EE6CA392-B829-4A9A-8BD7-F08151FF66E3}" dt="2021-06-08T19:36:44.406" v="1216"/>
          <ac:spMkLst>
            <pc:docMk/>
            <pc:sldMk cId="0" sldId="336"/>
            <ac:spMk id="41050" creationId="{92F30570-5C27-4A5E-8BEC-C3FEDDF18705}"/>
          </ac:spMkLst>
        </pc:spChg>
        <pc:spChg chg="mod">
          <ac:chgData name="John Laird" userId="514aed82f2490a09" providerId="LiveId" clId="{EE6CA392-B829-4A9A-8BD7-F08151FF66E3}" dt="2021-06-08T19:36:44.406" v="1216"/>
          <ac:spMkLst>
            <pc:docMk/>
            <pc:sldMk cId="0" sldId="336"/>
            <ac:spMk id="41051" creationId="{9FA0584B-A638-4895-B52D-B63FC05ACA83}"/>
          </ac:spMkLst>
        </pc:spChg>
        <pc:spChg chg="mod">
          <ac:chgData name="John Laird" userId="514aed82f2490a09" providerId="LiveId" clId="{EE6CA392-B829-4A9A-8BD7-F08151FF66E3}" dt="2021-06-08T19:36:44.406" v="1216"/>
          <ac:spMkLst>
            <pc:docMk/>
            <pc:sldMk cId="0" sldId="336"/>
            <ac:spMk id="41052" creationId="{22666FB0-CE6F-4C7E-AE16-7B96E437C018}"/>
          </ac:spMkLst>
        </pc:spChg>
        <pc:spChg chg="mod">
          <ac:chgData name="John Laird" userId="514aed82f2490a09" providerId="LiveId" clId="{EE6CA392-B829-4A9A-8BD7-F08151FF66E3}" dt="2021-06-08T19:36:44.406" v="1216"/>
          <ac:spMkLst>
            <pc:docMk/>
            <pc:sldMk cId="0" sldId="336"/>
            <ac:spMk id="41053" creationId="{99121B6E-FA8A-4B5E-A364-92235F42D70E}"/>
          </ac:spMkLst>
        </pc:spChg>
        <pc:spChg chg="mod">
          <ac:chgData name="John Laird" userId="514aed82f2490a09" providerId="LiveId" clId="{EE6CA392-B829-4A9A-8BD7-F08151FF66E3}" dt="2021-06-08T19:36:44.406" v="1216"/>
          <ac:spMkLst>
            <pc:docMk/>
            <pc:sldMk cId="0" sldId="336"/>
            <ac:spMk id="41054" creationId="{1A890DF3-0BB5-4F9C-A916-42FAC097F69C}"/>
          </ac:spMkLst>
        </pc:spChg>
        <pc:spChg chg="mod">
          <ac:chgData name="John Laird" userId="514aed82f2490a09" providerId="LiveId" clId="{EE6CA392-B829-4A9A-8BD7-F08151FF66E3}" dt="2021-06-08T19:36:44.406" v="1216"/>
          <ac:spMkLst>
            <pc:docMk/>
            <pc:sldMk cId="0" sldId="336"/>
            <ac:spMk id="41055" creationId="{8E296498-ADF5-460A-84C8-AEC0E59075E9}"/>
          </ac:spMkLst>
        </pc:spChg>
        <pc:spChg chg="mod">
          <ac:chgData name="John Laird" userId="514aed82f2490a09" providerId="LiveId" clId="{EE6CA392-B829-4A9A-8BD7-F08151FF66E3}" dt="2021-06-08T19:36:44.406" v="1216"/>
          <ac:spMkLst>
            <pc:docMk/>
            <pc:sldMk cId="0" sldId="336"/>
            <ac:spMk id="41056" creationId="{272BD74F-6D83-4DA0-91C4-9355E71E12AC}"/>
          </ac:spMkLst>
        </pc:spChg>
        <pc:spChg chg="mod">
          <ac:chgData name="John Laird" userId="514aed82f2490a09" providerId="LiveId" clId="{EE6CA392-B829-4A9A-8BD7-F08151FF66E3}" dt="2021-06-08T19:36:44.406" v="1216"/>
          <ac:spMkLst>
            <pc:docMk/>
            <pc:sldMk cId="0" sldId="336"/>
            <ac:spMk id="41057" creationId="{09DDF94C-BBC9-45CD-BF35-A16C1B4CB1F0}"/>
          </ac:spMkLst>
        </pc:spChg>
        <pc:spChg chg="mod">
          <ac:chgData name="John Laird" userId="514aed82f2490a09" providerId="LiveId" clId="{EE6CA392-B829-4A9A-8BD7-F08151FF66E3}" dt="2021-06-08T19:36:44.406" v="1216"/>
          <ac:spMkLst>
            <pc:docMk/>
            <pc:sldMk cId="0" sldId="336"/>
            <ac:spMk id="41058" creationId="{7AE06994-6D85-4CB3-BDDB-3E59FEC0C9AA}"/>
          </ac:spMkLst>
        </pc:spChg>
        <pc:spChg chg="mod">
          <ac:chgData name="John Laird" userId="514aed82f2490a09" providerId="LiveId" clId="{EE6CA392-B829-4A9A-8BD7-F08151FF66E3}" dt="2021-06-08T19:36:44.406" v="1216"/>
          <ac:spMkLst>
            <pc:docMk/>
            <pc:sldMk cId="0" sldId="336"/>
            <ac:spMk id="41059" creationId="{60714FCC-1E6D-40C7-8135-C8772014B07E}"/>
          </ac:spMkLst>
        </pc:spChg>
        <pc:spChg chg="mod">
          <ac:chgData name="John Laird" userId="514aed82f2490a09" providerId="LiveId" clId="{EE6CA392-B829-4A9A-8BD7-F08151FF66E3}" dt="2021-06-08T19:36:44.406" v="1216"/>
          <ac:spMkLst>
            <pc:docMk/>
            <pc:sldMk cId="0" sldId="336"/>
            <ac:spMk id="41060" creationId="{6C9A342D-9AF2-4BFD-8F38-64E9D0F5B937}"/>
          </ac:spMkLst>
        </pc:spChg>
        <pc:spChg chg="mod">
          <ac:chgData name="John Laird" userId="514aed82f2490a09" providerId="LiveId" clId="{EE6CA392-B829-4A9A-8BD7-F08151FF66E3}" dt="2021-06-08T19:36:44.406" v="1216"/>
          <ac:spMkLst>
            <pc:docMk/>
            <pc:sldMk cId="0" sldId="336"/>
            <ac:spMk id="41061" creationId="{8DFFBDBD-12E7-4699-83DD-E1366C7A26A7}"/>
          </ac:spMkLst>
        </pc:spChg>
        <pc:spChg chg="mod">
          <ac:chgData name="John Laird" userId="514aed82f2490a09" providerId="LiveId" clId="{EE6CA392-B829-4A9A-8BD7-F08151FF66E3}" dt="2021-06-08T19:36:44.406" v="1216"/>
          <ac:spMkLst>
            <pc:docMk/>
            <pc:sldMk cId="0" sldId="336"/>
            <ac:spMk id="41062" creationId="{D4D313C0-913D-4E16-8923-038BBF47EF7E}"/>
          </ac:spMkLst>
        </pc:spChg>
        <pc:spChg chg="mod">
          <ac:chgData name="John Laird" userId="514aed82f2490a09" providerId="LiveId" clId="{EE6CA392-B829-4A9A-8BD7-F08151FF66E3}" dt="2021-06-08T19:36:44.406" v="1216"/>
          <ac:spMkLst>
            <pc:docMk/>
            <pc:sldMk cId="0" sldId="336"/>
            <ac:spMk id="41063" creationId="{ABE28839-555A-4769-9C4C-345668C7BD20}"/>
          </ac:spMkLst>
        </pc:spChg>
        <pc:spChg chg="mod">
          <ac:chgData name="John Laird" userId="514aed82f2490a09" providerId="LiveId" clId="{EE6CA392-B829-4A9A-8BD7-F08151FF66E3}" dt="2021-06-08T19:36:44.406" v="1216"/>
          <ac:spMkLst>
            <pc:docMk/>
            <pc:sldMk cId="0" sldId="336"/>
            <ac:spMk id="41064" creationId="{0F51DD6F-1A00-4F17-8C66-5365DA676E4B}"/>
          </ac:spMkLst>
        </pc:spChg>
        <pc:spChg chg="mod">
          <ac:chgData name="John Laird" userId="514aed82f2490a09" providerId="LiveId" clId="{EE6CA392-B829-4A9A-8BD7-F08151FF66E3}" dt="2021-06-08T19:36:44.406" v="1216"/>
          <ac:spMkLst>
            <pc:docMk/>
            <pc:sldMk cId="0" sldId="336"/>
            <ac:spMk id="41065" creationId="{E67DFBED-63A1-48A2-B04C-EC8C91BB0250}"/>
          </ac:spMkLst>
        </pc:spChg>
        <pc:spChg chg="mod">
          <ac:chgData name="John Laird" userId="514aed82f2490a09" providerId="LiveId" clId="{EE6CA392-B829-4A9A-8BD7-F08151FF66E3}" dt="2021-06-08T19:36:44.406" v="1216"/>
          <ac:spMkLst>
            <pc:docMk/>
            <pc:sldMk cId="0" sldId="336"/>
            <ac:spMk id="41066" creationId="{304568C5-A524-4852-80CC-29B22BACA24D}"/>
          </ac:spMkLst>
        </pc:spChg>
        <pc:spChg chg="mod">
          <ac:chgData name="John Laird" userId="514aed82f2490a09" providerId="LiveId" clId="{EE6CA392-B829-4A9A-8BD7-F08151FF66E3}" dt="2021-06-08T19:36:44.406" v="1216"/>
          <ac:spMkLst>
            <pc:docMk/>
            <pc:sldMk cId="0" sldId="336"/>
            <ac:spMk id="41067" creationId="{E8CCB3A9-9662-4FA1-87AA-0B2FB1707413}"/>
          </ac:spMkLst>
        </pc:spChg>
        <pc:spChg chg="mod">
          <ac:chgData name="John Laird" userId="514aed82f2490a09" providerId="LiveId" clId="{EE6CA392-B829-4A9A-8BD7-F08151FF66E3}" dt="2021-06-08T19:36:44.406" v="1216"/>
          <ac:spMkLst>
            <pc:docMk/>
            <pc:sldMk cId="0" sldId="336"/>
            <ac:spMk id="41068" creationId="{D1615B4C-41F4-49DF-A4F1-B6FBDD9FC46B}"/>
          </ac:spMkLst>
        </pc:spChg>
        <pc:spChg chg="mod">
          <ac:chgData name="John Laird" userId="514aed82f2490a09" providerId="LiveId" clId="{EE6CA392-B829-4A9A-8BD7-F08151FF66E3}" dt="2021-06-08T19:36:44.406" v="1216"/>
          <ac:spMkLst>
            <pc:docMk/>
            <pc:sldMk cId="0" sldId="336"/>
            <ac:spMk id="41069" creationId="{33520B67-C647-42C9-863B-635E0CE313A2}"/>
          </ac:spMkLst>
        </pc:spChg>
        <pc:spChg chg="mod">
          <ac:chgData name="John Laird" userId="514aed82f2490a09" providerId="LiveId" clId="{EE6CA392-B829-4A9A-8BD7-F08151FF66E3}" dt="2021-06-08T19:36:44.406" v="1216"/>
          <ac:spMkLst>
            <pc:docMk/>
            <pc:sldMk cId="0" sldId="336"/>
            <ac:spMk id="41070" creationId="{0F7336C3-8E84-4F21-8B35-E85C2EA91918}"/>
          </ac:spMkLst>
        </pc:spChg>
        <pc:spChg chg="mod">
          <ac:chgData name="John Laird" userId="514aed82f2490a09" providerId="LiveId" clId="{EE6CA392-B829-4A9A-8BD7-F08151FF66E3}" dt="2021-06-08T19:36:44.406" v="1216"/>
          <ac:spMkLst>
            <pc:docMk/>
            <pc:sldMk cId="0" sldId="336"/>
            <ac:spMk id="41071" creationId="{4FB7BC93-4485-4FCC-A639-F0D69DAEEE22}"/>
          </ac:spMkLst>
        </pc:spChg>
        <pc:spChg chg="mod">
          <ac:chgData name="John Laird" userId="514aed82f2490a09" providerId="LiveId" clId="{EE6CA392-B829-4A9A-8BD7-F08151FF66E3}" dt="2021-06-08T19:36:44.406" v="1216"/>
          <ac:spMkLst>
            <pc:docMk/>
            <pc:sldMk cId="0" sldId="336"/>
            <ac:spMk id="41072" creationId="{1DCC8C81-88D1-48A7-9447-8CA5FFAC02BE}"/>
          </ac:spMkLst>
        </pc:spChg>
        <pc:spChg chg="mod">
          <ac:chgData name="John Laird" userId="514aed82f2490a09" providerId="LiveId" clId="{EE6CA392-B829-4A9A-8BD7-F08151FF66E3}" dt="2021-06-08T19:36:44.406" v="1216"/>
          <ac:spMkLst>
            <pc:docMk/>
            <pc:sldMk cId="0" sldId="336"/>
            <ac:spMk id="41073" creationId="{E4ACE104-E276-47D3-AA03-A06E21D0B880}"/>
          </ac:spMkLst>
        </pc:spChg>
        <pc:spChg chg="mod">
          <ac:chgData name="John Laird" userId="514aed82f2490a09" providerId="LiveId" clId="{EE6CA392-B829-4A9A-8BD7-F08151FF66E3}" dt="2021-06-08T19:36:44.406" v="1216"/>
          <ac:spMkLst>
            <pc:docMk/>
            <pc:sldMk cId="0" sldId="336"/>
            <ac:spMk id="41074" creationId="{87BCCF24-555D-42E2-9811-9B1AFAFCE777}"/>
          </ac:spMkLst>
        </pc:spChg>
        <pc:spChg chg="mod">
          <ac:chgData name="John Laird" userId="514aed82f2490a09" providerId="LiveId" clId="{EE6CA392-B829-4A9A-8BD7-F08151FF66E3}" dt="2021-06-08T19:36:44.406" v="1216"/>
          <ac:spMkLst>
            <pc:docMk/>
            <pc:sldMk cId="0" sldId="336"/>
            <ac:spMk id="41075" creationId="{23A13762-56E8-4D23-B42C-B9FCAD11469B}"/>
          </ac:spMkLst>
        </pc:spChg>
        <pc:spChg chg="mod">
          <ac:chgData name="John Laird" userId="514aed82f2490a09" providerId="LiveId" clId="{EE6CA392-B829-4A9A-8BD7-F08151FF66E3}" dt="2021-06-08T19:36:44.406" v="1216"/>
          <ac:spMkLst>
            <pc:docMk/>
            <pc:sldMk cId="0" sldId="336"/>
            <ac:spMk id="41076" creationId="{5130C5FE-7F74-4334-A50C-2B0EE3B7664F}"/>
          </ac:spMkLst>
        </pc:spChg>
        <pc:spChg chg="mod">
          <ac:chgData name="John Laird" userId="514aed82f2490a09" providerId="LiveId" clId="{EE6CA392-B829-4A9A-8BD7-F08151FF66E3}" dt="2021-06-08T19:36:44.406" v="1216"/>
          <ac:spMkLst>
            <pc:docMk/>
            <pc:sldMk cId="0" sldId="336"/>
            <ac:spMk id="41077" creationId="{3EB805E0-4C26-436E-9757-3C4F2E994E83}"/>
          </ac:spMkLst>
        </pc:spChg>
        <pc:spChg chg="mod">
          <ac:chgData name="John Laird" userId="514aed82f2490a09" providerId="LiveId" clId="{EE6CA392-B829-4A9A-8BD7-F08151FF66E3}" dt="2021-06-08T19:36:44.406" v="1216"/>
          <ac:spMkLst>
            <pc:docMk/>
            <pc:sldMk cId="0" sldId="336"/>
            <ac:spMk id="41078" creationId="{ECA3F540-F239-4F43-9E27-E6BA0E1AFF97}"/>
          </ac:spMkLst>
        </pc:spChg>
        <pc:spChg chg="mod">
          <ac:chgData name="John Laird" userId="514aed82f2490a09" providerId="LiveId" clId="{EE6CA392-B829-4A9A-8BD7-F08151FF66E3}" dt="2021-06-08T19:36:44.406" v="1216"/>
          <ac:spMkLst>
            <pc:docMk/>
            <pc:sldMk cId="0" sldId="336"/>
            <ac:spMk id="41079" creationId="{410E97BB-5ECD-4F1B-BBEF-17316E34A7A4}"/>
          </ac:spMkLst>
        </pc:spChg>
        <pc:spChg chg="mod">
          <ac:chgData name="John Laird" userId="514aed82f2490a09" providerId="LiveId" clId="{EE6CA392-B829-4A9A-8BD7-F08151FF66E3}" dt="2021-06-08T19:36:44.406" v="1216"/>
          <ac:spMkLst>
            <pc:docMk/>
            <pc:sldMk cId="0" sldId="336"/>
            <ac:spMk id="41080" creationId="{C9529D3A-866F-4A32-B4C6-29A98345BEEC}"/>
          </ac:spMkLst>
        </pc:spChg>
        <pc:spChg chg="mod">
          <ac:chgData name="John Laird" userId="514aed82f2490a09" providerId="LiveId" clId="{EE6CA392-B829-4A9A-8BD7-F08151FF66E3}" dt="2021-06-08T19:36:44.406" v="1216"/>
          <ac:spMkLst>
            <pc:docMk/>
            <pc:sldMk cId="0" sldId="336"/>
            <ac:spMk id="41081" creationId="{4CF3A69C-7281-4A29-BEA3-DFCCAF6D6818}"/>
          </ac:spMkLst>
        </pc:spChg>
        <pc:spChg chg="mod">
          <ac:chgData name="John Laird" userId="514aed82f2490a09" providerId="LiveId" clId="{EE6CA392-B829-4A9A-8BD7-F08151FF66E3}" dt="2021-06-08T19:36:44.406" v="1216"/>
          <ac:spMkLst>
            <pc:docMk/>
            <pc:sldMk cId="0" sldId="336"/>
            <ac:spMk id="41082" creationId="{5178E8C7-9010-4ABF-9A41-A801659B628D}"/>
          </ac:spMkLst>
        </pc:spChg>
        <pc:spChg chg="mod">
          <ac:chgData name="John Laird" userId="514aed82f2490a09" providerId="LiveId" clId="{EE6CA392-B829-4A9A-8BD7-F08151FF66E3}" dt="2021-06-08T19:36:44.406" v="1216"/>
          <ac:spMkLst>
            <pc:docMk/>
            <pc:sldMk cId="0" sldId="336"/>
            <ac:spMk id="41083" creationId="{AA59A773-18BF-4950-ACBA-7089A31E9B1F}"/>
          </ac:spMkLst>
        </pc:spChg>
        <pc:spChg chg="mod">
          <ac:chgData name="John Laird" userId="514aed82f2490a09" providerId="LiveId" clId="{EE6CA392-B829-4A9A-8BD7-F08151FF66E3}" dt="2021-06-08T19:36:44.406" v="1216"/>
          <ac:spMkLst>
            <pc:docMk/>
            <pc:sldMk cId="0" sldId="336"/>
            <ac:spMk id="41084" creationId="{DB4C154F-9160-4F81-819C-C6BBB7B48776}"/>
          </ac:spMkLst>
        </pc:spChg>
        <pc:spChg chg="mod">
          <ac:chgData name="John Laird" userId="514aed82f2490a09" providerId="LiveId" clId="{EE6CA392-B829-4A9A-8BD7-F08151FF66E3}" dt="2021-06-08T19:36:44.406" v="1216"/>
          <ac:spMkLst>
            <pc:docMk/>
            <pc:sldMk cId="0" sldId="336"/>
            <ac:spMk id="41085" creationId="{608A7E42-7D9D-4289-8459-F73172AA1177}"/>
          </ac:spMkLst>
        </pc:spChg>
        <pc:spChg chg="mod">
          <ac:chgData name="John Laird" userId="514aed82f2490a09" providerId="LiveId" clId="{EE6CA392-B829-4A9A-8BD7-F08151FF66E3}" dt="2021-06-08T19:36:44.406" v="1216"/>
          <ac:spMkLst>
            <pc:docMk/>
            <pc:sldMk cId="0" sldId="336"/>
            <ac:spMk id="41086" creationId="{06CABC40-FB4E-4DCB-AF86-233D37D83AEC}"/>
          </ac:spMkLst>
        </pc:spChg>
        <pc:spChg chg="mod">
          <ac:chgData name="John Laird" userId="514aed82f2490a09" providerId="LiveId" clId="{EE6CA392-B829-4A9A-8BD7-F08151FF66E3}" dt="2021-06-08T19:36:44.406" v="1216"/>
          <ac:spMkLst>
            <pc:docMk/>
            <pc:sldMk cId="0" sldId="336"/>
            <ac:spMk id="41087" creationId="{1F700D39-4DDB-4588-9B8F-C6F6860E8EAE}"/>
          </ac:spMkLst>
        </pc:spChg>
        <pc:spChg chg="mod">
          <ac:chgData name="John Laird" userId="514aed82f2490a09" providerId="LiveId" clId="{EE6CA392-B829-4A9A-8BD7-F08151FF66E3}" dt="2021-06-08T19:36:44.406" v="1216"/>
          <ac:spMkLst>
            <pc:docMk/>
            <pc:sldMk cId="0" sldId="336"/>
            <ac:spMk id="41088" creationId="{5906B8A2-B89C-451B-9944-6341C07F7FE0}"/>
          </ac:spMkLst>
        </pc:spChg>
        <pc:spChg chg="mod">
          <ac:chgData name="John Laird" userId="514aed82f2490a09" providerId="LiveId" clId="{EE6CA392-B829-4A9A-8BD7-F08151FF66E3}" dt="2021-06-08T19:36:44.406" v="1216"/>
          <ac:spMkLst>
            <pc:docMk/>
            <pc:sldMk cId="0" sldId="336"/>
            <ac:spMk id="41089" creationId="{AFC6B307-B561-4AD5-8686-F89FDFB5D751}"/>
          </ac:spMkLst>
        </pc:spChg>
        <pc:spChg chg="mod">
          <ac:chgData name="John Laird" userId="514aed82f2490a09" providerId="LiveId" clId="{EE6CA392-B829-4A9A-8BD7-F08151FF66E3}" dt="2021-06-08T19:36:44.406" v="1216"/>
          <ac:spMkLst>
            <pc:docMk/>
            <pc:sldMk cId="0" sldId="336"/>
            <ac:spMk id="41090" creationId="{65D435FC-9D53-4877-8C29-3C3117B5F3B7}"/>
          </ac:spMkLst>
        </pc:spChg>
        <pc:spChg chg="mod">
          <ac:chgData name="John Laird" userId="514aed82f2490a09" providerId="LiveId" clId="{EE6CA392-B829-4A9A-8BD7-F08151FF66E3}" dt="2021-06-08T19:36:44.406" v="1216"/>
          <ac:spMkLst>
            <pc:docMk/>
            <pc:sldMk cId="0" sldId="336"/>
            <ac:spMk id="41091" creationId="{FD2A9EB5-0C34-456A-842C-CDC63945C6D1}"/>
          </ac:spMkLst>
        </pc:spChg>
        <pc:spChg chg="mod">
          <ac:chgData name="John Laird" userId="514aed82f2490a09" providerId="LiveId" clId="{EE6CA392-B829-4A9A-8BD7-F08151FF66E3}" dt="2021-06-08T19:36:44.406" v="1216"/>
          <ac:spMkLst>
            <pc:docMk/>
            <pc:sldMk cId="0" sldId="336"/>
            <ac:spMk id="41092" creationId="{5B636E95-704F-42D8-B88E-D05B86427B67}"/>
          </ac:spMkLst>
        </pc:spChg>
        <pc:spChg chg="mod">
          <ac:chgData name="John Laird" userId="514aed82f2490a09" providerId="LiveId" clId="{EE6CA392-B829-4A9A-8BD7-F08151FF66E3}" dt="2021-06-08T19:36:44.406" v="1216"/>
          <ac:spMkLst>
            <pc:docMk/>
            <pc:sldMk cId="0" sldId="336"/>
            <ac:spMk id="41093" creationId="{40443489-6453-42C7-8CF8-8E445C7E9F91}"/>
          </ac:spMkLst>
        </pc:spChg>
        <pc:spChg chg="mod">
          <ac:chgData name="John Laird" userId="514aed82f2490a09" providerId="LiveId" clId="{EE6CA392-B829-4A9A-8BD7-F08151FF66E3}" dt="2021-06-08T19:36:44.406" v="1216"/>
          <ac:spMkLst>
            <pc:docMk/>
            <pc:sldMk cId="0" sldId="336"/>
            <ac:spMk id="41094" creationId="{3B034E53-CFD0-421C-85D7-44FA067B6A42}"/>
          </ac:spMkLst>
        </pc:spChg>
        <pc:spChg chg="mod">
          <ac:chgData name="John Laird" userId="514aed82f2490a09" providerId="LiveId" clId="{EE6CA392-B829-4A9A-8BD7-F08151FF66E3}" dt="2021-06-08T19:36:44.406" v="1216"/>
          <ac:spMkLst>
            <pc:docMk/>
            <pc:sldMk cId="0" sldId="336"/>
            <ac:spMk id="41095" creationId="{381880A0-271D-4F73-8526-066CD17958E2}"/>
          </ac:spMkLst>
        </pc:spChg>
        <pc:spChg chg="mod">
          <ac:chgData name="John Laird" userId="514aed82f2490a09" providerId="LiveId" clId="{EE6CA392-B829-4A9A-8BD7-F08151FF66E3}" dt="2021-06-08T19:36:44.406" v="1216"/>
          <ac:spMkLst>
            <pc:docMk/>
            <pc:sldMk cId="0" sldId="336"/>
            <ac:spMk id="41096" creationId="{ABC1CC34-31D8-4303-9ADC-1D7AC570C65B}"/>
          </ac:spMkLst>
        </pc:spChg>
        <pc:spChg chg="mod">
          <ac:chgData name="John Laird" userId="514aed82f2490a09" providerId="LiveId" clId="{EE6CA392-B829-4A9A-8BD7-F08151FF66E3}" dt="2021-06-08T19:36:44.406" v="1216"/>
          <ac:spMkLst>
            <pc:docMk/>
            <pc:sldMk cId="0" sldId="336"/>
            <ac:spMk id="41097" creationId="{D89AFB5E-7BA9-4F14-AB97-EB688F648307}"/>
          </ac:spMkLst>
        </pc:spChg>
        <pc:spChg chg="mod">
          <ac:chgData name="John Laird" userId="514aed82f2490a09" providerId="LiveId" clId="{EE6CA392-B829-4A9A-8BD7-F08151FF66E3}" dt="2021-06-08T19:36:44.406" v="1216"/>
          <ac:spMkLst>
            <pc:docMk/>
            <pc:sldMk cId="0" sldId="336"/>
            <ac:spMk id="41098" creationId="{C70CF30A-C8D0-409E-940C-289FC9D961D0}"/>
          </ac:spMkLst>
        </pc:spChg>
        <pc:spChg chg="mod">
          <ac:chgData name="John Laird" userId="514aed82f2490a09" providerId="LiveId" clId="{EE6CA392-B829-4A9A-8BD7-F08151FF66E3}" dt="2021-06-08T19:36:44.406" v="1216"/>
          <ac:spMkLst>
            <pc:docMk/>
            <pc:sldMk cId="0" sldId="336"/>
            <ac:spMk id="41099" creationId="{AF7DC45D-261F-4D34-BB96-BA95B29019C7}"/>
          </ac:spMkLst>
        </pc:spChg>
        <pc:spChg chg="mod">
          <ac:chgData name="John Laird" userId="514aed82f2490a09" providerId="LiveId" clId="{EE6CA392-B829-4A9A-8BD7-F08151FF66E3}" dt="2021-06-08T19:36:44.406" v="1216"/>
          <ac:spMkLst>
            <pc:docMk/>
            <pc:sldMk cId="0" sldId="336"/>
            <ac:spMk id="41100" creationId="{E4607939-3294-4F14-B0C3-BF4541CA696A}"/>
          </ac:spMkLst>
        </pc:spChg>
        <pc:spChg chg="mod">
          <ac:chgData name="John Laird" userId="514aed82f2490a09" providerId="LiveId" clId="{EE6CA392-B829-4A9A-8BD7-F08151FF66E3}" dt="2021-06-08T19:36:44.406" v="1216"/>
          <ac:spMkLst>
            <pc:docMk/>
            <pc:sldMk cId="0" sldId="336"/>
            <ac:spMk id="41101" creationId="{4F9A512F-6247-4CAA-9076-D60CAE29D79A}"/>
          </ac:spMkLst>
        </pc:spChg>
        <pc:spChg chg="mod">
          <ac:chgData name="John Laird" userId="514aed82f2490a09" providerId="LiveId" clId="{EE6CA392-B829-4A9A-8BD7-F08151FF66E3}" dt="2021-06-08T19:36:44.406" v="1216"/>
          <ac:spMkLst>
            <pc:docMk/>
            <pc:sldMk cId="0" sldId="336"/>
            <ac:spMk id="41102" creationId="{AAC445B6-8D42-4141-91CE-2FF798FACDD8}"/>
          </ac:spMkLst>
        </pc:spChg>
        <pc:spChg chg="mod">
          <ac:chgData name="John Laird" userId="514aed82f2490a09" providerId="LiveId" clId="{EE6CA392-B829-4A9A-8BD7-F08151FF66E3}" dt="2021-06-08T19:36:44.406" v="1216"/>
          <ac:spMkLst>
            <pc:docMk/>
            <pc:sldMk cId="0" sldId="336"/>
            <ac:spMk id="41103" creationId="{92220A6A-416B-40CF-84CD-C85BFE0E3798}"/>
          </ac:spMkLst>
        </pc:spChg>
        <pc:spChg chg="mod">
          <ac:chgData name="John Laird" userId="514aed82f2490a09" providerId="LiveId" clId="{EE6CA392-B829-4A9A-8BD7-F08151FF66E3}" dt="2021-06-08T19:36:44.406" v="1216"/>
          <ac:spMkLst>
            <pc:docMk/>
            <pc:sldMk cId="0" sldId="336"/>
            <ac:spMk id="41104" creationId="{5BED1D58-EF42-406D-9B22-A7FDCCB36C6C}"/>
          </ac:spMkLst>
        </pc:spChg>
        <pc:spChg chg="mod">
          <ac:chgData name="John Laird" userId="514aed82f2490a09" providerId="LiveId" clId="{EE6CA392-B829-4A9A-8BD7-F08151FF66E3}" dt="2021-06-08T19:36:44.406" v="1216"/>
          <ac:spMkLst>
            <pc:docMk/>
            <pc:sldMk cId="0" sldId="336"/>
            <ac:spMk id="41105" creationId="{9FC3DB25-3C0B-497E-998E-FEB9990431C8}"/>
          </ac:spMkLst>
        </pc:spChg>
        <pc:spChg chg="mod">
          <ac:chgData name="John Laird" userId="514aed82f2490a09" providerId="LiveId" clId="{EE6CA392-B829-4A9A-8BD7-F08151FF66E3}" dt="2021-06-08T19:36:44.406" v="1216"/>
          <ac:spMkLst>
            <pc:docMk/>
            <pc:sldMk cId="0" sldId="336"/>
            <ac:spMk id="41106" creationId="{6BF7769D-E933-45AC-B992-3E272FA85D8C}"/>
          </ac:spMkLst>
        </pc:spChg>
        <pc:spChg chg="mod">
          <ac:chgData name="John Laird" userId="514aed82f2490a09" providerId="LiveId" clId="{EE6CA392-B829-4A9A-8BD7-F08151FF66E3}" dt="2021-06-08T19:36:44.406" v="1216"/>
          <ac:spMkLst>
            <pc:docMk/>
            <pc:sldMk cId="0" sldId="336"/>
            <ac:spMk id="41107" creationId="{C38C2B6C-6129-4C02-BB66-10CE341AD20A}"/>
          </ac:spMkLst>
        </pc:spChg>
        <pc:spChg chg="mod">
          <ac:chgData name="John Laird" userId="514aed82f2490a09" providerId="LiveId" clId="{EE6CA392-B829-4A9A-8BD7-F08151FF66E3}" dt="2021-06-08T19:36:44.406" v="1216"/>
          <ac:spMkLst>
            <pc:docMk/>
            <pc:sldMk cId="0" sldId="336"/>
            <ac:spMk id="41108" creationId="{131FB265-2EC3-4196-8D29-D842C5A430B3}"/>
          </ac:spMkLst>
        </pc:spChg>
        <pc:grpChg chg="mod">
          <ac:chgData name="John Laird" userId="514aed82f2490a09" providerId="LiveId" clId="{EE6CA392-B829-4A9A-8BD7-F08151FF66E3}" dt="2021-06-08T19:36:44.406" v="1216"/>
          <ac:grpSpMkLst>
            <pc:docMk/>
            <pc:sldMk cId="0" sldId="336"/>
            <ac:grpSpMk id="19" creationId="{5E198A05-6BEE-4744-B01B-53A430A9F324}"/>
          </ac:grpSpMkLst>
        </pc:grpChg>
        <pc:grpChg chg="mod">
          <ac:chgData name="John Laird" userId="514aed82f2490a09" providerId="LiveId" clId="{EE6CA392-B829-4A9A-8BD7-F08151FF66E3}" dt="2021-06-08T19:36:44.406" v="1216"/>
          <ac:grpSpMkLst>
            <pc:docMk/>
            <pc:sldMk cId="0" sldId="336"/>
            <ac:grpSpMk id="263" creationId="{80AB5C7C-3440-4442-B852-56D3FA416FE7}"/>
          </ac:grpSpMkLst>
        </pc:grpChg>
        <pc:grpChg chg="mod">
          <ac:chgData name="John Laird" userId="514aed82f2490a09" providerId="LiveId" clId="{EE6CA392-B829-4A9A-8BD7-F08151FF66E3}" dt="2021-06-08T19:36:44.406" v="1216"/>
          <ac:grpSpMkLst>
            <pc:docMk/>
            <pc:sldMk cId="0" sldId="336"/>
            <ac:grpSpMk id="266" creationId="{140CEAE6-C9FF-4DF4-BEA1-B0B8DCE0F25D}"/>
          </ac:grpSpMkLst>
        </pc:grpChg>
        <pc:grpChg chg="mod">
          <ac:chgData name="John Laird" userId="514aed82f2490a09" providerId="LiveId" clId="{EE6CA392-B829-4A9A-8BD7-F08151FF66E3}" dt="2021-06-08T19:36:44.406" v="1216"/>
          <ac:grpSpMkLst>
            <pc:docMk/>
            <pc:sldMk cId="0" sldId="336"/>
            <ac:grpSpMk id="269" creationId="{D4220FA1-B38C-4468-B62E-FAE65840132C}"/>
          </ac:grpSpMkLst>
        </pc:grpChg>
        <pc:grpChg chg="mod">
          <ac:chgData name="John Laird" userId="514aed82f2490a09" providerId="LiveId" clId="{EE6CA392-B829-4A9A-8BD7-F08151FF66E3}" dt="2021-06-08T19:36:44.406" v="1216"/>
          <ac:grpSpMkLst>
            <pc:docMk/>
            <pc:sldMk cId="0" sldId="336"/>
            <ac:grpSpMk id="272" creationId="{90A98A01-A074-4CAB-B7F1-C4E7B2C9E9AC}"/>
          </ac:grpSpMkLst>
        </pc:grpChg>
        <pc:grpChg chg="mod">
          <ac:chgData name="John Laird" userId="514aed82f2490a09" providerId="LiveId" clId="{EE6CA392-B829-4A9A-8BD7-F08151FF66E3}" dt="2021-06-08T19:36:44.406" v="1216"/>
          <ac:grpSpMkLst>
            <pc:docMk/>
            <pc:sldMk cId="0" sldId="336"/>
            <ac:grpSpMk id="288" creationId="{76A38DAB-1E10-4D42-BEEA-C952D245F556}"/>
          </ac:grpSpMkLst>
        </pc:grpChg>
        <pc:grpChg chg="mod">
          <ac:chgData name="John Laird" userId="514aed82f2490a09" providerId="LiveId" clId="{EE6CA392-B829-4A9A-8BD7-F08151FF66E3}" dt="2021-06-08T19:36:44.406" v="1216"/>
          <ac:grpSpMkLst>
            <pc:docMk/>
            <pc:sldMk cId="0" sldId="336"/>
            <ac:grpSpMk id="291" creationId="{76D2CDB8-BEC7-406B-8C24-3EA2CBDCE8AD}"/>
          </ac:grpSpMkLst>
        </pc:grpChg>
        <pc:grpChg chg="mod">
          <ac:chgData name="John Laird" userId="514aed82f2490a09" providerId="LiveId" clId="{EE6CA392-B829-4A9A-8BD7-F08151FF66E3}" dt="2021-06-08T19:36:44.406" v="1216"/>
          <ac:grpSpMkLst>
            <pc:docMk/>
            <pc:sldMk cId="0" sldId="336"/>
            <ac:grpSpMk id="294" creationId="{7DA4B9AA-EAF7-47FA-9A67-B49F48175842}"/>
          </ac:grpSpMkLst>
        </pc:grpChg>
        <pc:grpChg chg="mod">
          <ac:chgData name="John Laird" userId="514aed82f2490a09" providerId="LiveId" clId="{EE6CA392-B829-4A9A-8BD7-F08151FF66E3}" dt="2021-06-08T19:36:44.406" v="1216"/>
          <ac:grpSpMkLst>
            <pc:docMk/>
            <pc:sldMk cId="0" sldId="336"/>
            <ac:grpSpMk id="297" creationId="{C76DB6DB-4DFA-46EC-B3A1-60EE022E7B18}"/>
          </ac:grpSpMkLst>
        </pc:grpChg>
        <pc:grpChg chg="mod">
          <ac:chgData name="John Laird" userId="514aed82f2490a09" providerId="LiveId" clId="{EE6CA392-B829-4A9A-8BD7-F08151FF66E3}" dt="2021-06-08T19:36:44.406" v="1216"/>
          <ac:grpSpMkLst>
            <pc:docMk/>
            <pc:sldMk cId="0" sldId="336"/>
            <ac:grpSpMk id="40968" creationId="{F5CF68EC-0770-4032-A225-F9FF799274DD}"/>
          </ac:grpSpMkLst>
        </pc:grpChg>
        <pc:grpChg chg="mod">
          <ac:chgData name="John Laird" userId="514aed82f2490a09" providerId="LiveId" clId="{EE6CA392-B829-4A9A-8BD7-F08151FF66E3}" dt="2021-06-08T19:36:44.406" v="1216"/>
          <ac:grpSpMkLst>
            <pc:docMk/>
            <pc:sldMk cId="0" sldId="336"/>
            <ac:grpSpMk id="40969" creationId="{31C607DA-8A4F-4113-8E46-2FE4CC877C96}"/>
          </ac:grpSpMkLst>
        </pc:grpChg>
        <pc:grpChg chg="mod">
          <ac:chgData name="John Laird" userId="514aed82f2490a09" providerId="LiveId" clId="{EE6CA392-B829-4A9A-8BD7-F08151FF66E3}" dt="2021-06-08T19:36:44.406" v="1216"/>
          <ac:grpSpMkLst>
            <pc:docMk/>
            <pc:sldMk cId="0" sldId="336"/>
            <ac:grpSpMk id="40970" creationId="{38157B1A-E7D1-40F2-86AB-8F15C617CB8F}"/>
          </ac:grpSpMkLst>
        </pc:grpChg>
        <pc:grpChg chg="mod">
          <ac:chgData name="John Laird" userId="514aed82f2490a09" providerId="LiveId" clId="{EE6CA392-B829-4A9A-8BD7-F08151FF66E3}" dt="2021-06-08T19:36:44.406" v="1216"/>
          <ac:grpSpMkLst>
            <pc:docMk/>
            <pc:sldMk cId="0" sldId="336"/>
            <ac:grpSpMk id="40971" creationId="{8E818865-4C95-4C75-94FD-D8201C702E03}"/>
          </ac:grpSpMkLst>
        </pc:grpChg>
        <pc:grpChg chg="mod">
          <ac:chgData name="John Laird" userId="514aed82f2490a09" providerId="LiveId" clId="{EE6CA392-B829-4A9A-8BD7-F08151FF66E3}" dt="2021-06-08T19:36:44.406" v="1216"/>
          <ac:grpSpMkLst>
            <pc:docMk/>
            <pc:sldMk cId="0" sldId="336"/>
            <ac:grpSpMk id="40972" creationId="{0D9DCDF2-1129-4371-B998-22B84795AF34}"/>
          </ac:grpSpMkLst>
        </pc:grpChg>
        <pc:grpChg chg="mod">
          <ac:chgData name="John Laird" userId="514aed82f2490a09" providerId="LiveId" clId="{EE6CA392-B829-4A9A-8BD7-F08151FF66E3}" dt="2021-06-08T19:36:44.406" v="1216"/>
          <ac:grpSpMkLst>
            <pc:docMk/>
            <pc:sldMk cId="0" sldId="336"/>
            <ac:grpSpMk id="40973" creationId="{A048EB87-0F97-4C36-A1E4-644D6C12B6C4}"/>
          </ac:grpSpMkLst>
        </pc:grpChg>
        <pc:grpChg chg="mod">
          <ac:chgData name="John Laird" userId="514aed82f2490a09" providerId="LiveId" clId="{EE6CA392-B829-4A9A-8BD7-F08151FF66E3}" dt="2021-06-08T19:36:44.406" v="1216"/>
          <ac:grpSpMkLst>
            <pc:docMk/>
            <pc:sldMk cId="0" sldId="336"/>
            <ac:grpSpMk id="40974" creationId="{D77AF6D0-0394-4700-9532-DAA3500BCBF8}"/>
          </ac:grpSpMkLst>
        </pc:grpChg>
        <pc:grpChg chg="mod">
          <ac:chgData name="John Laird" userId="514aed82f2490a09" providerId="LiveId" clId="{EE6CA392-B829-4A9A-8BD7-F08151FF66E3}" dt="2021-06-08T19:36:44.406" v="1216"/>
          <ac:grpSpMkLst>
            <pc:docMk/>
            <pc:sldMk cId="0" sldId="336"/>
            <ac:grpSpMk id="40975" creationId="{F59D57F3-664F-4327-86D5-D2831B233EBB}"/>
          </ac:grpSpMkLst>
        </pc:grpChg>
        <pc:grpChg chg="mod">
          <ac:chgData name="John Laird" userId="514aed82f2490a09" providerId="LiveId" clId="{EE6CA392-B829-4A9A-8BD7-F08151FF66E3}" dt="2021-06-08T19:36:44.406" v="1216"/>
          <ac:grpSpMkLst>
            <pc:docMk/>
            <pc:sldMk cId="0" sldId="336"/>
            <ac:grpSpMk id="40976" creationId="{87757CFF-B40E-4393-AE59-25AEDCE5DD6B}"/>
          </ac:grpSpMkLst>
        </pc:grpChg>
        <pc:grpChg chg="mod">
          <ac:chgData name="John Laird" userId="514aed82f2490a09" providerId="LiveId" clId="{EE6CA392-B829-4A9A-8BD7-F08151FF66E3}" dt="2021-06-08T19:36:44.406" v="1216"/>
          <ac:grpSpMkLst>
            <pc:docMk/>
            <pc:sldMk cId="0" sldId="336"/>
            <ac:grpSpMk id="40977" creationId="{E3756828-8CD4-4B16-BD87-A2B35B630388}"/>
          </ac:grpSpMkLst>
        </pc:grpChg>
        <pc:grpChg chg="mod">
          <ac:chgData name="John Laird" userId="514aed82f2490a09" providerId="LiveId" clId="{EE6CA392-B829-4A9A-8BD7-F08151FF66E3}" dt="2021-06-08T19:36:44.406" v="1216"/>
          <ac:grpSpMkLst>
            <pc:docMk/>
            <pc:sldMk cId="0" sldId="336"/>
            <ac:grpSpMk id="40978" creationId="{906F6156-36E5-45CF-8887-3CCEB8B91F18}"/>
          </ac:grpSpMkLst>
        </pc:grpChg>
        <pc:grpChg chg="mod">
          <ac:chgData name="John Laird" userId="514aed82f2490a09" providerId="LiveId" clId="{EE6CA392-B829-4A9A-8BD7-F08151FF66E3}" dt="2021-06-08T19:36:44.406" v="1216"/>
          <ac:grpSpMkLst>
            <pc:docMk/>
            <pc:sldMk cId="0" sldId="336"/>
            <ac:grpSpMk id="40979" creationId="{389464CC-B647-423E-BC17-A3C6935C884E}"/>
          </ac:grpSpMkLst>
        </pc:grpChg>
        <pc:grpChg chg="mod">
          <ac:chgData name="John Laird" userId="514aed82f2490a09" providerId="LiveId" clId="{EE6CA392-B829-4A9A-8BD7-F08151FF66E3}" dt="2021-06-08T19:36:44.406" v="1216"/>
          <ac:grpSpMkLst>
            <pc:docMk/>
            <pc:sldMk cId="0" sldId="336"/>
            <ac:grpSpMk id="40980" creationId="{16C7DBB5-9899-4C66-A1B6-E525003DFEAF}"/>
          </ac:grpSpMkLst>
        </pc:grpChg>
        <pc:grpChg chg="mod">
          <ac:chgData name="John Laird" userId="514aed82f2490a09" providerId="LiveId" clId="{EE6CA392-B829-4A9A-8BD7-F08151FF66E3}" dt="2021-06-08T19:36:44.406" v="1216"/>
          <ac:grpSpMkLst>
            <pc:docMk/>
            <pc:sldMk cId="0" sldId="336"/>
            <ac:grpSpMk id="40981" creationId="{394B0856-36B0-41DD-9BC6-CC52F8B3F3FA}"/>
          </ac:grpSpMkLst>
        </pc:grpChg>
        <pc:grpChg chg="mod">
          <ac:chgData name="John Laird" userId="514aed82f2490a09" providerId="LiveId" clId="{EE6CA392-B829-4A9A-8BD7-F08151FF66E3}" dt="2021-06-08T19:36:44.406" v="1216"/>
          <ac:grpSpMkLst>
            <pc:docMk/>
            <pc:sldMk cId="0" sldId="336"/>
            <ac:grpSpMk id="40982" creationId="{0DA03357-CD1E-415B-AC12-2AF6A951C771}"/>
          </ac:grpSpMkLst>
        </pc:grpChg>
        <pc:grpChg chg="mod">
          <ac:chgData name="John Laird" userId="514aed82f2490a09" providerId="LiveId" clId="{EE6CA392-B829-4A9A-8BD7-F08151FF66E3}" dt="2021-06-08T19:36:44.406" v="1216"/>
          <ac:grpSpMkLst>
            <pc:docMk/>
            <pc:sldMk cId="0" sldId="336"/>
            <ac:grpSpMk id="40983" creationId="{0EFA3C60-6006-4C44-8869-AB2A728A94EF}"/>
          </ac:grpSpMkLst>
        </pc:grpChg>
        <pc:grpChg chg="mod">
          <ac:chgData name="John Laird" userId="514aed82f2490a09" providerId="LiveId" clId="{EE6CA392-B829-4A9A-8BD7-F08151FF66E3}" dt="2021-06-08T19:36:44.406" v="1216"/>
          <ac:grpSpMkLst>
            <pc:docMk/>
            <pc:sldMk cId="0" sldId="336"/>
            <ac:grpSpMk id="40984" creationId="{9AA7D92E-34C5-445B-ADD2-EC63BAB33DFE}"/>
          </ac:grpSpMkLst>
        </pc:grpChg>
        <pc:grpChg chg="mod">
          <ac:chgData name="John Laird" userId="514aed82f2490a09" providerId="LiveId" clId="{EE6CA392-B829-4A9A-8BD7-F08151FF66E3}" dt="2021-06-08T19:36:44.406" v="1216"/>
          <ac:grpSpMkLst>
            <pc:docMk/>
            <pc:sldMk cId="0" sldId="336"/>
            <ac:grpSpMk id="40985" creationId="{922B2FAE-B3C6-4F46-9DFA-5559C7F8D389}"/>
          </ac:grpSpMkLst>
        </pc:grpChg>
        <pc:grpChg chg="mod">
          <ac:chgData name="John Laird" userId="514aed82f2490a09" providerId="LiveId" clId="{EE6CA392-B829-4A9A-8BD7-F08151FF66E3}" dt="2021-06-08T19:36:44.406" v="1216"/>
          <ac:grpSpMkLst>
            <pc:docMk/>
            <pc:sldMk cId="0" sldId="336"/>
            <ac:grpSpMk id="40986" creationId="{9D8CC5FF-4CF2-41E8-8546-70380E090682}"/>
          </ac:grpSpMkLst>
        </pc:grpChg>
        <pc:grpChg chg="mod">
          <ac:chgData name="John Laird" userId="514aed82f2490a09" providerId="LiveId" clId="{EE6CA392-B829-4A9A-8BD7-F08151FF66E3}" dt="2021-06-08T19:36:44.406" v="1216"/>
          <ac:grpSpMkLst>
            <pc:docMk/>
            <pc:sldMk cId="0" sldId="336"/>
            <ac:grpSpMk id="40987" creationId="{68A93093-F154-47B0-84BD-71868CDCA973}"/>
          </ac:grpSpMkLst>
        </pc:grpChg>
        <pc:grpChg chg="mod">
          <ac:chgData name="John Laird" userId="514aed82f2490a09" providerId="LiveId" clId="{EE6CA392-B829-4A9A-8BD7-F08151FF66E3}" dt="2021-06-08T19:36:44.406" v="1216"/>
          <ac:grpSpMkLst>
            <pc:docMk/>
            <pc:sldMk cId="0" sldId="336"/>
            <ac:grpSpMk id="40988" creationId="{35309430-EE0E-4365-9F84-D025BA670542}"/>
          </ac:grpSpMkLst>
        </pc:grpChg>
        <pc:grpChg chg="mod">
          <ac:chgData name="John Laird" userId="514aed82f2490a09" providerId="LiveId" clId="{EE6CA392-B829-4A9A-8BD7-F08151FF66E3}" dt="2021-06-08T19:36:44.406" v="1216"/>
          <ac:grpSpMkLst>
            <pc:docMk/>
            <pc:sldMk cId="0" sldId="336"/>
            <ac:grpSpMk id="40989" creationId="{72BC45DF-F581-49F9-9A83-62D8142DB21C}"/>
          </ac:grpSpMkLst>
        </pc:grpChg>
        <pc:grpChg chg="mod">
          <ac:chgData name="John Laird" userId="514aed82f2490a09" providerId="LiveId" clId="{EE6CA392-B829-4A9A-8BD7-F08151FF66E3}" dt="2021-06-08T19:36:44.406" v="1216"/>
          <ac:grpSpMkLst>
            <pc:docMk/>
            <pc:sldMk cId="0" sldId="336"/>
            <ac:grpSpMk id="40990" creationId="{77034CAD-E985-49CE-BF6A-E92630131F25}"/>
          </ac:grpSpMkLst>
        </pc:grpChg>
        <pc:grpChg chg="mod">
          <ac:chgData name="John Laird" userId="514aed82f2490a09" providerId="LiveId" clId="{EE6CA392-B829-4A9A-8BD7-F08151FF66E3}" dt="2021-06-08T19:36:44.406" v="1216"/>
          <ac:grpSpMkLst>
            <pc:docMk/>
            <pc:sldMk cId="0" sldId="336"/>
            <ac:grpSpMk id="40991" creationId="{1FD71533-D9C7-40A0-A87A-2DBE6F77F936}"/>
          </ac:grpSpMkLst>
        </pc:grpChg>
        <pc:grpChg chg="mod">
          <ac:chgData name="John Laird" userId="514aed82f2490a09" providerId="LiveId" clId="{EE6CA392-B829-4A9A-8BD7-F08151FF66E3}" dt="2021-06-08T19:36:44.406" v="1216"/>
          <ac:grpSpMkLst>
            <pc:docMk/>
            <pc:sldMk cId="0" sldId="336"/>
            <ac:grpSpMk id="40992" creationId="{A472690B-869C-4043-ABD6-4FD63A2B0509}"/>
          </ac:grpSpMkLst>
        </pc:grpChg>
        <pc:cxnChg chg="mod">
          <ac:chgData name="John Laird" userId="514aed82f2490a09" providerId="LiveId" clId="{EE6CA392-B829-4A9A-8BD7-F08151FF66E3}" dt="2021-06-08T19:36:44.406" v="1216"/>
          <ac:cxnSpMkLst>
            <pc:docMk/>
            <pc:sldMk cId="0" sldId="336"/>
            <ac:cxnSpMk id="40997" creationId="{6F9E2A2A-1CBA-47ED-87C3-07EDE5354C66}"/>
          </ac:cxnSpMkLst>
        </pc:cxnChg>
        <pc:cxnChg chg="mod">
          <ac:chgData name="John Laird" userId="514aed82f2490a09" providerId="LiveId" clId="{EE6CA392-B829-4A9A-8BD7-F08151FF66E3}" dt="2021-06-08T19:36:44.406" v="1216"/>
          <ac:cxnSpMkLst>
            <pc:docMk/>
            <pc:sldMk cId="0" sldId="336"/>
            <ac:cxnSpMk id="41003" creationId="{9090A6B1-2399-4884-BF3C-BBD62A84B1DE}"/>
          </ac:cxnSpMkLst>
        </pc:cxnChg>
        <pc:cxnChg chg="mod">
          <ac:chgData name="John Laird" userId="514aed82f2490a09" providerId="LiveId" clId="{EE6CA392-B829-4A9A-8BD7-F08151FF66E3}" dt="2021-06-08T19:36:44.406" v="1216"/>
          <ac:cxnSpMkLst>
            <pc:docMk/>
            <pc:sldMk cId="0" sldId="336"/>
            <ac:cxnSpMk id="41005" creationId="{007A1338-CCBA-422C-B4D5-BFE7AB45E05E}"/>
          </ac:cxnSpMkLst>
        </pc:cxnChg>
        <pc:cxnChg chg="mod">
          <ac:chgData name="John Laird" userId="514aed82f2490a09" providerId="LiveId" clId="{EE6CA392-B829-4A9A-8BD7-F08151FF66E3}" dt="2021-06-08T19:36:44.406" v="1216"/>
          <ac:cxnSpMkLst>
            <pc:docMk/>
            <pc:sldMk cId="0" sldId="336"/>
            <ac:cxnSpMk id="41008" creationId="{64EE8F0E-61F7-4368-96EE-16FCB2A9C859}"/>
          </ac:cxnSpMkLst>
        </pc:cxnChg>
        <pc:cxnChg chg="mod">
          <ac:chgData name="John Laird" userId="514aed82f2490a09" providerId="LiveId" clId="{EE6CA392-B829-4A9A-8BD7-F08151FF66E3}" dt="2021-06-08T19:36:44.406" v="1216"/>
          <ac:cxnSpMkLst>
            <pc:docMk/>
            <pc:sldMk cId="0" sldId="336"/>
            <ac:cxnSpMk id="41009" creationId="{2896A2EC-41FE-45C7-A59E-A923165A15F4}"/>
          </ac:cxnSpMkLst>
        </pc:cxnChg>
        <pc:cxnChg chg="mod">
          <ac:chgData name="John Laird" userId="514aed82f2490a09" providerId="LiveId" clId="{EE6CA392-B829-4A9A-8BD7-F08151FF66E3}" dt="2021-06-08T19:36:44.406" v="1216"/>
          <ac:cxnSpMkLst>
            <pc:docMk/>
            <pc:sldMk cId="0" sldId="336"/>
            <ac:cxnSpMk id="41010" creationId="{91A83AAB-BAE0-4E7B-A06F-8C8914124C19}"/>
          </ac:cxnSpMkLst>
        </pc:cxnChg>
        <pc:cxnChg chg="mod">
          <ac:chgData name="John Laird" userId="514aed82f2490a09" providerId="LiveId" clId="{EE6CA392-B829-4A9A-8BD7-F08151FF66E3}" dt="2021-06-08T19:36:44.406" v="1216"/>
          <ac:cxnSpMkLst>
            <pc:docMk/>
            <pc:sldMk cId="0" sldId="336"/>
            <ac:cxnSpMk id="41011" creationId="{946A26AD-14D3-4E45-BA60-AC70558A5CDB}"/>
          </ac:cxnSpMkLst>
        </pc:cxnChg>
        <pc:cxnChg chg="mod">
          <ac:chgData name="John Laird" userId="514aed82f2490a09" providerId="LiveId" clId="{EE6CA392-B829-4A9A-8BD7-F08151FF66E3}" dt="2021-06-08T19:36:44.406" v="1216"/>
          <ac:cxnSpMkLst>
            <pc:docMk/>
            <pc:sldMk cId="0" sldId="336"/>
            <ac:cxnSpMk id="41017" creationId="{89C529FD-F5AC-4FAA-843E-99C2416EEC73}"/>
          </ac:cxnSpMkLst>
        </pc:cxnChg>
      </pc:sldChg>
      <pc:sldChg chg="modSp add del">
        <pc:chgData name="John Laird" userId="514aed82f2490a09" providerId="LiveId" clId="{EE6CA392-B829-4A9A-8BD7-F08151FF66E3}" dt="2021-06-09T19:33:03.377" v="7649" actId="47"/>
        <pc:sldMkLst>
          <pc:docMk/>
          <pc:sldMk cId="0" sldId="338"/>
        </pc:sldMkLst>
        <pc:spChg chg="mod">
          <ac:chgData name="John Laird" userId="514aed82f2490a09" providerId="LiveId" clId="{EE6CA392-B829-4A9A-8BD7-F08151FF66E3}" dt="2021-06-08T19:36:44.406" v="1216"/>
          <ac:spMkLst>
            <pc:docMk/>
            <pc:sldMk cId="0" sldId="338"/>
            <ac:spMk id="2" creationId="{D878E226-CE66-4C54-B9C5-A49FA1CEA73C}"/>
          </ac:spMkLst>
        </pc:spChg>
        <pc:spChg chg="mod">
          <ac:chgData name="John Laird" userId="514aed82f2490a09" providerId="LiveId" clId="{EE6CA392-B829-4A9A-8BD7-F08151FF66E3}" dt="2021-06-08T19:36:44.406" v="1216"/>
          <ac:spMkLst>
            <pc:docMk/>
            <pc:sldMk cId="0" sldId="338"/>
            <ac:spMk id="3" creationId="{489D54BF-375C-44C6-9907-AB0A3F39A798}"/>
          </ac:spMkLst>
        </pc:spChg>
        <pc:spChg chg="mod">
          <ac:chgData name="John Laird" userId="514aed82f2490a09" providerId="LiveId" clId="{EE6CA392-B829-4A9A-8BD7-F08151FF66E3}" dt="2021-06-08T19:36:44.406" v="1216"/>
          <ac:spMkLst>
            <pc:docMk/>
            <pc:sldMk cId="0" sldId="338"/>
            <ac:spMk id="160" creationId="{1F0AE72E-9994-4CB4-B181-35241B8A62B2}"/>
          </ac:spMkLst>
        </pc:spChg>
        <pc:spChg chg="mod">
          <ac:chgData name="John Laird" userId="514aed82f2490a09" providerId="LiveId" clId="{EE6CA392-B829-4A9A-8BD7-F08151FF66E3}" dt="2021-06-08T19:36:44.406" v="1216"/>
          <ac:spMkLst>
            <pc:docMk/>
            <pc:sldMk cId="0" sldId="338"/>
            <ac:spMk id="172" creationId="{E910C9CB-23F1-494C-8001-FB54685AF432}"/>
          </ac:spMkLst>
        </pc:spChg>
        <pc:spChg chg="mod">
          <ac:chgData name="John Laird" userId="514aed82f2490a09" providerId="LiveId" clId="{EE6CA392-B829-4A9A-8BD7-F08151FF66E3}" dt="2021-06-08T19:36:44.406" v="1216"/>
          <ac:spMkLst>
            <pc:docMk/>
            <pc:sldMk cId="0" sldId="338"/>
            <ac:spMk id="264" creationId="{8EB58917-DE81-437C-B3AC-B02DBF7DE24D}"/>
          </ac:spMkLst>
        </pc:spChg>
        <pc:spChg chg="mod">
          <ac:chgData name="John Laird" userId="514aed82f2490a09" providerId="LiveId" clId="{EE6CA392-B829-4A9A-8BD7-F08151FF66E3}" dt="2021-06-08T19:36:44.406" v="1216"/>
          <ac:spMkLst>
            <pc:docMk/>
            <pc:sldMk cId="0" sldId="338"/>
            <ac:spMk id="265" creationId="{DD99716A-81A2-4F59-B4DA-35FEF2069799}"/>
          </ac:spMkLst>
        </pc:spChg>
        <pc:spChg chg="mod">
          <ac:chgData name="John Laird" userId="514aed82f2490a09" providerId="LiveId" clId="{EE6CA392-B829-4A9A-8BD7-F08151FF66E3}" dt="2021-06-08T19:36:44.406" v="1216"/>
          <ac:spMkLst>
            <pc:docMk/>
            <pc:sldMk cId="0" sldId="338"/>
            <ac:spMk id="267" creationId="{BCECE2AA-57A6-44A0-A51D-BDAA07D5FA66}"/>
          </ac:spMkLst>
        </pc:spChg>
        <pc:spChg chg="mod">
          <ac:chgData name="John Laird" userId="514aed82f2490a09" providerId="LiveId" clId="{EE6CA392-B829-4A9A-8BD7-F08151FF66E3}" dt="2021-06-08T19:36:44.406" v="1216"/>
          <ac:spMkLst>
            <pc:docMk/>
            <pc:sldMk cId="0" sldId="338"/>
            <ac:spMk id="268" creationId="{22B4ADAC-5E4A-4835-BC4C-0E9F4197472F}"/>
          </ac:spMkLst>
        </pc:spChg>
        <pc:spChg chg="mod">
          <ac:chgData name="John Laird" userId="514aed82f2490a09" providerId="LiveId" clId="{EE6CA392-B829-4A9A-8BD7-F08151FF66E3}" dt="2021-06-08T19:36:44.406" v="1216"/>
          <ac:spMkLst>
            <pc:docMk/>
            <pc:sldMk cId="0" sldId="338"/>
            <ac:spMk id="270" creationId="{8CE0A51A-E3A0-4361-9966-6AC7CF3C27AA}"/>
          </ac:spMkLst>
        </pc:spChg>
        <pc:spChg chg="mod">
          <ac:chgData name="John Laird" userId="514aed82f2490a09" providerId="LiveId" clId="{EE6CA392-B829-4A9A-8BD7-F08151FF66E3}" dt="2021-06-08T19:36:44.406" v="1216"/>
          <ac:spMkLst>
            <pc:docMk/>
            <pc:sldMk cId="0" sldId="338"/>
            <ac:spMk id="271" creationId="{2003D47D-B5EF-4898-991D-C604658A03E4}"/>
          </ac:spMkLst>
        </pc:spChg>
        <pc:spChg chg="mod">
          <ac:chgData name="John Laird" userId="514aed82f2490a09" providerId="LiveId" clId="{EE6CA392-B829-4A9A-8BD7-F08151FF66E3}" dt="2021-06-08T19:36:44.406" v="1216"/>
          <ac:spMkLst>
            <pc:docMk/>
            <pc:sldMk cId="0" sldId="338"/>
            <ac:spMk id="273" creationId="{4FC4187C-45FC-43C0-BC67-E82FA1BDC25B}"/>
          </ac:spMkLst>
        </pc:spChg>
        <pc:spChg chg="mod">
          <ac:chgData name="John Laird" userId="514aed82f2490a09" providerId="LiveId" clId="{EE6CA392-B829-4A9A-8BD7-F08151FF66E3}" dt="2021-06-08T19:36:44.406" v="1216"/>
          <ac:spMkLst>
            <pc:docMk/>
            <pc:sldMk cId="0" sldId="338"/>
            <ac:spMk id="274" creationId="{0A9B0967-4A48-4A72-B75E-D59EBAFA3017}"/>
          </ac:spMkLst>
        </pc:spChg>
        <pc:spChg chg="mod">
          <ac:chgData name="John Laird" userId="514aed82f2490a09" providerId="LiveId" clId="{EE6CA392-B829-4A9A-8BD7-F08151FF66E3}" dt="2021-06-08T19:36:44.406" v="1216"/>
          <ac:spMkLst>
            <pc:docMk/>
            <pc:sldMk cId="0" sldId="338"/>
            <ac:spMk id="289" creationId="{8BC75D6A-325A-4DF7-B87C-5603899D26BD}"/>
          </ac:spMkLst>
        </pc:spChg>
        <pc:spChg chg="mod">
          <ac:chgData name="John Laird" userId="514aed82f2490a09" providerId="LiveId" clId="{EE6CA392-B829-4A9A-8BD7-F08151FF66E3}" dt="2021-06-08T19:36:44.406" v="1216"/>
          <ac:spMkLst>
            <pc:docMk/>
            <pc:sldMk cId="0" sldId="338"/>
            <ac:spMk id="290" creationId="{A27B598A-D536-484C-A6AA-E87520EB257E}"/>
          </ac:spMkLst>
        </pc:spChg>
        <pc:spChg chg="mod">
          <ac:chgData name="John Laird" userId="514aed82f2490a09" providerId="LiveId" clId="{EE6CA392-B829-4A9A-8BD7-F08151FF66E3}" dt="2021-06-08T19:36:44.406" v="1216"/>
          <ac:spMkLst>
            <pc:docMk/>
            <pc:sldMk cId="0" sldId="338"/>
            <ac:spMk id="292" creationId="{3780AA99-432D-408E-8ECE-8890860FC91B}"/>
          </ac:spMkLst>
        </pc:spChg>
        <pc:spChg chg="mod">
          <ac:chgData name="John Laird" userId="514aed82f2490a09" providerId="LiveId" clId="{EE6CA392-B829-4A9A-8BD7-F08151FF66E3}" dt="2021-06-08T19:36:44.406" v="1216"/>
          <ac:spMkLst>
            <pc:docMk/>
            <pc:sldMk cId="0" sldId="338"/>
            <ac:spMk id="293" creationId="{A6EDA682-2753-4A4E-972D-3717FA3241C4}"/>
          </ac:spMkLst>
        </pc:spChg>
        <pc:spChg chg="mod">
          <ac:chgData name="John Laird" userId="514aed82f2490a09" providerId="LiveId" clId="{EE6CA392-B829-4A9A-8BD7-F08151FF66E3}" dt="2021-06-08T19:36:44.406" v="1216"/>
          <ac:spMkLst>
            <pc:docMk/>
            <pc:sldMk cId="0" sldId="338"/>
            <ac:spMk id="295" creationId="{AAF88DA3-BC87-49B4-99F8-D0B98342D383}"/>
          </ac:spMkLst>
        </pc:spChg>
        <pc:spChg chg="mod">
          <ac:chgData name="John Laird" userId="514aed82f2490a09" providerId="LiveId" clId="{EE6CA392-B829-4A9A-8BD7-F08151FF66E3}" dt="2021-06-08T19:36:44.406" v="1216"/>
          <ac:spMkLst>
            <pc:docMk/>
            <pc:sldMk cId="0" sldId="338"/>
            <ac:spMk id="296" creationId="{7299D135-13F1-444B-97E8-1D264DDFD4D2}"/>
          </ac:spMkLst>
        </pc:spChg>
        <pc:spChg chg="mod">
          <ac:chgData name="John Laird" userId="514aed82f2490a09" providerId="LiveId" clId="{EE6CA392-B829-4A9A-8BD7-F08151FF66E3}" dt="2021-06-08T19:36:44.406" v="1216"/>
          <ac:spMkLst>
            <pc:docMk/>
            <pc:sldMk cId="0" sldId="338"/>
            <ac:spMk id="298" creationId="{04103750-970D-4ABB-ABC9-BF0055C9DA83}"/>
          </ac:spMkLst>
        </pc:spChg>
        <pc:spChg chg="mod">
          <ac:chgData name="John Laird" userId="514aed82f2490a09" providerId="LiveId" clId="{EE6CA392-B829-4A9A-8BD7-F08151FF66E3}" dt="2021-06-08T19:36:44.406" v="1216"/>
          <ac:spMkLst>
            <pc:docMk/>
            <pc:sldMk cId="0" sldId="338"/>
            <ac:spMk id="299" creationId="{CF7A2AD1-806F-4A60-AE24-455323FE41C0}"/>
          </ac:spMkLst>
        </pc:spChg>
        <pc:spChg chg="mod">
          <ac:chgData name="John Laird" userId="514aed82f2490a09" providerId="LiveId" clId="{EE6CA392-B829-4A9A-8BD7-F08151FF66E3}" dt="2021-06-08T19:36:44.406" v="1216"/>
          <ac:spMkLst>
            <pc:docMk/>
            <pc:sldMk cId="0" sldId="338"/>
            <ac:spMk id="314" creationId="{87F4A599-D6B5-4C01-943D-67403590E12D}"/>
          </ac:spMkLst>
        </pc:spChg>
        <pc:spChg chg="mod">
          <ac:chgData name="John Laird" userId="514aed82f2490a09" providerId="LiveId" clId="{EE6CA392-B829-4A9A-8BD7-F08151FF66E3}" dt="2021-06-08T19:36:44.406" v="1216"/>
          <ac:spMkLst>
            <pc:docMk/>
            <pc:sldMk cId="0" sldId="338"/>
            <ac:spMk id="27652" creationId="{F63B717C-A2ED-4E83-9BD1-4A3F1A077A5F}"/>
          </ac:spMkLst>
        </pc:spChg>
        <pc:spChg chg="mod">
          <ac:chgData name="John Laird" userId="514aed82f2490a09" providerId="LiveId" clId="{EE6CA392-B829-4A9A-8BD7-F08151FF66E3}" dt="2021-06-08T19:45:44.098" v="1319"/>
          <ac:spMkLst>
            <pc:docMk/>
            <pc:sldMk cId="0" sldId="338"/>
            <ac:spMk id="43010" creationId="{F7FFF9E9-6004-4BA8-87D4-A6251422D9EF}"/>
          </ac:spMkLst>
        </pc:spChg>
        <pc:spChg chg="mod">
          <ac:chgData name="John Laird" userId="514aed82f2490a09" providerId="LiveId" clId="{EE6CA392-B829-4A9A-8BD7-F08151FF66E3}" dt="2021-06-08T19:45:44.098" v="1319"/>
          <ac:spMkLst>
            <pc:docMk/>
            <pc:sldMk cId="0" sldId="338"/>
            <ac:spMk id="43011" creationId="{4B1659B6-4674-4E5F-A798-5602243E9E0E}"/>
          </ac:spMkLst>
        </pc:spChg>
        <pc:spChg chg="mod">
          <ac:chgData name="John Laird" userId="514aed82f2490a09" providerId="LiveId" clId="{EE6CA392-B829-4A9A-8BD7-F08151FF66E3}" dt="2021-06-08T19:36:44.406" v="1216"/>
          <ac:spMkLst>
            <pc:docMk/>
            <pc:sldMk cId="0" sldId="338"/>
            <ac:spMk id="43013" creationId="{9A30133C-1E2B-4037-A8A0-FE5A41545B1C}"/>
          </ac:spMkLst>
        </pc:spChg>
        <pc:spChg chg="mod">
          <ac:chgData name="John Laird" userId="514aed82f2490a09" providerId="LiveId" clId="{EE6CA392-B829-4A9A-8BD7-F08151FF66E3}" dt="2021-06-08T19:36:44.406" v="1216"/>
          <ac:spMkLst>
            <pc:docMk/>
            <pc:sldMk cId="0" sldId="338"/>
            <ac:spMk id="43014" creationId="{334FE0F0-5352-4372-9563-139D5DFB693E}"/>
          </ac:spMkLst>
        </pc:spChg>
        <pc:spChg chg="mod">
          <ac:chgData name="John Laird" userId="514aed82f2490a09" providerId="LiveId" clId="{EE6CA392-B829-4A9A-8BD7-F08151FF66E3}" dt="2021-06-08T19:36:44.406" v="1216"/>
          <ac:spMkLst>
            <pc:docMk/>
            <pc:sldMk cId="0" sldId="338"/>
            <ac:spMk id="43015" creationId="{694D8233-28F8-42FB-9387-8F6D14A89A0C}"/>
          </ac:spMkLst>
        </pc:spChg>
        <pc:spChg chg="mod">
          <ac:chgData name="John Laird" userId="514aed82f2490a09" providerId="LiveId" clId="{EE6CA392-B829-4A9A-8BD7-F08151FF66E3}" dt="2021-06-08T19:36:44.406" v="1216"/>
          <ac:spMkLst>
            <pc:docMk/>
            <pc:sldMk cId="0" sldId="338"/>
            <ac:spMk id="43052" creationId="{46E0280C-F963-4528-B4AD-EC9D61FCA29D}"/>
          </ac:spMkLst>
        </pc:spChg>
        <pc:spChg chg="mod">
          <ac:chgData name="John Laird" userId="514aed82f2490a09" providerId="LiveId" clId="{EE6CA392-B829-4A9A-8BD7-F08151FF66E3}" dt="2021-06-08T19:36:44.406" v="1216"/>
          <ac:spMkLst>
            <pc:docMk/>
            <pc:sldMk cId="0" sldId="338"/>
            <ac:spMk id="43059" creationId="{AA6CDF07-3758-428E-92AE-F694691A5E69}"/>
          </ac:spMkLst>
        </pc:spChg>
        <pc:spChg chg="mod">
          <ac:chgData name="John Laird" userId="514aed82f2490a09" providerId="LiveId" clId="{EE6CA392-B829-4A9A-8BD7-F08151FF66E3}" dt="2021-06-08T19:36:44.406" v="1216"/>
          <ac:spMkLst>
            <pc:docMk/>
            <pc:sldMk cId="0" sldId="338"/>
            <ac:spMk id="43062" creationId="{ABE81D9E-4787-4DF8-8465-6F9C335C3EF7}"/>
          </ac:spMkLst>
        </pc:spChg>
        <pc:spChg chg="mod">
          <ac:chgData name="John Laird" userId="514aed82f2490a09" providerId="LiveId" clId="{EE6CA392-B829-4A9A-8BD7-F08151FF66E3}" dt="2021-06-08T19:36:44.406" v="1216"/>
          <ac:spMkLst>
            <pc:docMk/>
            <pc:sldMk cId="0" sldId="338"/>
            <ac:spMk id="43063" creationId="{E4F3F707-6DF9-4A61-AAF7-016BF3C2905A}"/>
          </ac:spMkLst>
        </pc:spChg>
        <pc:spChg chg="mod">
          <ac:chgData name="John Laird" userId="514aed82f2490a09" providerId="LiveId" clId="{EE6CA392-B829-4A9A-8BD7-F08151FF66E3}" dt="2021-06-08T19:36:44.406" v="1216"/>
          <ac:spMkLst>
            <pc:docMk/>
            <pc:sldMk cId="0" sldId="338"/>
            <ac:spMk id="43064" creationId="{C63536C3-2582-4428-9B0D-30F619E10978}"/>
          </ac:spMkLst>
        </pc:spChg>
        <pc:spChg chg="mod">
          <ac:chgData name="John Laird" userId="514aed82f2490a09" providerId="LiveId" clId="{EE6CA392-B829-4A9A-8BD7-F08151FF66E3}" dt="2021-06-08T19:36:44.406" v="1216"/>
          <ac:spMkLst>
            <pc:docMk/>
            <pc:sldMk cId="0" sldId="338"/>
            <ac:spMk id="43065" creationId="{AAE06665-FE49-476B-9FF6-F79FD28BC6FC}"/>
          </ac:spMkLst>
        </pc:spChg>
        <pc:spChg chg="mod">
          <ac:chgData name="John Laird" userId="514aed82f2490a09" providerId="LiveId" clId="{EE6CA392-B829-4A9A-8BD7-F08151FF66E3}" dt="2021-06-08T19:36:44.406" v="1216"/>
          <ac:spMkLst>
            <pc:docMk/>
            <pc:sldMk cId="0" sldId="338"/>
            <ac:spMk id="43066" creationId="{7EDC0897-2930-4FFA-81B5-C0837B5B951F}"/>
          </ac:spMkLst>
        </pc:spChg>
        <pc:spChg chg="mod">
          <ac:chgData name="John Laird" userId="514aed82f2490a09" providerId="LiveId" clId="{EE6CA392-B829-4A9A-8BD7-F08151FF66E3}" dt="2021-06-08T19:36:44.406" v="1216"/>
          <ac:spMkLst>
            <pc:docMk/>
            <pc:sldMk cId="0" sldId="338"/>
            <ac:spMk id="43067" creationId="{F30B140F-0401-4F44-B02C-75AB23A9EF15}"/>
          </ac:spMkLst>
        </pc:spChg>
        <pc:spChg chg="mod">
          <ac:chgData name="John Laird" userId="514aed82f2490a09" providerId="LiveId" clId="{EE6CA392-B829-4A9A-8BD7-F08151FF66E3}" dt="2021-06-08T19:36:44.406" v="1216"/>
          <ac:spMkLst>
            <pc:docMk/>
            <pc:sldMk cId="0" sldId="338"/>
            <ac:spMk id="43068" creationId="{13D0FC01-7ADC-4695-A7BE-F013BA101B5A}"/>
          </ac:spMkLst>
        </pc:spChg>
        <pc:spChg chg="mod">
          <ac:chgData name="John Laird" userId="514aed82f2490a09" providerId="LiveId" clId="{EE6CA392-B829-4A9A-8BD7-F08151FF66E3}" dt="2021-06-08T19:36:44.406" v="1216"/>
          <ac:spMkLst>
            <pc:docMk/>
            <pc:sldMk cId="0" sldId="338"/>
            <ac:spMk id="43069" creationId="{2CDA49AA-F3A8-487E-8E8C-036D7BF0505A}"/>
          </ac:spMkLst>
        </pc:spChg>
        <pc:spChg chg="mod">
          <ac:chgData name="John Laird" userId="514aed82f2490a09" providerId="LiveId" clId="{EE6CA392-B829-4A9A-8BD7-F08151FF66E3}" dt="2021-06-08T19:36:44.406" v="1216"/>
          <ac:spMkLst>
            <pc:docMk/>
            <pc:sldMk cId="0" sldId="338"/>
            <ac:spMk id="43070" creationId="{89DA3EBE-408D-4C2F-8CEB-97CF0A103401}"/>
          </ac:spMkLst>
        </pc:spChg>
        <pc:spChg chg="mod">
          <ac:chgData name="John Laird" userId="514aed82f2490a09" providerId="LiveId" clId="{EE6CA392-B829-4A9A-8BD7-F08151FF66E3}" dt="2021-06-08T19:36:44.406" v="1216"/>
          <ac:spMkLst>
            <pc:docMk/>
            <pc:sldMk cId="0" sldId="338"/>
            <ac:spMk id="43071" creationId="{3B00FA9E-8EB8-4B7E-ADD5-717159100406}"/>
          </ac:spMkLst>
        </pc:spChg>
        <pc:spChg chg="mod">
          <ac:chgData name="John Laird" userId="514aed82f2490a09" providerId="LiveId" clId="{EE6CA392-B829-4A9A-8BD7-F08151FF66E3}" dt="2021-06-08T19:36:44.406" v="1216"/>
          <ac:spMkLst>
            <pc:docMk/>
            <pc:sldMk cId="0" sldId="338"/>
            <ac:spMk id="43072" creationId="{2B76234F-59DD-4566-BF76-399C6C62D670}"/>
          </ac:spMkLst>
        </pc:spChg>
        <pc:spChg chg="mod">
          <ac:chgData name="John Laird" userId="514aed82f2490a09" providerId="LiveId" clId="{EE6CA392-B829-4A9A-8BD7-F08151FF66E3}" dt="2021-06-08T19:36:44.406" v="1216"/>
          <ac:spMkLst>
            <pc:docMk/>
            <pc:sldMk cId="0" sldId="338"/>
            <ac:spMk id="43073" creationId="{082EF175-1389-43C5-B0FE-AE0FA10C100F}"/>
          </ac:spMkLst>
        </pc:spChg>
        <pc:spChg chg="mod">
          <ac:chgData name="John Laird" userId="514aed82f2490a09" providerId="LiveId" clId="{EE6CA392-B829-4A9A-8BD7-F08151FF66E3}" dt="2021-06-08T19:36:44.406" v="1216"/>
          <ac:spMkLst>
            <pc:docMk/>
            <pc:sldMk cId="0" sldId="338"/>
            <ac:spMk id="43074" creationId="{65804D27-8BB4-4C42-BFD9-A7349A170216}"/>
          </ac:spMkLst>
        </pc:spChg>
        <pc:spChg chg="mod">
          <ac:chgData name="John Laird" userId="514aed82f2490a09" providerId="LiveId" clId="{EE6CA392-B829-4A9A-8BD7-F08151FF66E3}" dt="2021-06-08T19:36:44.406" v="1216"/>
          <ac:spMkLst>
            <pc:docMk/>
            <pc:sldMk cId="0" sldId="338"/>
            <ac:spMk id="43075" creationId="{A46CACBE-F107-422C-847D-FF64B86AA394}"/>
          </ac:spMkLst>
        </pc:spChg>
        <pc:spChg chg="mod">
          <ac:chgData name="John Laird" userId="514aed82f2490a09" providerId="LiveId" clId="{EE6CA392-B829-4A9A-8BD7-F08151FF66E3}" dt="2021-06-08T19:36:44.406" v="1216"/>
          <ac:spMkLst>
            <pc:docMk/>
            <pc:sldMk cId="0" sldId="338"/>
            <ac:spMk id="43076" creationId="{3AD11D6D-82A2-4042-8BA6-F7B7C6E1DCBB}"/>
          </ac:spMkLst>
        </pc:spChg>
        <pc:spChg chg="mod">
          <ac:chgData name="John Laird" userId="514aed82f2490a09" providerId="LiveId" clId="{EE6CA392-B829-4A9A-8BD7-F08151FF66E3}" dt="2021-06-08T19:36:44.406" v="1216"/>
          <ac:spMkLst>
            <pc:docMk/>
            <pc:sldMk cId="0" sldId="338"/>
            <ac:spMk id="43077" creationId="{2F8831B1-47C8-4C08-856C-9927E7687F84}"/>
          </ac:spMkLst>
        </pc:spChg>
        <pc:spChg chg="mod">
          <ac:chgData name="John Laird" userId="514aed82f2490a09" providerId="LiveId" clId="{EE6CA392-B829-4A9A-8BD7-F08151FF66E3}" dt="2021-06-08T19:36:44.406" v="1216"/>
          <ac:spMkLst>
            <pc:docMk/>
            <pc:sldMk cId="0" sldId="338"/>
            <ac:spMk id="43078" creationId="{01606780-39C0-486F-8753-FCC9D82F0130}"/>
          </ac:spMkLst>
        </pc:spChg>
        <pc:spChg chg="mod">
          <ac:chgData name="John Laird" userId="514aed82f2490a09" providerId="LiveId" clId="{EE6CA392-B829-4A9A-8BD7-F08151FF66E3}" dt="2021-06-08T19:36:44.406" v="1216"/>
          <ac:spMkLst>
            <pc:docMk/>
            <pc:sldMk cId="0" sldId="338"/>
            <ac:spMk id="43079" creationId="{F99E65E2-ECBA-4975-8B2F-DDA8BC77BC83}"/>
          </ac:spMkLst>
        </pc:spChg>
        <pc:spChg chg="mod">
          <ac:chgData name="John Laird" userId="514aed82f2490a09" providerId="LiveId" clId="{EE6CA392-B829-4A9A-8BD7-F08151FF66E3}" dt="2021-06-08T19:36:44.406" v="1216"/>
          <ac:spMkLst>
            <pc:docMk/>
            <pc:sldMk cId="0" sldId="338"/>
            <ac:spMk id="43080" creationId="{DC34EB21-01DC-4978-A090-1693FA583632}"/>
          </ac:spMkLst>
        </pc:spChg>
        <pc:spChg chg="mod">
          <ac:chgData name="John Laird" userId="514aed82f2490a09" providerId="LiveId" clId="{EE6CA392-B829-4A9A-8BD7-F08151FF66E3}" dt="2021-06-08T19:36:44.406" v="1216"/>
          <ac:spMkLst>
            <pc:docMk/>
            <pc:sldMk cId="0" sldId="338"/>
            <ac:spMk id="43081" creationId="{45213DDB-8493-43F3-8D39-69F4C734C971}"/>
          </ac:spMkLst>
        </pc:spChg>
        <pc:spChg chg="mod">
          <ac:chgData name="John Laird" userId="514aed82f2490a09" providerId="LiveId" clId="{EE6CA392-B829-4A9A-8BD7-F08151FF66E3}" dt="2021-06-08T19:36:44.406" v="1216"/>
          <ac:spMkLst>
            <pc:docMk/>
            <pc:sldMk cId="0" sldId="338"/>
            <ac:spMk id="43082" creationId="{4DF6A792-4FC7-4AD2-B584-2539BCDBD28B}"/>
          </ac:spMkLst>
        </pc:spChg>
        <pc:spChg chg="mod">
          <ac:chgData name="John Laird" userId="514aed82f2490a09" providerId="LiveId" clId="{EE6CA392-B829-4A9A-8BD7-F08151FF66E3}" dt="2021-06-08T19:36:44.406" v="1216"/>
          <ac:spMkLst>
            <pc:docMk/>
            <pc:sldMk cId="0" sldId="338"/>
            <ac:spMk id="43083" creationId="{952C61A7-A167-4990-AAA8-780D30B78EAC}"/>
          </ac:spMkLst>
        </pc:spChg>
        <pc:spChg chg="mod">
          <ac:chgData name="John Laird" userId="514aed82f2490a09" providerId="LiveId" clId="{EE6CA392-B829-4A9A-8BD7-F08151FF66E3}" dt="2021-06-08T19:36:44.406" v="1216"/>
          <ac:spMkLst>
            <pc:docMk/>
            <pc:sldMk cId="0" sldId="338"/>
            <ac:spMk id="43084" creationId="{AACFBF5A-2898-4518-B0A6-FF7FA5192BB0}"/>
          </ac:spMkLst>
        </pc:spChg>
        <pc:spChg chg="mod">
          <ac:chgData name="John Laird" userId="514aed82f2490a09" providerId="LiveId" clId="{EE6CA392-B829-4A9A-8BD7-F08151FF66E3}" dt="2021-06-08T19:36:44.406" v="1216"/>
          <ac:spMkLst>
            <pc:docMk/>
            <pc:sldMk cId="0" sldId="338"/>
            <ac:spMk id="43085" creationId="{D60EE709-FAD4-4D6C-944D-C11852555003}"/>
          </ac:spMkLst>
        </pc:spChg>
        <pc:spChg chg="mod">
          <ac:chgData name="John Laird" userId="514aed82f2490a09" providerId="LiveId" clId="{EE6CA392-B829-4A9A-8BD7-F08151FF66E3}" dt="2021-06-08T19:36:44.406" v="1216"/>
          <ac:spMkLst>
            <pc:docMk/>
            <pc:sldMk cId="0" sldId="338"/>
            <ac:spMk id="43086" creationId="{2573C186-2807-4269-BAE2-D0750B5BD6E0}"/>
          </ac:spMkLst>
        </pc:spChg>
        <pc:spChg chg="mod">
          <ac:chgData name="John Laird" userId="514aed82f2490a09" providerId="LiveId" clId="{EE6CA392-B829-4A9A-8BD7-F08151FF66E3}" dt="2021-06-08T19:36:44.406" v="1216"/>
          <ac:spMkLst>
            <pc:docMk/>
            <pc:sldMk cId="0" sldId="338"/>
            <ac:spMk id="43087" creationId="{8413E402-E2EF-4D32-B5FD-015D67A9A3F6}"/>
          </ac:spMkLst>
        </pc:spChg>
        <pc:spChg chg="mod">
          <ac:chgData name="John Laird" userId="514aed82f2490a09" providerId="LiveId" clId="{EE6CA392-B829-4A9A-8BD7-F08151FF66E3}" dt="2021-06-08T19:36:44.406" v="1216"/>
          <ac:spMkLst>
            <pc:docMk/>
            <pc:sldMk cId="0" sldId="338"/>
            <ac:spMk id="43088" creationId="{5B9B9FD8-C2AB-4D04-93C2-395C002FADBD}"/>
          </ac:spMkLst>
        </pc:spChg>
        <pc:spChg chg="mod">
          <ac:chgData name="John Laird" userId="514aed82f2490a09" providerId="LiveId" clId="{EE6CA392-B829-4A9A-8BD7-F08151FF66E3}" dt="2021-06-08T19:36:44.406" v="1216"/>
          <ac:spMkLst>
            <pc:docMk/>
            <pc:sldMk cId="0" sldId="338"/>
            <ac:spMk id="43089" creationId="{556CF5AE-1F18-4ECF-B811-49F318C79EDD}"/>
          </ac:spMkLst>
        </pc:spChg>
        <pc:spChg chg="mod">
          <ac:chgData name="John Laird" userId="514aed82f2490a09" providerId="LiveId" clId="{EE6CA392-B829-4A9A-8BD7-F08151FF66E3}" dt="2021-06-08T19:36:44.406" v="1216"/>
          <ac:spMkLst>
            <pc:docMk/>
            <pc:sldMk cId="0" sldId="338"/>
            <ac:spMk id="43090" creationId="{90547FB1-3ED4-4D13-A490-F23CF49EBA08}"/>
          </ac:spMkLst>
        </pc:spChg>
        <pc:spChg chg="mod">
          <ac:chgData name="John Laird" userId="514aed82f2490a09" providerId="LiveId" clId="{EE6CA392-B829-4A9A-8BD7-F08151FF66E3}" dt="2021-06-08T19:36:44.406" v="1216"/>
          <ac:spMkLst>
            <pc:docMk/>
            <pc:sldMk cId="0" sldId="338"/>
            <ac:spMk id="43091" creationId="{924ED293-8BF0-4653-BCDE-5A205F3530A4}"/>
          </ac:spMkLst>
        </pc:spChg>
        <pc:spChg chg="mod">
          <ac:chgData name="John Laird" userId="514aed82f2490a09" providerId="LiveId" clId="{EE6CA392-B829-4A9A-8BD7-F08151FF66E3}" dt="2021-06-08T19:36:44.406" v="1216"/>
          <ac:spMkLst>
            <pc:docMk/>
            <pc:sldMk cId="0" sldId="338"/>
            <ac:spMk id="43092" creationId="{A704DC23-4B5E-4D11-BC81-CD5212148403}"/>
          </ac:spMkLst>
        </pc:spChg>
        <pc:spChg chg="mod">
          <ac:chgData name="John Laird" userId="514aed82f2490a09" providerId="LiveId" clId="{EE6CA392-B829-4A9A-8BD7-F08151FF66E3}" dt="2021-06-08T19:36:44.406" v="1216"/>
          <ac:spMkLst>
            <pc:docMk/>
            <pc:sldMk cId="0" sldId="338"/>
            <ac:spMk id="43093" creationId="{A1F678A2-BE5B-450A-AB08-C39525A7E446}"/>
          </ac:spMkLst>
        </pc:spChg>
        <pc:spChg chg="mod">
          <ac:chgData name="John Laird" userId="514aed82f2490a09" providerId="LiveId" clId="{EE6CA392-B829-4A9A-8BD7-F08151FF66E3}" dt="2021-06-08T19:36:44.406" v="1216"/>
          <ac:spMkLst>
            <pc:docMk/>
            <pc:sldMk cId="0" sldId="338"/>
            <ac:spMk id="43094" creationId="{5B4AA75D-BD0A-4DE7-83B1-CEB6E487557F}"/>
          </ac:spMkLst>
        </pc:spChg>
        <pc:spChg chg="mod">
          <ac:chgData name="John Laird" userId="514aed82f2490a09" providerId="LiveId" clId="{EE6CA392-B829-4A9A-8BD7-F08151FF66E3}" dt="2021-06-08T19:36:44.406" v="1216"/>
          <ac:spMkLst>
            <pc:docMk/>
            <pc:sldMk cId="0" sldId="338"/>
            <ac:spMk id="43095" creationId="{2BDD36F8-950B-4E60-9F3D-CA484F71B247}"/>
          </ac:spMkLst>
        </pc:spChg>
        <pc:spChg chg="mod">
          <ac:chgData name="John Laird" userId="514aed82f2490a09" providerId="LiveId" clId="{EE6CA392-B829-4A9A-8BD7-F08151FF66E3}" dt="2021-06-08T19:36:44.406" v="1216"/>
          <ac:spMkLst>
            <pc:docMk/>
            <pc:sldMk cId="0" sldId="338"/>
            <ac:spMk id="43096" creationId="{7D230790-6E6E-4474-8372-AA753C73AE1E}"/>
          </ac:spMkLst>
        </pc:spChg>
        <pc:spChg chg="mod">
          <ac:chgData name="John Laird" userId="514aed82f2490a09" providerId="LiveId" clId="{EE6CA392-B829-4A9A-8BD7-F08151FF66E3}" dt="2021-06-08T19:36:44.406" v="1216"/>
          <ac:spMkLst>
            <pc:docMk/>
            <pc:sldMk cId="0" sldId="338"/>
            <ac:spMk id="43097" creationId="{965EAD1A-54A3-45E5-BE25-3A2BE4E2707C}"/>
          </ac:spMkLst>
        </pc:spChg>
        <pc:spChg chg="mod">
          <ac:chgData name="John Laird" userId="514aed82f2490a09" providerId="LiveId" clId="{EE6CA392-B829-4A9A-8BD7-F08151FF66E3}" dt="2021-06-08T19:36:44.406" v="1216"/>
          <ac:spMkLst>
            <pc:docMk/>
            <pc:sldMk cId="0" sldId="338"/>
            <ac:spMk id="43098" creationId="{F0FA0E6F-861A-4D18-9214-ACA5237BE9DD}"/>
          </ac:spMkLst>
        </pc:spChg>
        <pc:spChg chg="mod">
          <ac:chgData name="John Laird" userId="514aed82f2490a09" providerId="LiveId" clId="{EE6CA392-B829-4A9A-8BD7-F08151FF66E3}" dt="2021-06-08T19:36:44.406" v="1216"/>
          <ac:spMkLst>
            <pc:docMk/>
            <pc:sldMk cId="0" sldId="338"/>
            <ac:spMk id="43099" creationId="{2C5C0E02-2326-449C-A6B5-C81EE870DCFA}"/>
          </ac:spMkLst>
        </pc:spChg>
        <pc:spChg chg="mod">
          <ac:chgData name="John Laird" userId="514aed82f2490a09" providerId="LiveId" clId="{EE6CA392-B829-4A9A-8BD7-F08151FF66E3}" dt="2021-06-08T19:36:44.406" v="1216"/>
          <ac:spMkLst>
            <pc:docMk/>
            <pc:sldMk cId="0" sldId="338"/>
            <ac:spMk id="43100" creationId="{6074C7C2-91C6-449E-90EB-801FAB2A6A03}"/>
          </ac:spMkLst>
        </pc:spChg>
        <pc:spChg chg="mod">
          <ac:chgData name="John Laird" userId="514aed82f2490a09" providerId="LiveId" clId="{EE6CA392-B829-4A9A-8BD7-F08151FF66E3}" dt="2021-06-08T19:36:44.406" v="1216"/>
          <ac:spMkLst>
            <pc:docMk/>
            <pc:sldMk cId="0" sldId="338"/>
            <ac:spMk id="43101" creationId="{25853168-98EE-4055-994D-AB78F78855F9}"/>
          </ac:spMkLst>
        </pc:spChg>
        <pc:spChg chg="mod">
          <ac:chgData name="John Laird" userId="514aed82f2490a09" providerId="LiveId" clId="{EE6CA392-B829-4A9A-8BD7-F08151FF66E3}" dt="2021-06-08T19:36:44.406" v="1216"/>
          <ac:spMkLst>
            <pc:docMk/>
            <pc:sldMk cId="0" sldId="338"/>
            <ac:spMk id="43102" creationId="{F3435B1C-D1A6-47C9-8CD7-D73E548F89B1}"/>
          </ac:spMkLst>
        </pc:spChg>
        <pc:spChg chg="mod">
          <ac:chgData name="John Laird" userId="514aed82f2490a09" providerId="LiveId" clId="{EE6CA392-B829-4A9A-8BD7-F08151FF66E3}" dt="2021-06-08T19:36:44.406" v="1216"/>
          <ac:spMkLst>
            <pc:docMk/>
            <pc:sldMk cId="0" sldId="338"/>
            <ac:spMk id="43103" creationId="{D619AAA3-D307-41F7-8775-5C1319DA2D94}"/>
          </ac:spMkLst>
        </pc:spChg>
        <pc:spChg chg="mod">
          <ac:chgData name="John Laird" userId="514aed82f2490a09" providerId="LiveId" clId="{EE6CA392-B829-4A9A-8BD7-F08151FF66E3}" dt="2021-06-08T19:36:44.406" v="1216"/>
          <ac:spMkLst>
            <pc:docMk/>
            <pc:sldMk cId="0" sldId="338"/>
            <ac:spMk id="43104" creationId="{E63C880D-8F08-44EE-8F91-740956DFC783}"/>
          </ac:spMkLst>
        </pc:spChg>
        <pc:spChg chg="mod">
          <ac:chgData name="John Laird" userId="514aed82f2490a09" providerId="LiveId" clId="{EE6CA392-B829-4A9A-8BD7-F08151FF66E3}" dt="2021-06-08T19:36:44.406" v="1216"/>
          <ac:spMkLst>
            <pc:docMk/>
            <pc:sldMk cId="0" sldId="338"/>
            <ac:spMk id="43105" creationId="{B4D460F8-2EB3-4135-A11B-AB0A5B443611}"/>
          </ac:spMkLst>
        </pc:spChg>
        <pc:spChg chg="mod">
          <ac:chgData name="John Laird" userId="514aed82f2490a09" providerId="LiveId" clId="{EE6CA392-B829-4A9A-8BD7-F08151FF66E3}" dt="2021-06-08T19:36:44.406" v="1216"/>
          <ac:spMkLst>
            <pc:docMk/>
            <pc:sldMk cId="0" sldId="338"/>
            <ac:spMk id="43106" creationId="{708E0A65-77A8-41F6-94C5-2A89C884D771}"/>
          </ac:spMkLst>
        </pc:spChg>
        <pc:spChg chg="mod">
          <ac:chgData name="John Laird" userId="514aed82f2490a09" providerId="LiveId" clId="{EE6CA392-B829-4A9A-8BD7-F08151FF66E3}" dt="2021-06-08T19:36:44.406" v="1216"/>
          <ac:spMkLst>
            <pc:docMk/>
            <pc:sldMk cId="0" sldId="338"/>
            <ac:spMk id="43107" creationId="{20A5B253-3D15-4155-A396-C39D23722FD2}"/>
          </ac:spMkLst>
        </pc:spChg>
        <pc:spChg chg="mod">
          <ac:chgData name="John Laird" userId="514aed82f2490a09" providerId="LiveId" clId="{EE6CA392-B829-4A9A-8BD7-F08151FF66E3}" dt="2021-06-08T19:36:44.406" v="1216"/>
          <ac:spMkLst>
            <pc:docMk/>
            <pc:sldMk cId="0" sldId="338"/>
            <ac:spMk id="43108" creationId="{41F3A548-DA4B-4DE9-AF4C-A48FC9F6F482}"/>
          </ac:spMkLst>
        </pc:spChg>
        <pc:spChg chg="mod">
          <ac:chgData name="John Laird" userId="514aed82f2490a09" providerId="LiveId" clId="{EE6CA392-B829-4A9A-8BD7-F08151FF66E3}" dt="2021-06-08T19:36:44.406" v="1216"/>
          <ac:spMkLst>
            <pc:docMk/>
            <pc:sldMk cId="0" sldId="338"/>
            <ac:spMk id="43109" creationId="{669358DC-8389-407C-AFBB-420354F92A9C}"/>
          </ac:spMkLst>
        </pc:spChg>
        <pc:spChg chg="mod">
          <ac:chgData name="John Laird" userId="514aed82f2490a09" providerId="LiveId" clId="{EE6CA392-B829-4A9A-8BD7-F08151FF66E3}" dt="2021-06-08T19:36:44.406" v="1216"/>
          <ac:spMkLst>
            <pc:docMk/>
            <pc:sldMk cId="0" sldId="338"/>
            <ac:spMk id="43110" creationId="{B411C4BF-A877-4EE1-A467-3DBB1ED507F3}"/>
          </ac:spMkLst>
        </pc:spChg>
        <pc:spChg chg="mod">
          <ac:chgData name="John Laird" userId="514aed82f2490a09" providerId="LiveId" clId="{EE6CA392-B829-4A9A-8BD7-F08151FF66E3}" dt="2021-06-08T19:36:44.406" v="1216"/>
          <ac:spMkLst>
            <pc:docMk/>
            <pc:sldMk cId="0" sldId="338"/>
            <ac:spMk id="43111" creationId="{CC00046C-401B-46E8-93E9-24B719221D4F}"/>
          </ac:spMkLst>
        </pc:spChg>
        <pc:spChg chg="mod">
          <ac:chgData name="John Laird" userId="514aed82f2490a09" providerId="LiveId" clId="{EE6CA392-B829-4A9A-8BD7-F08151FF66E3}" dt="2021-06-08T19:36:44.406" v="1216"/>
          <ac:spMkLst>
            <pc:docMk/>
            <pc:sldMk cId="0" sldId="338"/>
            <ac:spMk id="43112" creationId="{4E0F8C39-04B9-4A8F-A55C-215D51A3012B}"/>
          </ac:spMkLst>
        </pc:spChg>
        <pc:spChg chg="mod">
          <ac:chgData name="John Laird" userId="514aed82f2490a09" providerId="LiveId" clId="{EE6CA392-B829-4A9A-8BD7-F08151FF66E3}" dt="2021-06-08T19:36:44.406" v="1216"/>
          <ac:spMkLst>
            <pc:docMk/>
            <pc:sldMk cId="0" sldId="338"/>
            <ac:spMk id="43113" creationId="{81D02751-EBA3-417F-97B4-6C3E58ED4E78}"/>
          </ac:spMkLst>
        </pc:spChg>
        <pc:spChg chg="mod">
          <ac:chgData name="John Laird" userId="514aed82f2490a09" providerId="LiveId" clId="{EE6CA392-B829-4A9A-8BD7-F08151FF66E3}" dt="2021-06-08T19:36:44.406" v="1216"/>
          <ac:spMkLst>
            <pc:docMk/>
            <pc:sldMk cId="0" sldId="338"/>
            <ac:spMk id="43114" creationId="{23F2CFF7-4138-45A6-B9F5-B4672675680D}"/>
          </ac:spMkLst>
        </pc:spChg>
        <pc:spChg chg="mod">
          <ac:chgData name="John Laird" userId="514aed82f2490a09" providerId="LiveId" clId="{EE6CA392-B829-4A9A-8BD7-F08151FF66E3}" dt="2021-06-08T19:36:44.406" v="1216"/>
          <ac:spMkLst>
            <pc:docMk/>
            <pc:sldMk cId="0" sldId="338"/>
            <ac:spMk id="43115" creationId="{39F30069-B13D-4FBE-B778-112407C00344}"/>
          </ac:spMkLst>
        </pc:spChg>
        <pc:spChg chg="mod">
          <ac:chgData name="John Laird" userId="514aed82f2490a09" providerId="LiveId" clId="{EE6CA392-B829-4A9A-8BD7-F08151FF66E3}" dt="2021-06-08T19:36:44.406" v="1216"/>
          <ac:spMkLst>
            <pc:docMk/>
            <pc:sldMk cId="0" sldId="338"/>
            <ac:spMk id="43116" creationId="{29517B1B-025C-4E64-A140-63032820B36D}"/>
          </ac:spMkLst>
        </pc:spChg>
        <pc:spChg chg="mod">
          <ac:chgData name="John Laird" userId="514aed82f2490a09" providerId="LiveId" clId="{EE6CA392-B829-4A9A-8BD7-F08151FF66E3}" dt="2021-06-08T19:36:44.406" v="1216"/>
          <ac:spMkLst>
            <pc:docMk/>
            <pc:sldMk cId="0" sldId="338"/>
            <ac:spMk id="43117" creationId="{CC6847CA-5F1A-4A06-83BE-53EC00B09C3C}"/>
          </ac:spMkLst>
        </pc:spChg>
        <pc:spChg chg="mod">
          <ac:chgData name="John Laird" userId="514aed82f2490a09" providerId="LiveId" clId="{EE6CA392-B829-4A9A-8BD7-F08151FF66E3}" dt="2021-06-08T19:36:44.406" v="1216"/>
          <ac:spMkLst>
            <pc:docMk/>
            <pc:sldMk cId="0" sldId="338"/>
            <ac:spMk id="43118" creationId="{087C1A43-987F-4B5B-9372-AA967F8F7C4C}"/>
          </ac:spMkLst>
        </pc:spChg>
        <pc:spChg chg="mod">
          <ac:chgData name="John Laird" userId="514aed82f2490a09" providerId="LiveId" clId="{EE6CA392-B829-4A9A-8BD7-F08151FF66E3}" dt="2021-06-08T19:36:44.406" v="1216"/>
          <ac:spMkLst>
            <pc:docMk/>
            <pc:sldMk cId="0" sldId="338"/>
            <ac:spMk id="43119" creationId="{9ED40261-87E1-4095-AF88-27E17099264E}"/>
          </ac:spMkLst>
        </pc:spChg>
        <pc:spChg chg="mod">
          <ac:chgData name="John Laird" userId="514aed82f2490a09" providerId="LiveId" clId="{EE6CA392-B829-4A9A-8BD7-F08151FF66E3}" dt="2021-06-08T19:36:44.406" v="1216"/>
          <ac:spMkLst>
            <pc:docMk/>
            <pc:sldMk cId="0" sldId="338"/>
            <ac:spMk id="43120" creationId="{D2E6C5F5-9DD0-4192-9061-AF46DAB9612B}"/>
          </ac:spMkLst>
        </pc:spChg>
        <pc:spChg chg="mod">
          <ac:chgData name="John Laird" userId="514aed82f2490a09" providerId="LiveId" clId="{EE6CA392-B829-4A9A-8BD7-F08151FF66E3}" dt="2021-06-08T19:36:44.406" v="1216"/>
          <ac:spMkLst>
            <pc:docMk/>
            <pc:sldMk cId="0" sldId="338"/>
            <ac:spMk id="43121" creationId="{1B3F4CDE-B54C-45D9-A5DD-02E78F6539EF}"/>
          </ac:spMkLst>
        </pc:spChg>
        <pc:spChg chg="mod">
          <ac:chgData name="John Laird" userId="514aed82f2490a09" providerId="LiveId" clId="{EE6CA392-B829-4A9A-8BD7-F08151FF66E3}" dt="2021-06-08T19:36:44.406" v="1216"/>
          <ac:spMkLst>
            <pc:docMk/>
            <pc:sldMk cId="0" sldId="338"/>
            <ac:spMk id="43122" creationId="{CCDF1D3F-D9DF-45FA-B896-5B0BFDBE14E8}"/>
          </ac:spMkLst>
        </pc:spChg>
        <pc:spChg chg="mod">
          <ac:chgData name="John Laird" userId="514aed82f2490a09" providerId="LiveId" clId="{EE6CA392-B829-4A9A-8BD7-F08151FF66E3}" dt="2021-06-08T19:36:44.406" v="1216"/>
          <ac:spMkLst>
            <pc:docMk/>
            <pc:sldMk cId="0" sldId="338"/>
            <ac:spMk id="43123" creationId="{B1A38500-70B5-484A-8F7E-717B3DD1E6B0}"/>
          </ac:spMkLst>
        </pc:spChg>
        <pc:spChg chg="mod">
          <ac:chgData name="John Laird" userId="514aed82f2490a09" providerId="LiveId" clId="{EE6CA392-B829-4A9A-8BD7-F08151FF66E3}" dt="2021-06-08T19:36:44.406" v="1216"/>
          <ac:spMkLst>
            <pc:docMk/>
            <pc:sldMk cId="0" sldId="338"/>
            <ac:spMk id="43124" creationId="{016D47FC-7C75-4654-AF8C-18CFEEC30CD3}"/>
          </ac:spMkLst>
        </pc:spChg>
        <pc:spChg chg="mod">
          <ac:chgData name="John Laird" userId="514aed82f2490a09" providerId="LiveId" clId="{EE6CA392-B829-4A9A-8BD7-F08151FF66E3}" dt="2021-06-08T19:36:44.406" v="1216"/>
          <ac:spMkLst>
            <pc:docMk/>
            <pc:sldMk cId="0" sldId="338"/>
            <ac:spMk id="43125" creationId="{65DDFCAE-119E-4F31-A690-285E447D64A5}"/>
          </ac:spMkLst>
        </pc:spChg>
        <pc:spChg chg="mod">
          <ac:chgData name="John Laird" userId="514aed82f2490a09" providerId="LiveId" clId="{EE6CA392-B829-4A9A-8BD7-F08151FF66E3}" dt="2021-06-08T19:36:44.406" v="1216"/>
          <ac:spMkLst>
            <pc:docMk/>
            <pc:sldMk cId="0" sldId="338"/>
            <ac:spMk id="43126" creationId="{69BC2425-46A9-4266-BA32-57C863425397}"/>
          </ac:spMkLst>
        </pc:spChg>
        <pc:spChg chg="mod">
          <ac:chgData name="John Laird" userId="514aed82f2490a09" providerId="LiveId" clId="{EE6CA392-B829-4A9A-8BD7-F08151FF66E3}" dt="2021-06-08T19:36:44.406" v="1216"/>
          <ac:spMkLst>
            <pc:docMk/>
            <pc:sldMk cId="0" sldId="338"/>
            <ac:spMk id="43127" creationId="{A3A1708B-E3DF-406C-AA3A-DDACA626B279}"/>
          </ac:spMkLst>
        </pc:spChg>
        <pc:spChg chg="mod">
          <ac:chgData name="John Laird" userId="514aed82f2490a09" providerId="LiveId" clId="{EE6CA392-B829-4A9A-8BD7-F08151FF66E3}" dt="2021-06-08T19:36:44.406" v="1216"/>
          <ac:spMkLst>
            <pc:docMk/>
            <pc:sldMk cId="0" sldId="338"/>
            <ac:spMk id="43128" creationId="{C2AD1588-4C7A-467B-9491-620564316E9C}"/>
          </ac:spMkLst>
        </pc:spChg>
        <pc:spChg chg="mod">
          <ac:chgData name="John Laird" userId="514aed82f2490a09" providerId="LiveId" clId="{EE6CA392-B829-4A9A-8BD7-F08151FF66E3}" dt="2021-06-08T19:36:44.406" v="1216"/>
          <ac:spMkLst>
            <pc:docMk/>
            <pc:sldMk cId="0" sldId="338"/>
            <ac:spMk id="43129" creationId="{366F6DC3-B047-4F66-B041-E0D93C7E20C6}"/>
          </ac:spMkLst>
        </pc:spChg>
        <pc:spChg chg="mod">
          <ac:chgData name="John Laird" userId="514aed82f2490a09" providerId="LiveId" clId="{EE6CA392-B829-4A9A-8BD7-F08151FF66E3}" dt="2021-06-08T19:36:44.406" v="1216"/>
          <ac:spMkLst>
            <pc:docMk/>
            <pc:sldMk cId="0" sldId="338"/>
            <ac:spMk id="43130" creationId="{7C178480-6181-4A9B-B586-4B8307D5C054}"/>
          </ac:spMkLst>
        </pc:spChg>
        <pc:spChg chg="mod">
          <ac:chgData name="John Laird" userId="514aed82f2490a09" providerId="LiveId" clId="{EE6CA392-B829-4A9A-8BD7-F08151FF66E3}" dt="2021-06-08T19:36:44.406" v="1216"/>
          <ac:spMkLst>
            <pc:docMk/>
            <pc:sldMk cId="0" sldId="338"/>
            <ac:spMk id="43131" creationId="{2072585C-4199-4CE4-B6AA-A5FEBE8BE902}"/>
          </ac:spMkLst>
        </pc:spChg>
        <pc:spChg chg="mod">
          <ac:chgData name="John Laird" userId="514aed82f2490a09" providerId="LiveId" clId="{EE6CA392-B829-4A9A-8BD7-F08151FF66E3}" dt="2021-06-08T19:36:44.406" v="1216"/>
          <ac:spMkLst>
            <pc:docMk/>
            <pc:sldMk cId="0" sldId="338"/>
            <ac:spMk id="43132" creationId="{967D45AD-AEDF-4329-8B67-45DAA9F8351D}"/>
          </ac:spMkLst>
        </pc:spChg>
        <pc:spChg chg="mod">
          <ac:chgData name="John Laird" userId="514aed82f2490a09" providerId="LiveId" clId="{EE6CA392-B829-4A9A-8BD7-F08151FF66E3}" dt="2021-06-08T19:36:44.406" v="1216"/>
          <ac:spMkLst>
            <pc:docMk/>
            <pc:sldMk cId="0" sldId="338"/>
            <ac:spMk id="43133" creationId="{13C03DA1-0920-4626-BC81-6E56ED97AB79}"/>
          </ac:spMkLst>
        </pc:spChg>
        <pc:spChg chg="mod">
          <ac:chgData name="John Laird" userId="514aed82f2490a09" providerId="LiveId" clId="{EE6CA392-B829-4A9A-8BD7-F08151FF66E3}" dt="2021-06-08T19:36:44.406" v="1216"/>
          <ac:spMkLst>
            <pc:docMk/>
            <pc:sldMk cId="0" sldId="338"/>
            <ac:spMk id="43134" creationId="{E1DD0F31-1497-4255-A031-1EBE45E82314}"/>
          </ac:spMkLst>
        </pc:spChg>
        <pc:spChg chg="mod">
          <ac:chgData name="John Laird" userId="514aed82f2490a09" providerId="LiveId" clId="{EE6CA392-B829-4A9A-8BD7-F08151FF66E3}" dt="2021-06-08T19:36:44.406" v="1216"/>
          <ac:spMkLst>
            <pc:docMk/>
            <pc:sldMk cId="0" sldId="338"/>
            <ac:spMk id="43135" creationId="{16F0822E-3008-41AC-ADB3-3E783E5E8A6D}"/>
          </ac:spMkLst>
        </pc:spChg>
        <pc:spChg chg="mod">
          <ac:chgData name="John Laird" userId="514aed82f2490a09" providerId="LiveId" clId="{EE6CA392-B829-4A9A-8BD7-F08151FF66E3}" dt="2021-06-08T19:36:44.406" v="1216"/>
          <ac:spMkLst>
            <pc:docMk/>
            <pc:sldMk cId="0" sldId="338"/>
            <ac:spMk id="43136" creationId="{6B959968-1DF8-4BBD-8E2A-B4433C221EDB}"/>
          </ac:spMkLst>
        </pc:spChg>
        <pc:spChg chg="mod">
          <ac:chgData name="John Laird" userId="514aed82f2490a09" providerId="LiveId" clId="{EE6CA392-B829-4A9A-8BD7-F08151FF66E3}" dt="2021-06-08T19:36:44.406" v="1216"/>
          <ac:spMkLst>
            <pc:docMk/>
            <pc:sldMk cId="0" sldId="338"/>
            <ac:spMk id="43137" creationId="{12E64851-C48A-424B-A4C4-07AF01AE41ED}"/>
          </ac:spMkLst>
        </pc:spChg>
        <pc:spChg chg="mod">
          <ac:chgData name="John Laird" userId="514aed82f2490a09" providerId="LiveId" clId="{EE6CA392-B829-4A9A-8BD7-F08151FF66E3}" dt="2021-06-08T19:36:44.406" v="1216"/>
          <ac:spMkLst>
            <pc:docMk/>
            <pc:sldMk cId="0" sldId="338"/>
            <ac:spMk id="43138" creationId="{CC688920-810F-497F-ADBB-59F5090DBEBF}"/>
          </ac:spMkLst>
        </pc:spChg>
        <pc:spChg chg="mod">
          <ac:chgData name="John Laird" userId="514aed82f2490a09" providerId="LiveId" clId="{EE6CA392-B829-4A9A-8BD7-F08151FF66E3}" dt="2021-06-08T19:36:44.406" v="1216"/>
          <ac:spMkLst>
            <pc:docMk/>
            <pc:sldMk cId="0" sldId="338"/>
            <ac:spMk id="43139" creationId="{F6B29047-E0E4-4722-B23B-875D6B2D2E01}"/>
          </ac:spMkLst>
        </pc:spChg>
        <pc:spChg chg="mod">
          <ac:chgData name="John Laird" userId="514aed82f2490a09" providerId="LiveId" clId="{EE6CA392-B829-4A9A-8BD7-F08151FF66E3}" dt="2021-06-08T19:36:44.406" v="1216"/>
          <ac:spMkLst>
            <pc:docMk/>
            <pc:sldMk cId="0" sldId="338"/>
            <ac:spMk id="43140" creationId="{1C68C1B5-068D-481C-A0B2-F5B604842753}"/>
          </ac:spMkLst>
        </pc:spChg>
        <pc:spChg chg="mod">
          <ac:chgData name="John Laird" userId="514aed82f2490a09" providerId="LiveId" clId="{EE6CA392-B829-4A9A-8BD7-F08151FF66E3}" dt="2021-06-08T19:36:44.406" v="1216"/>
          <ac:spMkLst>
            <pc:docMk/>
            <pc:sldMk cId="0" sldId="338"/>
            <ac:spMk id="43141" creationId="{595BE912-C272-4942-85D2-A714AAA2EE7E}"/>
          </ac:spMkLst>
        </pc:spChg>
        <pc:spChg chg="mod">
          <ac:chgData name="John Laird" userId="514aed82f2490a09" providerId="LiveId" clId="{EE6CA392-B829-4A9A-8BD7-F08151FF66E3}" dt="2021-06-08T19:36:44.406" v="1216"/>
          <ac:spMkLst>
            <pc:docMk/>
            <pc:sldMk cId="0" sldId="338"/>
            <ac:spMk id="43142" creationId="{39D76B7F-A12C-4F8A-8A49-6066FBAC4903}"/>
          </ac:spMkLst>
        </pc:spChg>
        <pc:spChg chg="mod">
          <ac:chgData name="John Laird" userId="514aed82f2490a09" providerId="LiveId" clId="{EE6CA392-B829-4A9A-8BD7-F08151FF66E3}" dt="2021-06-08T19:36:44.406" v="1216"/>
          <ac:spMkLst>
            <pc:docMk/>
            <pc:sldMk cId="0" sldId="338"/>
            <ac:spMk id="43143" creationId="{D101D4B7-421C-4A9D-A0F0-45AA129F846E}"/>
          </ac:spMkLst>
        </pc:spChg>
        <pc:spChg chg="mod">
          <ac:chgData name="John Laird" userId="514aed82f2490a09" providerId="LiveId" clId="{EE6CA392-B829-4A9A-8BD7-F08151FF66E3}" dt="2021-06-08T19:36:44.406" v="1216"/>
          <ac:spMkLst>
            <pc:docMk/>
            <pc:sldMk cId="0" sldId="338"/>
            <ac:spMk id="43144" creationId="{7D93A9E9-8261-493D-9D5C-8CA4DB177B4B}"/>
          </ac:spMkLst>
        </pc:spChg>
        <pc:spChg chg="mod">
          <ac:chgData name="John Laird" userId="514aed82f2490a09" providerId="LiveId" clId="{EE6CA392-B829-4A9A-8BD7-F08151FF66E3}" dt="2021-06-08T19:36:44.406" v="1216"/>
          <ac:spMkLst>
            <pc:docMk/>
            <pc:sldMk cId="0" sldId="338"/>
            <ac:spMk id="43145" creationId="{56417337-275E-4755-993C-6FB1E5BE023C}"/>
          </ac:spMkLst>
        </pc:spChg>
        <pc:spChg chg="mod">
          <ac:chgData name="John Laird" userId="514aed82f2490a09" providerId="LiveId" clId="{EE6CA392-B829-4A9A-8BD7-F08151FF66E3}" dt="2021-06-08T19:36:44.406" v="1216"/>
          <ac:spMkLst>
            <pc:docMk/>
            <pc:sldMk cId="0" sldId="338"/>
            <ac:spMk id="43146" creationId="{2225EB6A-370A-443F-B969-F1FB67DCFF39}"/>
          </ac:spMkLst>
        </pc:spChg>
        <pc:spChg chg="mod">
          <ac:chgData name="John Laird" userId="514aed82f2490a09" providerId="LiveId" clId="{EE6CA392-B829-4A9A-8BD7-F08151FF66E3}" dt="2021-06-08T19:36:44.406" v="1216"/>
          <ac:spMkLst>
            <pc:docMk/>
            <pc:sldMk cId="0" sldId="338"/>
            <ac:spMk id="43147" creationId="{8494DA54-6A88-4EF2-8E2E-73FF9934C225}"/>
          </ac:spMkLst>
        </pc:spChg>
        <pc:spChg chg="mod">
          <ac:chgData name="John Laird" userId="514aed82f2490a09" providerId="LiveId" clId="{EE6CA392-B829-4A9A-8BD7-F08151FF66E3}" dt="2021-06-08T19:36:44.406" v="1216"/>
          <ac:spMkLst>
            <pc:docMk/>
            <pc:sldMk cId="0" sldId="338"/>
            <ac:spMk id="43148" creationId="{6BA72751-48B2-469B-92E2-E05825B93A6E}"/>
          </ac:spMkLst>
        </pc:spChg>
        <pc:spChg chg="mod">
          <ac:chgData name="John Laird" userId="514aed82f2490a09" providerId="LiveId" clId="{EE6CA392-B829-4A9A-8BD7-F08151FF66E3}" dt="2021-06-08T19:36:44.406" v="1216"/>
          <ac:spMkLst>
            <pc:docMk/>
            <pc:sldMk cId="0" sldId="338"/>
            <ac:spMk id="43149" creationId="{F9BE7229-D48D-472B-A30A-00B5BAEFEF1C}"/>
          </ac:spMkLst>
        </pc:spChg>
        <pc:spChg chg="mod">
          <ac:chgData name="John Laird" userId="514aed82f2490a09" providerId="LiveId" clId="{EE6CA392-B829-4A9A-8BD7-F08151FF66E3}" dt="2021-06-08T19:36:44.406" v="1216"/>
          <ac:spMkLst>
            <pc:docMk/>
            <pc:sldMk cId="0" sldId="338"/>
            <ac:spMk id="43150" creationId="{D0353287-0A69-4C0F-AD5E-51BDBBF223EA}"/>
          </ac:spMkLst>
        </pc:spChg>
        <pc:spChg chg="mod">
          <ac:chgData name="John Laird" userId="514aed82f2490a09" providerId="LiveId" clId="{EE6CA392-B829-4A9A-8BD7-F08151FF66E3}" dt="2021-06-08T19:36:44.406" v="1216"/>
          <ac:spMkLst>
            <pc:docMk/>
            <pc:sldMk cId="0" sldId="338"/>
            <ac:spMk id="43151" creationId="{26882F0F-A0D8-4EF5-81B8-76087BD20D0F}"/>
          </ac:spMkLst>
        </pc:spChg>
        <pc:spChg chg="mod">
          <ac:chgData name="John Laird" userId="514aed82f2490a09" providerId="LiveId" clId="{EE6CA392-B829-4A9A-8BD7-F08151FF66E3}" dt="2021-06-08T19:36:44.406" v="1216"/>
          <ac:spMkLst>
            <pc:docMk/>
            <pc:sldMk cId="0" sldId="338"/>
            <ac:spMk id="43152" creationId="{BEE60C80-7707-4C05-A547-CFD472D37687}"/>
          </ac:spMkLst>
        </pc:spChg>
        <pc:grpChg chg="mod">
          <ac:chgData name="John Laird" userId="514aed82f2490a09" providerId="LiveId" clId="{EE6CA392-B829-4A9A-8BD7-F08151FF66E3}" dt="2021-06-08T19:36:44.406" v="1216"/>
          <ac:grpSpMkLst>
            <pc:docMk/>
            <pc:sldMk cId="0" sldId="338"/>
            <ac:grpSpMk id="263" creationId="{CD61A708-CDAF-4609-8CEB-7534A2734A6F}"/>
          </ac:grpSpMkLst>
        </pc:grpChg>
        <pc:grpChg chg="mod">
          <ac:chgData name="John Laird" userId="514aed82f2490a09" providerId="LiveId" clId="{EE6CA392-B829-4A9A-8BD7-F08151FF66E3}" dt="2021-06-08T19:36:44.406" v="1216"/>
          <ac:grpSpMkLst>
            <pc:docMk/>
            <pc:sldMk cId="0" sldId="338"/>
            <ac:grpSpMk id="266" creationId="{9CA47A7D-A717-41BF-B72F-FB3E5043D76B}"/>
          </ac:grpSpMkLst>
        </pc:grpChg>
        <pc:grpChg chg="mod">
          <ac:chgData name="John Laird" userId="514aed82f2490a09" providerId="LiveId" clId="{EE6CA392-B829-4A9A-8BD7-F08151FF66E3}" dt="2021-06-08T19:36:44.406" v="1216"/>
          <ac:grpSpMkLst>
            <pc:docMk/>
            <pc:sldMk cId="0" sldId="338"/>
            <ac:grpSpMk id="269" creationId="{3DE68C50-9E1A-42A0-9810-9E57EC705521}"/>
          </ac:grpSpMkLst>
        </pc:grpChg>
        <pc:grpChg chg="mod">
          <ac:chgData name="John Laird" userId="514aed82f2490a09" providerId="LiveId" clId="{EE6CA392-B829-4A9A-8BD7-F08151FF66E3}" dt="2021-06-08T19:36:44.406" v="1216"/>
          <ac:grpSpMkLst>
            <pc:docMk/>
            <pc:sldMk cId="0" sldId="338"/>
            <ac:grpSpMk id="272" creationId="{A1F12F29-F797-4527-BB5E-69294933621E}"/>
          </ac:grpSpMkLst>
        </pc:grpChg>
        <pc:grpChg chg="mod">
          <ac:chgData name="John Laird" userId="514aed82f2490a09" providerId="LiveId" clId="{EE6CA392-B829-4A9A-8BD7-F08151FF66E3}" dt="2021-06-08T19:36:44.406" v="1216"/>
          <ac:grpSpMkLst>
            <pc:docMk/>
            <pc:sldMk cId="0" sldId="338"/>
            <ac:grpSpMk id="288" creationId="{76B84AEB-C2C8-497A-9DFD-973D2EC2BDF5}"/>
          </ac:grpSpMkLst>
        </pc:grpChg>
        <pc:grpChg chg="mod">
          <ac:chgData name="John Laird" userId="514aed82f2490a09" providerId="LiveId" clId="{EE6CA392-B829-4A9A-8BD7-F08151FF66E3}" dt="2021-06-08T19:36:44.406" v="1216"/>
          <ac:grpSpMkLst>
            <pc:docMk/>
            <pc:sldMk cId="0" sldId="338"/>
            <ac:grpSpMk id="291" creationId="{C41B6213-7AAF-495C-B228-294DFDE34306}"/>
          </ac:grpSpMkLst>
        </pc:grpChg>
        <pc:grpChg chg="mod">
          <ac:chgData name="John Laird" userId="514aed82f2490a09" providerId="LiveId" clId="{EE6CA392-B829-4A9A-8BD7-F08151FF66E3}" dt="2021-06-08T19:36:44.406" v="1216"/>
          <ac:grpSpMkLst>
            <pc:docMk/>
            <pc:sldMk cId="0" sldId="338"/>
            <ac:grpSpMk id="294" creationId="{2085C6AF-E888-4CB2-980D-A7ABE27C3701}"/>
          </ac:grpSpMkLst>
        </pc:grpChg>
        <pc:grpChg chg="mod">
          <ac:chgData name="John Laird" userId="514aed82f2490a09" providerId="LiveId" clId="{EE6CA392-B829-4A9A-8BD7-F08151FF66E3}" dt="2021-06-08T19:36:44.406" v="1216"/>
          <ac:grpSpMkLst>
            <pc:docMk/>
            <pc:sldMk cId="0" sldId="338"/>
            <ac:grpSpMk id="297" creationId="{DA8C51CE-D828-4E1A-9151-CAFB326BE155}"/>
          </ac:grpSpMkLst>
        </pc:grpChg>
        <pc:grpChg chg="mod">
          <ac:chgData name="John Laird" userId="514aed82f2490a09" providerId="LiveId" clId="{EE6CA392-B829-4A9A-8BD7-F08151FF66E3}" dt="2021-06-08T19:36:44.406" v="1216"/>
          <ac:grpSpMkLst>
            <pc:docMk/>
            <pc:sldMk cId="0" sldId="338"/>
            <ac:grpSpMk id="43016" creationId="{4AC39227-ADCB-41EE-9E3F-6845E6F52370}"/>
          </ac:grpSpMkLst>
        </pc:grpChg>
        <pc:grpChg chg="mod">
          <ac:chgData name="John Laird" userId="514aed82f2490a09" providerId="LiveId" clId="{EE6CA392-B829-4A9A-8BD7-F08151FF66E3}" dt="2021-06-08T19:36:44.406" v="1216"/>
          <ac:grpSpMkLst>
            <pc:docMk/>
            <pc:sldMk cId="0" sldId="338"/>
            <ac:grpSpMk id="43017" creationId="{F2C32F6D-286F-4DDC-B3F4-17D24326D460}"/>
          </ac:grpSpMkLst>
        </pc:grpChg>
        <pc:grpChg chg="mod">
          <ac:chgData name="John Laird" userId="514aed82f2490a09" providerId="LiveId" clId="{EE6CA392-B829-4A9A-8BD7-F08151FF66E3}" dt="2021-06-08T19:36:44.406" v="1216"/>
          <ac:grpSpMkLst>
            <pc:docMk/>
            <pc:sldMk cId="0" sldId="338"/>
            <ac:grpSpMk id="43018" creationId="{4DD48905-3659-4BC8-B1B8-764112D5EB50}"/>
          </ac:grpSpMkLst>
        </pc:grpChg>
        <pc:grpChg chg="mod">
          <ac:chgData name="John Laird" userId="514aed82f2490a09" providerId="LiveId" clId="{EE6CA392-B829-4A9A-8BD7-F08151FF66E3}" dt="2021-06-08T19:36:44.406" v="1216"/>
          <ac:grpSpMkLst>
            <pc:docMk/>
            <pc:sldMk cId="0" sldId="338"/>
            <ac:grpSpMk id="43019" creationId="{32B54B7D-0277-4805-A9E9-0D6506D4402D}"/>
          </ac:grpSpMkLst>
        </pc:grpChg>
        <pc:grpChg chg="mod">
          <ac:chgData name="John Laird" userId="514aed82f2490a09" providerId="LiveId" clId="{EE6CA392-B829-4A9A-8BD7-F08151FF66E3}" dt="2021-06-08T19:36:44.406" v="1216"/>
          <ac:grpSpMkLst>
            <pc:docMk/>
            <pc:sldMk cId="0" sldId="338"/>
            <ac:grpSpMk id="43020" creationId="{93C99BF6-D0D7-4562-93B1-04D44710A2D4}"/>
          </ac:grpSpMkLst>
        </pc:grpChg>
        <pc:grpChg chg="mod">
          <ac:chgData name="John Laird" userId="514aed82f2490a09" providerId="LiveId" clId="{EE6CA392-B829-4A9A-8BD7-F08151FF66E3}" dt="2021-06-08T19:36:44.406" v="1216"/>
          <ac:grpSpMkLst>
            <pc:docMk/>
            <pc:sldMk cId="0" sldId="338"/>
            <ac:grpSpMk id="43021" creationId="{932F6D52-1DBB-4577-8520-56565DDE081F}"/>
          </ac:grpSpMkLst>
        </pc:grpChg>
        <pc:grpChg chg="mod">
          <ac:chgData name="John Laird" userId="514aed82f2490a09" providerId="LiveId" clId="{EE6CA392-B829-4A9A-8BD7-F08151FF66E3}" dt="2021-06-08T19:36:44.406" v="1216"/>
          <ac:grpSpMkLst>
            <pc:docMk/>
            <pc:sldMk cId="0" sldId="338"/>
            <ac:grpSpMk id="43022" creationId="{3A955A1C-CAE7-4EFD-8982-4FA7DB1C1488}"/>
          </ac:grpSpMkLst>
        </pc:grpChg>
        <pc:grpChg chg="mod">
          <ac:chgData name="John Laird" userId="514aed82f2490a09" providerId="LiveId" clId="{EE6CA392-B829-4A9A-8BD7-F08151FF66E3}" dt="2021-06-08T19:36:44.406" v="1216"/>
          <ac:grpSpMkLst>
            <pc:docMk/>
            <pc:sldMk cId="0" sldId="338"/>
            <ac:grpSpMk id="43023" creationId="{C68F7AC9-CD2F-405B-BE77-C1D1BBE91B86}"/>
          </ac:grpSpMkLst>
        </pc:grpChg>
        <pc:grpChg chg="mod">
          <ac:chgData name="John Laird" userId="514aed82f2490a09" providerId="LiveId" clId="{EE6CA392-B829-4A9A-8BD7-F08151FF66E3}" dt="2021-06-08T19:36:44.406" v="1216"/>
          <ac:grpSpMkLst>
            <pc:docMk/>
            <pc:sldMk cId="0" sldId="338"/>
            <ac:grpSpMk id="43024" creationId="{7498F3F8-2482-416F-B279-0B1921416CB6}"/>
          </ac:grpSpMkLst>
        </pc:grpChg>
        <pc:grpChg chg="mod">
          <ac:chgData name="John Laird" userId="514aed82f2490a09" providerId="LiveId" clId="{EE6CA392-B829-4A9A-8BD7-F08151FF66E3}" dt="2021-06-08T19:36:44.406" v="1216"/>
          <ac:grpSpMkLst>
            <pc:docMk/>
            <pc:sldMk cId="0" sldId="338"/>
            <ac:grpSpMk id="43025" creationId="{7A1FB61A-B0B8-4CA7-8324-AD82D1672F9B}"/>
          </ac:grpSpMkLst>
        </pc:grpChg>
        <pc:grpChg chg="mod">
          <ac:chgData name="John Laird" userId="514aed82f2490a09" providerId="LiveId" clId="{EE6CA392-B829-4A9A-8BD7-F08151FF66E3}" dt="2021-06-08T19:36:44.406" v="1216"/>
          <ac:grpSpMkLst>
            <pc:docMk/>
            <pc:sldMk cId="0" sldId="338"/>
            <ac:grpSpMk id="43026" creationId="{E44FFBE2-2392-442C-99B2-2B89CBAD1315}"/>
          </ac:grpSpMkLst>
        </pc:grpChg>
        <pc:grpChg chg="mod">
          <ac:chgData name="John Laird" userId="514aed82f2490a09" providerId="LiveId" clId="{EE6CA392-B829-4A9A-8BD7-F08151FF66E3}" dt="2021-06-08T19:36:44.406" v="1216"/>
          <ac:grpSpMkLst>
            <pc:docMk/>
            <pc:sldMk cId="0" sldId="338"/>
            <ac:grpSpMk id="43027" creationId="{EBCB00A9-D4A6-42B5-8B1C-DD2F0A8C79E7}"/>
          </ac:grpSpMkLst>
        </pc:grpChg>
        <pc:grpChg chg="mod">
          <ac:chgData name="John Laird" userId="514aed82f2490a09" providerId="LiveId" clId="{EE6CA392-B829-4A9A-8BD7-F08151FF66E3}" dt="2021-06-08T19:36:44.406" v="1216"/>
          <ac:grpSpMkLst>
            <pc:docMk/>
            <pc:sldMk cId="0" sldId="338"/>
            <ac:grpSpMk id="43028" creationId="{5DDAD3CA-DC10-439F-9371-7F2497463489}"/>
          </ac:grpSpMkLst>
        </pc:grpChg>
        <pc:grpChg chg="mod">
          <ac:chgData name="John Laird" userId="514aed82f2490a09" providerId="LiveId" clId="{EE6CA392-B829-4A9A-8BD7-F08151FF66E3}" dt="2021-06-08T19:36:44.406" v="1216"/>
          <ac:grpSpMkLst>
            <pc:docMk/>
            <pc:sldMk cId="0" sldId="338"/>
            <ac:grpSpMk id="43029" creationId="{DC648E28-FFBA-40E6-8978-8A3502309F73}"/>
          </ac:grpSpMkLst>
        </pc:grpChg>
        <pc:grpChg chg="mod">
          <ac:chgData name="John Laird" userId="514aed82f2490a09" providerId="LiveId" clId="{EE6CA392-B829-4A9A-8BD7-F08151FF66E3}" dt="2021-06-08T19:36:44.406" v="1216"/>
          <ac:grpSpMkLst>
            <pc:docMk/>
            <pc:sldMk cId="0" sldId="338"/>
            <ac:grpSpMk id="43030" creationId="{0DE00F72-F131-4309-95CA-629F4BC8C10E}"/>
          </ac:grpSpMkLst>
        </pc:grpChg>
        <pc:grpChg chg="mod">
          <ac:chgData name="John Laird" userId="514aed82f2490a09" providerId="LiveId" clId="{EE6CA392-B829-4A9A-8BD7-F08151FF66E3}" dt="2021-06-08T19:36:44.406" v="1216"/>
          <ac:grpSpMkLst>
            <pc:docMk/>
            <pc:sldMk cId="0" sldId="338"/>
            <ac:grpSpMk id="43031" creationId="{F8C90E1E-1091-4AF7-87C4-3C1B443480A3}"/>
          </ac:grpSpMkLst>
        </pc:grpChg>
        <pc:grpChg chg="mod">
          <ac:chgData name="John Laird" userId="514aed82f2490a09" providerId="LiveId" clId="{EE6CA392-B829-4A9A-8BD7-F08151FF66E3}" dt="2021-06-08T19:36:44.406" v="1216"/>
          <ac:grpSpMkLst>
            <pc:docMk/>
            <pc:sldMk cId="0" sldId="338"/>
            <ac:grpSpMk id="43032" creationId="{3DC2243B-3164-4503-9D2C-88E9A5C9C542}"/>
          </ac:grpSpMkLst>
        </pc:grpChg>
        <pc:grpChg chg="mod">
          <ac:chgData name="John Laird" userId="514aed82f2490a09" providerId="LiveId" clId="{EE6CA392-B829-4A9A-8BD7-F08151FF66E3}" dt="2021-06-08T19:36:44.406" v="1216"/>
          <ac:grpSpMkLst>
            <pc:docMk/>
            <pc:sldMk cId="0" sldId="338"/>
            <ac:grpSpMk id="43033" creationId="{B24281CB-657E-4A19-94BC-34A9B45785BE}"/>
          </ac:grpSpMkLst>
        </pc:grpChg>
        <pc:grpChg chg="mod">
          <ac:chgData name="John Laird" userId="514aed82f2490a09" providerId="LiveId" clId="{EE6CA392-B829-4A9A-8BD7-F08151FF66E3}" dt="2021-06-08T19:36:44.406" v="1216"/>
          <ac:grpSpMkLst>
            <pc:docMk/>
            <pc:sldMk cId="0" sldId="338"/>
            <ac:grpSpMk id="43034" creationId="{E5C4956A-BD95-4856-897A-ABB15FE94821}"/>
          </ac:grpSpMkLst>
        </pc:grpChg>
        <pc:grpChg chg="mod">
          <ac:chgData name="John Laird" userId="514aed82f2490a09" providerId="LiveId" clId="{EE6CA392-B829-4A9A-8BD7-F08151FF66E3}" dt="2021-06-08T19:36:44.406" v="1216"/>
          <ac:grpSpMkLst>
            <pc:docMk/>
            <pc:sldMk cId="0" sldId="338"/>
            <ac:grpSpMk id="43035" creationId="{CDCAA750-FBA2-41CF-801F-00C02817F88E}"/>
          </ac:grpSpMkLst>
        </pc:grpChg>
        <pc:grpChg chg="mod">
          <ac:chgData name="John Laird" userId="514aed82f2490a09" providerId="LiveId" clId="{EE6CA392-B829-4A9A-8BD7-F08151FF66E3}" dt="2021-06-08T19:36:44.406" v="1216"/>
          <ac:grpSpMkLst>
            <pc:docMk/>
            <pc:sldMk cId="0" sldId="338"/>
            <ac:grpSpMk id="43036" creationId="{9A65799C-EA02-46BD-AB10-2395E4CD83F7}"/>
          </ac:grpSpMkLst>
        </pc:grpChg>
        <pc:grpChg chg="mod">
          <ac:chgData name="John Laird" userId="514aed82f2490a09" providerId="LiveId" clId="{EE6CA392-B829-4A9A-8BD7-F08151FF66E3}" dt="2021-06-08T19:36:44.406" v="1216"/>
          <ac:grpSpMkLst>
            <pc:docMk/>
            <pc:sldMk cId="0" sldId="338"/>
            <ac:grpSpMk id="43037" creationId="{77886D4B-BA6D-4830-A587-77CC06F87F34}"/>
          </ac:grpSpMkLst>
        </pc:grpChg>
        <pc:grpChg chg="mod">
          <ac:chgData name="John Laird" userId="514aed82f2490a09" providerId="LiveId" clId="{EE6CA392-B829-4A9A-8BD7-F08151FF66E3}" dt="2021-06-08T19:36:44.406" v="1216"/>
          <ac:grpSpMkLst>
            <pc:docMk/>
            <pc:sldMk cId="0" sldId="338"/>
            <ac:grpSpMk id="43038" creationId="{5774DA8D-9098-4200-9D4F-BBEF6E1F2AD6}"/>
          </ac:grpSpMkLst>
        </pc:grpChg>
        <pc:grpChg chg="mod">
          <ac:chgData name="John Laird" userId="514aed82f2490a09" providerId="LiveId" clId="{EE6CA392-B829-4A9A-8BD7-F08151FF66E3}" dt="2021-06-08T19:36:44.406" v="1216"/>
          <ac:grpSpMkLst>
            <pc:docMk/>
            <pc:sldMk cId="0" sldId="338"/>
            <ac:grpSpMk id="43039" creationId="{3C8B8F38-E4F5-41CA-8CE5-241F40121451}"/>
          </ac:grpSpMkLst>
        </pc:grpChg>
        <pc:grpChg chg="mod">
          <ac:chgData name="John Laird" userId="514aed82f2490a09" providerId="LiveId" clId="{EE6CA392-B829-4A9A-8BD7-F08151FF66E3}" dt="2021-06-08T19:36:44.406" v="1216"/>
          <ac:grpSpMkLst>
            <pc:docMk/>
            <pc:sldMk cId="0" sldId="338"/>
            <ac:grpSpMk id="43040" creationId="{8E94AC2E-0909-4A02-8DE3-303BB994855F}"/>
          </ac:grpSpMkLst>
        </pc:grpChg>
        <pc:cxnChg chg="mod">
          <ac:chgData name="John Laird" userId="514aed82f2490a09" providerId="LiveId" clId="{EE6CA392-B829-4A9A-8BD7-F08151FF66E3}" dt="2021-06-08T19:36:44.406" v="1216"/>
          <ac:cxnSpMkLst>
            <pc:docMk/>
            <pc:sldMk cId="0" sldId="338"/>
            <ac:cxnSpMk id="43045" creationId="{3EDA0983-4822-415F-B173-FA99044823B0}"/>
          </ac:cxnSpMkLst>
        </pc:cxnChg>
        <pc:cxnChg chg="mod">
          <ac:chgData name="John Laird" userId="514aed82f2490a09" providerId="LiveId" clId="{EE6CA392-B829-4A9A-8BD7-F08151FF66E3}" dt="2021-06-08T19:36:44.406" v="1216"/>
          <ac:cxnSpMkLst>
            <pc:docMk/>
            <pc:sldMk cId="0" sldId="338"/>
            <ac:cxnSpMk id="43051" creationId="{F4480302-37BC-4E2A-8730-A0F4288ADF0B}"/>
          </ac:cxnSpMkLst>
        </pc:cxnChg>
        <pc:cxnChg chg="mod">
          <ac:chgData name="John Laird" userId="514aed82f2490a09" providerId="LiveId" clId="{EE6CA392-B829-4A9A-8BD7-F08151FF66E3}" dt="2021-06-08T19:36:44.406" v="1216"/>
          <ac:cxnSpMkLst>
            <pc:docMk/>
            <pc:sldMk cId="0" sldId="338"/>
            <ac:cxnSpMk id="43053" creationId="{92D144FE-327D-4B22-A615-8E7411BC676F}"/>
          </ac:cxnSpMkLst>
        </pc:cxnChg>
        <pc:cxnChg chg="mod">
          <ac:chgData name="John Laird" userId="514aed82f2490a09" providerId="LiveId" clId="{EE6CA392-B829-4A9A-8BD7-F08151FF66E3}" dt="2021-06-08T19:36:44.406" v="1216"/>
          <ac:cxnSpMkLst>
            <pc:docMk/>
            <pc:sldMk cId="0" sldId="338"/>
            <ac:cxnSpMk id="43055" creationId="{E42F247D-C9FC-42D2-848A-D238B424F361}"/>
          </ac:cxnSpMkLst>
        </pc:cxnChg>
        <pc:cxnChg chg="mod">
          <ac:chgData name="John Laird" userId="514aed82f2490a09" providerId="LiveId" clId="{EE6CA392-B829-4A9A-8BD7-F08151FF66E3}" dt="2021-06-08T19:36:44.406" v="1216"/>
          <ac:cxnSpMkLst>
            <pc:docMk/>
            <pc:sldMk cId="0" sldId="338"/>
            <ac:cxnSpMk id="43057" creationId="{36694687-B2DA-479A-8465-D180AF4F89FF}"/>
          </ac:cxnSpMkLst>
        </pc:cxnChg>
        <pc:cxnChg chg="mod">
          <ac:chgData name="John Laird" userId="514aed82f2490a09" providerId="LiveId" clId="{EE6CA392-B829-4A9A-8BD7-F08151FF66E3}" dt="2021-06-08T19:36:44.406" v="1216"/>
          <ac:cxnSpMkLst>
            <pc:docMk/>
            <pc:sldMk cId="0" sldId="338"/>
            <ac:cxnSpMk id="43058" creationId="{1A3A266A-E73F-4200-A301-7F6932CD752F}"/>
          </ac:cxnSpMkLst>
        </pc:cxnChg>
      </pc:sldChg>
      <pc:sldChg chg="modSp add del">
        <pc:chgData name="John Laird" userId="514aed82f2490a09" providerId="LiveId" clId="{EE6CA392-B829-4A9A-8BD7-F08151FF66E3}" dt="2021-06-09T19:33:03.377" v="7649" actId="47"/>
        <pc:sldMkLst>
          <pc:docMk/>
          <pc:sldMk cId="0" sldId="339"/>
        </pc:sldMkLst>
        <pc:spChg chg="mod">
          <ac:chgData name="John Laird" userId="514aed82f2490a09" providerId="LiveId" clId="{EE6CA392-B829-4A9A-8BD7-F08151FF66E3}" dt="2021-06-08T19:36:44.406" v="1216"/>
          <ac:spMkLst>
            <pc:docMk/>
            <pc:sldMk cId="0" sldId="339"/>
            <ac:spMk id="2" creationId="{9F489AEC-2D05-4DF6-8789-3D596A87F30D}"/>
          </ac:spMkLst>
        </pc:spChg>
        <pc:spChg chg="mod">
          <ac:chgData name="John Laird" userId="514aed82f2490a09" providerId="LiveId" clId="{EE6CA392-B829-4A9A-8BD7-F08151FF66E3}" dt="2021-06-08T19:36:44.406" v="1216"/>
          <ac:spMkLst>
            <pc:docMk/>
            <pc:sldMk cId="0" sldId="339"/>
            <ac:spMk id="3" creationId="{826BAC73-B968-4876-A1F5-0B837C47982B}"/>
          </ac:spMkLst>
        </pc:spChg>
        <pc:spChg chg="mod">
          <ac:chgData name="John Laird" userId="514aed82f2490a09" providerId="LiveId" clId="{EE6CA392-B829-4A9A-8BD7-F08151FF66E3}" dt="2021-06-08T19:36:44.406" v="1216"/>
          <ac:spMkLst>
            <pc:docMk/>
            <pc:sldMk cId="0" sldId="339"/>
            <ac:spMk id="160" creationId="{AB6E2D3C-DEAD-4346-A2F7-8F79D24C84CB}"/>
          </ac:spMkLst>
        </pc:spChg>
        <pc:spChg chg="mod">
          <ac:chgData name="John Laird" userId="514aed82f2490a09" providerId="LiveId" clId="{EE6CA392-B829-4A9A-8BD7-F08151FF66E3}" dt="2021-06-08T19:36:44.406" v="1216"/>
          <ac:spMkLst>
            <pc:docMk/>
            <pc:sldMk cId="0" sldId="339"/>
            <ac:spMk id="169" creationId="{D027D997-C39A-4867-9B73-58763269A222}"/>
          </ac:spMkLst>
        </pc:spChg>
        <pc:spChg chg="mod">
          <ac:chgData name="John Laird" userId="514aed82f2490a09" providerId="LiveId" clId="{EE6CA392-B829-4A9A-8BD7-F08151FF66E3}" dt="2021-06-08T19:36:44.406" v="1216"/>
          <ac:spMkLst>
            <pc:docMk/>
            <pc:sldMk cId="0" sldId="339"/>
            <ac:spMk id="239" creationId="{E529782C-BAF2-45D4-B8EF-084D8E517A5E}"/>
          </ac:spMkLst>
        </pc:spChg>
        <pc:spChg chg="mod">
          <ac:chgData name="John Laird" userId="514aed82f2490a09" providerId="LiveId" clId="{EE6CA392-B829-4A9A-8BD7-F08151FF66E3}" dt="2021-06-08T19:36:44.406" v="1216"/>
          <ac:spMkLst>
            <pc:docMk/>
            <pc:sldMk cId="0" sldId="339"/>
            <ac:spMk id="240" creationId="{76274C33-B629-4CC5-A4E3-B6FB4A0D17E7}"/>
          </ac:spMkLst>
        </pc:spChg>
        <pc:spChg chg="mod">
          <ac:chgData name="John Laird" userId="514aed82f2490a09" providerId="LiveId" clId="{EE6CA392-B829-4A9A-8BD7-F08151FF66E3}" dt="2021-06-08T19:36:44.406" v="1216"/>
          <ac:spMkLst>
            <pc:docMk/>
            <pc:sldMk cId="0" sldId="339"/>
            <ac:spMk id="241" creationId="{2FD2382A-ADE8-4A01-AAA3-179F5E2D23AC}"/>
          </ac:spMkLst>
        </pc:spChg>
        <pc:spChg chg="mod">
          <ac:chgData name="John Laird" userId="514aed82f2490a09" providerId="LiveId" clId="{EE6CA392-B829-4A9A-8BD7-F08151FF66E3}" dt="2021-06-08T19:36:44.406" v="1216"/>
          <ac:spMkLst>
            <pc:docMk/>
            <pc:sldMk cId="0" sldId="339"/>
            <ac:spMk id="264" creationId="{6FD1B33E-3E3F-4B07-9326-AE2733012A41}"/>
          </ac:spMkLst>
        </pc:spChg>
        <pc:spChg chg="mod">
          <ac:chgData name="John Laird" userId="514aed82f2490a09" providerId="LiveId" clId="{EE6CA392-B829-4A9A-8BD7-F08151FF66E3}" dt="2021-06-08T19:36:44.406" v="1216"/>
          <ac:spMkLst>
            <pc:docMk/>
            <pc:sldMk cId="0" sldId="339"/>
            <ac:spMk id="265" creationId="{AA236786-7C2E-402D-A061-3F9F541366CD}"/>
          </ac:spMkLst>
        </pc:spChg>
        <pc:spChg chg="mod">
          <ac:chgData name="John Laird" userId="514aed82f2490a09" providerId="LiveId" clId="{EE6CA392-B829-4A9A-8BD7-F08151FF66E3}" dt="2021-06-08T19:36:44.406" v="1216"/>
          <ac:spMkLst>
            <pc:docMk/>
            <pc:sldMk cId="0" sldId="339"/>
            <ac:spMk id="267" creationId="{B8E35628-3DE5-401A-B7E2-BB277B29F0D9}"/>
          </ac:spMkLst>
        </pc:spChg>
        <pc:spChg chg="mod">
          <ac:chgData name="John Laird" userId="514aed82f2490a09" providerId="LiveId" clId="{EE6CA392-B829-4A9A-8BD7-F08151FF66E3}" dt="2021-06-08T19:36:44.406" v="1216"/>
          <ac:spMkLst>
            <pc:docMk/>
            <pc:sldMk cId="0" sldId="339"/>
            <ac:spMk id="268" creationId="{CAF502D4-35FE-4B49-9892-B74CD073793E}"/>
          </ac:spMkLst>
        </pc:spChg>
        <pc:spChg chg="mod">
          <ac:chgData name="John Laird" userId="514aed82f2490a09" providerId="LiveId" clId="{EE6CA392-B829-4A9A-8BD7-F08151FF66E3}" dt="2021-06-08T19:36:44.406" v="1216"/>
          <ac:spMkLst>
            <pc:docMk/>
            <pc:sldMk cId="0" sldId="339"/>
            <ac:spMk id="270" creationId="{FB176B34-D553-48F6-A8B8-5421CBDFAE5F}"/>
          </ac:spMkLst>
        </pc:spChg>
        <pc:spChg chg="mod">
          <ac:chgData name="John Laird" userId="514aed82f2490a09" providerId="LiveId" clId="{EE6CA392-B829-4A9A-8BD7-F08151FF66E3}" dt="2021-06-08T19:36:44.406" v="1216"/>
          <ac:spMkLst>
            <pc:docMk/>
            <pc:sldMk cId="0" sldId="339"/>
            <ac:spMk id="271" creationId="{F1BE9FA0-E42E-47FB-87AE-7B04DADD07D4}"/>
          </ac:spMkLst>
        </pc:spChg>
        <pc:spChg chg="mod">
          <ac:chgData name="John Laird" userId="514aed82f2490a09" providerId="LiveId" clId="{EE6CA392-B829-4A9A-8BD7-F08151FF66E3}" dt="2021-06-08T19:36:44.406" v="1216"/>
          <ac:spMkLst>
            <pc:docMk/>
            <pc:sldMk cId="0" sldId="339"/>
            <ac:spMk id="273" creationId="{EDCCAF0D-918B-4E26-9285-B73842346A97}"/>
          </ac:spMkLst>
        </pc:spChg>
        <pc:spChg chg="mod">
          <ac:chgData name="John Laird" userId="514aed82f2490a09" providerId="LiveId" clId="{EE6CA392-B829-4A9A-8BD7-F08151FF66E3}" dt="2021-06-08T19:36:44.406" v="1216"/>
          <ac:spMkLst>
            <pc:docMk/>
            <pc:sldMk cId="0" sldId="339"/>
            <ac:spMk id="274" creationId="{25B345AC-3011-46FE-A534-5FC10B6A800B}"/>
          </ac:spMkLst>
        </pc:spChg>
        <pc:spChg chg="mod">
          <ac:chgData name="John Laird" userId="514aed82f2490a09" providerId="LiveId" clId="{EE6CA392-B829-4A9A-8BD7-F08151FF66E3}" dt="2021-06-08T19:36:44.406" v="1216"/>
          <ac:spMkLst>
            <pc:docMk/>
            <pc:sldMk cId="0" sldId="339"/>
            <ac:spMk id="289" creationId="{9EBC5355-5E77-4C3A-AFD8-589EB8EC3434}"/>
          </ac:spMkLst>
        </pc:spChg>
        <pc:spChg chg="mod">
          <ac:chgData name="John Laird" userId="514aed82f2490a09" providerId="LiveId" clId="{EE6CA392-B829-4A9A-8BD7-F08151FF66E3}" dt="2021-06-08T19:36:44.406" v="1216"/>
          <ac:spMkLst>
            <pc:docMk/>
            <pc:sldMk cId="0" sldId="339"/>
            <ac:spMk id="290" creationId="{7FF3BBC7-F553-4F23-81BE-01DB8B3F4024}"/>
          </ac:spMkLst>
        </pc:spChg>
        <pc:spChg chg="mod">
          <ac:chgData name="John Laird" userId="514aed82f2490a09" providerId="LiveId" clId="{EE6CA392-B829-4A9A-8BD7-F08151FF66E3}" dt="2021-06-08T19:36:44.406" v="1216"/>
          <ac:spMkLst>
            <pc:docMk/>
            <pc:sldMk cId="0" sldId="339"/>
            <ac:spMk id="292" creationId="{5D2DFDCA-975B-4371-B6ED-F8A1208B1112}"/>
          </ac:spMkLst>
        </pc:spChg>
        <pc:spChg chg="mod">
          <ac:chgData name="John Laird" userId="514aed82f2490a09" providerId="LiveId" clId="{EE6CA392-B829-4A9A-8BD7-F08151FF66E3}" dt="2021-06-08T19:36:44.406" v="1216"/>
          <ac:spMkLst>
            <pc:docMk/>
            <pc:sldMk cId="0" sldId="339"/>
            <ac:spMk id="293" creationId="{755B0480-5820-4F41-9D07-C9B9A4C9444D}"/>
          </ac:spMkLst>
        </pc:spChg>
        <pc:spChg chg="mod">
          <ac:chgData name="John Laird" userId="514aed82f2490a09" providerId="LiveId" clId="{EE6CA392-B829-4A9A-8BD7-F08151FF66E3}" dt="2021-06-08T19:36:44.406" v="1216"/>
          <ac:spMkLst>
            <pc:docMk/>
            <pc:sldMk cId="0" sldId="339"/>
            <ac:spMk id="295" creationId="{A38AB8F6-FEE1-464B-92B0-8493D5D8585A}"/>
          </ac:spMkLst>
        </pc:spChg>
        <pc:spChg chg="mod">
          <ac:chgData name="John Laird" userId="514aed82f2490a09" providerId="LiveId" clId="{EE6CA392-B829-4A9A-8BD7-F08151FF66E3}" dt="2021-06-08T19:36:44.406" v="1216"/>
          <ac:spMkLst>
            <pc:docMk/>
            <pc:sldMk cId="0" sldId="339"/>
            <ac:spMk id="296" creationId="{FC1A1C76-78E5-40D8-A4FC-248C407A2941}"/>
          </ac:spMkLst>
        </pc:spChg>
        <pc:spChg chg="mod">
          <ac:chgData name="John Laird" userId="514aed82f2490a09" providerId="LiveId" clId="{EE6CA392-B829-4A9A-8BD7-F08151FF66E3}" dt="2021-06-08T19:36:44.406" v="1216"/>
          <ac:spMkLst>
            <pc:docMk/>
            <pc:sldMk cId="0" sldId="339"/>
            <ac:spMk id="298" creationId="{ED512E47-C963-4E42-9DE1-9F5C55F2407D}"/>
          </ac:spMkLst>
        </pc:spChg>
        <pc:spChg chg="mod">
          <ac:chgData name="John Laird" userId="514aed82f2490a09" providerId="LiveId" clId="{EE6CA392-B829-4A9A-8BD7-F08151FF66E3}" dt="2021-06-08T19:36:44.406" v="1216"/>
          <ac:spMkLst>
            <pc:docMk/>
            <pc:sldMk cId="0" sldId="339"/>
            <ac:spMk id="299" creationId="{3043C416-02C8-4C34-986F-9D16A87F93E9}"/>
          </ac:spMkLst>
        </pc:spChg>
        <pc:spChg chg="mod">
          <ac:chgData name="John Laird" userId="514aed82f2490a09" providerId="LiveId" clId="{EE6CA392-B829-4A9A-8BD7-F08151FF66E3}" dt="2021-06-08T19:36:44.406" v="1216"/>
          <ac:spMkLst>
            <pc:docMk/>
            <pc:sldMk cId="0" sldId="339"/>
            <ac:spMk id="314" creationId="{14926B65-2EAD-4050-B17E-7B6388DAF1AC}"/>
          </ac:spMkLst>
        </pc:spChg>
        <pc:spChg chg="mod">
          <ac:chgData name="John Laird" userId="514aed82f2490a09" providerId="LiveId" clId="{EE6CA392-B829-4A9A-8BD7-F08151FF66E3}" dt="2021-06-08T19:36:44.406" v="1216"/>
          <ac:spMkLst>
            <pc:docMk/>
            <pc:sldMk cId="0" sldId="339"/>
            <ac:spMk id="27652" creationId="{BE0CDC69-F8D2-4930-91C6-0B6D7969D87F}"/>
          </ac:spMkLst>
        </pc:spChg>
        <pc:spChg chg="mod">
          <ac:chgData name="John Laird" userId="514aed82f2490a09" providerId="LiveId" clId="{EE6CA392-B829-4A9A-8BD7-F08151FF66E3}" dt="2021-06-08T19:45:44.098" v="1319"/>
          <ac:spMkLst>
            <pc:docMk/>
            <pc:sldMk cId="0" sldId="339"/>
            <ac:spMk id="41986" creationId="{83D70D23-9144-4398-8816-815E8FD4BBE1}"/>
          </ac:spMkLst>
        </pc:spChg>
        <pc:spChg chg="mod">
          <ac:chgData name="John Laird" userId="514aed82f2490a09" providerId="LiveId" clId="{EE6CA392-B829-4A9A-8BD7-F08151FF66E3}" dt="2021-06-08T19:45:44.098" v="1319"/>
          <ac:spMkLst>
            <pc:docMk/>
            <pc:sldMk cId="0" sldId="339"/>
            <ac:spMk id="41987" creationId="{2274E965-697B-43ED-97B9-172062D3D1EC}"/>
          </ac:spMkLst>
        </pc:spChg>
        <pc:spChg chg="mod">
          <ac:chgData name="John Laird" userId="514aed82f2490a09" providerId="LiveId" clId="{EE6CA392-B829-4A9A-8BD7-F08151FF66E3}" dt="2021-06-08T19:36:44.406" v="1216"/>
          <ac:spMkLst>
            <pc:docMk/>
            <pc:sldMk cId="0" sldId="339"/>
            <ac:spMk id="41989" creationId="{BCBF4F3E-1DEE-4A87-B11B-2A3865871A70}"/>
          </ac:spMkLst>
        </pc:spChg>
        <pc:spChg chg="mod">
          <ac:chgData name="John Laird" userId="514aed82f2490a09" providerId="LiveId" clId="{EE6CA392-B829-4A9A-8BD7-F08151FF66E3}" dt="2021-06-08T19:36:44.406" v="1216"/>
          <ac:spMkLst>
            <pc:docMk/>
            <pc:sldMk cId="0" sldId="339"/>
            <ac:spMk id="41990" creationId="{9137939A-40CB-4E1A-BA7C-5828F9EE4FDA}"/>
          </ac:spMkLst>
        </pc:spChg>
        <pc:spChg chg="mod">
          <ac:chgData name="John Laird" userId="514aed82f2490a09" providerId="LiveId" clId="{EE6CA392-B829-4A9A-8BD7-F08151FF66E3}" dt="2021-06-08T19:36:44.406" v="1216"/>
          <ac:spMkLst>
            <pc:docMk/>
            <pc:sldMk cId="0" sldId="339"/>
            <ac:spMk id="41991" creationId="{8F789D08-4F0F-48DD-BE89-3CBDEFE59FBA}"/>
          </ac:spMkLst>
        </pc:spChg>
        <pc:spChg chg="mod">
          <ac:chgData name="John Laird" userId="514aed82f2490a09" providerId="LiveId" clId="{EE6CA392-B829-4A9A-8BD7-F08151FF66E3}" dt="2021-06-08T19:36:44.406" v="1216"/>
          <ac:spMkLst>
            <pc:docMk/>
            <pc:sldMk cId="0" sldId="339"/>
            <ac:spMk id="42028" creationId="{5C0AAD09-5F37-4C3C-B824-46BAE4BEB4E1}"/>
          </ac:spMkLst>
        </pc:spChg>
        <pc:spChg chg="mod">
          <ac:chgData name="John Laird" userId="514aed82f2490a09" providerId="LiveId" clId="{EE6CA392-B829-4A9A-8BD7-F08151FF66E3}" dt="2021-06-08T19:36:44.406" v="1216"/>
          <ac:spMkLst>
            <pc:docMk/>
            <pc:sldMk cId="0" sldId="339"/>
            <ac:spMk id="42041" creationId="{F429EF13-163C-4744-8032-C86B564CEFA3}"/>
          </ac:spMkLst>
        </pc:spChg>
        <pc:spChg chg="mod">
          <ac:chgData name="John Laird" userId="514aed82f2490a09" providerId="LiveId" clId="{EE6CA392-B829-4A9A-8BD7-F08151FF66E3}" dt="2021-06-08T19:36:44.406" v="1216"/>
          <ac:spMkLst>
            <pc:docMk/>
            <pc:sldMk cId="0" sldId="339"/>
            <ac:spMk id="42049" creationId="{2B426912-C83A-438F-ACD7-4C597B272F29}"/>
          </ac:spMkLst>
        </pc:spChg>
        <pc:spChg chg="mod">
          <ac:chgData name="John Laird" userId="514aed82f2490a09" providerId="LiveId" clId="{EE6CA392-B829-4A9A-8BD7-F08151FF66E3}" dt="2021-06-08T19:36:44.406" v="1216"/>
          <ac:spMkLst>
            <pc:docMk/>
            <pc:sldMk cId="0" sldId="339"/>
            <ac:spMk id="42050" creationId="{6475DA3E-7F4D-4434-8C46-BCC979D16EAF}"/>
          </ac:spMkLst>
        </pc:spChg>
        <pc:spChg chg="mod">
          <ac:chgData name="John Laird" userId="514aed82f2490a09" providerId="LiveId" clId="{EE6CA392-B829-4A9A-8BD7-F08151FF66E3}" dt="2021-06-08T19:36:44.406" v="1216"/>
          <ac:spMkLst>
            <pc:docMk/>
            <pc:sldMk cId="0" sldId="339"/>
            <ac:spMk id="42051" creationId="{1036D84C-8F7D-4426-A4E3-C0DD62A84FBE}"/>
          </ac:spMkLst>
        </pc:spChg>
        <pc:spChg chg="mod">
          <ac:chgData name="John Laird" userId="514aed82f2490a09" providerId="LiveId" clId="{EE6CA392-B829-4A9A-8BD7-F08151FF66E3}" dt="2021-06-08T19:36:44.406" v="1216"/>
          <ac:spMkLst>
            <pc:docMk/>
            <pc:sldMk cId="0" sldId="339"/>
            <ac:spMk id="42052" creationId="{F0308246-2B39-401B-9A1E-A9B14C6E4FC6}"/>
          </ac:spMkLst>
        </pc:spChg>
        <pc:spChg chg="mod">
          <ac:chgData name="John Laird" userId="514aed82f2490a09" providerId="LiveId" clId="{EE6CA392-B829-4A9A-8BD7-F08151FF66E3}" dt="2021-06-08T19:36:44.406" v="1216"/>
          <ac:spMkLst>
            <pc:docMk/>
            <pc:sldMk cId="0" sldId="339"/>
            <ac:spMk id="42053" creationId="{50686A55-0755-44E0-B34C-62AF104D30DD}"/>
          </ac:spMkLst>
        </pc:spChg>
        <pc:spChg chg="mod">
          <ac:chgData name="John Laird" userId="514aed82f2490a09" providerId="LiveId" clId="{EE6CA392-B829-4A9A-8BD7-F08151FF66E3}" dt="2021-06-08T19:36:44.406" v="1216"/>
          <ac:spMkLst>
            <pc:docMk/>
            <pc:sldMk cId="0" sldId="339"/>
            <ac:spMk id="42054" creationId="{0789D2F1-B0A8-4A4F-98A8-7C3AB94C50A2}"/>
          </ac:spMkLst>
        </pc:spChg>
        <pc:spChg chg="mod">
          <ac:chgData name="John Laird" userId="514aed82f2490a09" providerId="LiveId" clId="{EE6CA392-B829-4A9A-8BD7-F08151FF66E3}" dt="2021-06-08T19:36:44.406" v="1216"/>
          <ac:spMkLst>
            <pc:docMk/>
            <pc:sldMk cId="0" sldId="339"/>
            <ac:spMk id="42055" creationId="{80C013A8-85BC-4C1D-87F3-AB21A4036723}"/>
          </ac:spMkLst>
        </pc:spChg>
        <pc:spChg chg="mod">
          <ac:chgData name="John Laird" userId="514aed82f2490a09" providerId="LiveId" clId="{EE6CA392-B829-4A9A-8BD7-F08151FF66E3}" dt="2021-06-08T19:36:44.406" v="1216"/>
          <ac:spMkLst>
            <pc:docMk/>
            <pc:sldMk cId="0" sldId="339"/>
            <ac:spMk id="42056" creationId="{807C3F51-FD33-4DDA-A05C-EA381A03783B}"/>
          </ac:spMkLst>
        </pc:spChg>
        <pc:spChg chg="mod">
          <ac:chgData name="John Laird" userId="514aed82f2490a09" providerId="LiveId" clId="{EE6CA392-B829-4A9A-8BD7-F08151FF66E3}" dt="2021-06-08T19:36:44.406" v="1216"/>
          <ac:spMkLst>
            <pc:docMk/>
            <pc:sldMk cId="0" sldId="339"/>
            <ac:spMk id="42057" creationId="{BC54EFF2-6C39-4CEA-BF19-E4D7D2F35CD6}"/>
          </ac:spMkLst>
        </pc:spChg>
        <pc:spChg chg="mod">
          <ac:chgData name="John Laird" userId="514aed82f2490a09" providerId="LiveId" clId="{EE6CA392-B829-4A9A-8BD7-F08151FF66E3}" dt="2021-06-08T19:36:44.406" v="1216"/>
          <ac:spMkLst>
            <pc:docMk/>
            <pc:sldMk cId="0" sldId="339"/>
            <ac:spMk id="42058" creationId="{4EB447CB-B733-451D-BD28-8C1F6A6305D1}"/>
          </ac:spMkLst>
        </pc:spChg>
        <pc:spChg chg="mod">
          <ac:chgData name="John Laird" userId="514aed82f2490a09" providerId="LiveId" clId="{EE6CA392-B829-4A9A-8BD7-F08151FF66E3}" dt="2021-06-08T19:36:44.406" v="1216"/>
          <ac:spMkLst>
            <pc:docMk/>
            <pc:sldMk cId="0" sldId="339"/>
            <ac:spMk id="42059" creationId="{09923338-4E31-4218-B1E6-4B521FFFAD58}"/>
          </ac:spMkLst>
        </pc:spChg>
        <pc:spChg chg="mod">
          <ac:chgData name="John Laird" userId="514aed82f2490a09" providerId="LiveId" clId="{EE6CA392-B829-4A9A-8BD7-F08151FF66E3}" dt="2021-06-08T19:36:44.406" v="1216"/>
          <ac:spMkLst>
            <pc:docMk/>
            <pc:sldMk cId="0" sldId="339"/>
            <ac:spMk id="42060" creationId="{844A42F2-0EA5-4611-A4AD-62D435DD58B1}"/>
          </ac:spMkLst>
        </pc:spChg>
        <pc:spChg chg="mod">
          <ac:chgData name="John Laird" userId="514aed82f2490a09" providerId="LiveId" clId="{EE6CA392-B829-4A9A-8BD7-F08151FF66E3}" dt="2021-06-08T19:36:44.406" v="1216"/>
          <ac:spMkLst>
            <pc:docMk/>
            <pc:sldMk cId="0" sldId="339"/>
            <ac:spMk id="42061" creationId="{0CF95D79-E25C-43C8-9969-4A41868A2105}"/>
          </ac:spMkLst>
        </pc:spChg>
        <pc:spChg chg="mod">
          <ac:chgData name="John Laird" userId="514aed82f2490a09" providerId="LiveId" clId="{EE6CA392-B829-4A9A-8BD7-F08151FF66E3}" dt="2021-06-08T19:36:44.406" v="1216"/>
          <ac:spMkLst>
            <pc:docMk/>
            <pc:sldMk cId="0" sldId="339"/>
            <ac:spMk id="42062" creationId="{8362EC63-3470-49A1-8FBF-94DF758F8296}"/>
          </ac:spMkLst>
        </pc:spChg>
        <pc:spChg chg="mod">
          <ac:chgData name="John Laird" userId="514aed82f2490a09" providerId="LiveId" clId="{EE6CA392-B829-4A9A-8BD7-F08151FF66E3}" dt="2021-06-08T19:36:44.406" v="1216"/>
          <ac:spMkLst>
            <pc:docMk/>
            <pc:sldMk cId="0" sldId="339"/>
            <ac:spMk id="42063" creationId="{302179D6-79D0-49A5-8E80-6FBE7AB23B9F}"/>
          </ac:spMkLst>
        </pc:spChg>
        <pc:spChg chg="mod">
          <ac:chgData name="John Laird" userId="514aed82f2490a09" providerId="LiveId" clId="{EE6CA392-B829-4A9A-8BD7-F08151FF66E3}" dt="2021-06-08T19:36:44.406" v="1216"/>
          <ac:spMkLst>
            <pc:docMk/>
            <pc:sldMk cId="0" sldId="339"/>
            <ac:spMk id="42064" creationId="{BEC594EB-505F-4A8B-9BAB-F6A3F9457E24}"/>
          </ac:spMkLst>
        </pc:spChg>
        <pc:spChg chg="mod">
          <ac:chgData name="John Laird" userId="514aed82f2490a09" providerId="LiveId" clId="{EE6CA392-B829-4A9A-8BD7-F08151FF66E3}" dt="2021-06-08T19:36:44.406" v="1216"/>
          <ac:spMkLst>
            <pc:docMk/>
            <pc:sldMk cId="0" sldId="339"/>
            <ac:spMk id="42065" creationId="{D9CC15EE-8364-41A4-94F4-4BA7B063BDCB}"/>
          </ac:spMkLst>
        </pc:spChg>
        <pc:spChg chg="mod">
          <ac:chgData name="John Laird" userId="514aed82f2490a09" providerId="LiveId" clId="{EE6CA392-B829-4A9A-8BD7-F08151FF66E3}" dt="2021-06-08T19:36:44.406" v="1216"/>
          <ac:spMkLst>
            <pc:docMk/>
            <pc:sldMk cId="0" sldId="339"/>
            <ac:spMk id="42066" creationId="{59F05142-AE3C-4E7E-95D9-153EE58E0294}"/>
          </ac:spMkLst>
        </pc:spChg>
        <pc:spChg chg="mod">
          <ac:chgData name="John Laird" userId="514aed82f2490a09" providerId="LiveId" clId="{EE6CA392-B829-4A9A-8BD7-F08151FF66E3}" dt="2021-06-08T19:36:44.406" v="1216"/>
          <ac:spMkLst>
            <pc:docMk/>
            <pc:sldMk cId="0" sldId="339"/>
            <ac:spMk id="42067" creationId="{BE7B9552-1D09-4C76-82DB-97AE2BC88595}"/>
          </ac:spMkLst>
        </pc:spChg>
        <pc:spChg chg="mod">
          <ac:chgData name="John Laird" userId="514aed82f2490a09" providerId="LiveId" clId="{EE6CA392-B829-4A9A-8BD7-F08151FF66E3}" dt="2021-06-08T19:36:44.406" v="1216"/>
          <ac:spMkLst>
            <pc:docMk/>
            <pc:sldMk cId="0" sldId="339"/>
            <ac:spMk id="42068" creationId="{0E50C016-994E-41A9-A26B-547255E329F4}"/>
          </ac:spMkLst>
        </pc:spChg>
        <pc:spChg chg="mod">
          <ac:chgData name="John Laird" userId="514aed82f2490a09" providerId="LiveId" clId="{EE6CA392-B829-4A9A-8BD7-F08151FF66E3}" dt="2021-06-08T19:36:44.406" v="1216"/>
          <ac:spMkLst>
            <pc:docMk/>
            <pc:sldMk cId="0" sldId="339"/>
            <ac:spMk id="42069" creationId="{463CA864-632D-4CAF-A865-EAC8F4BB82FB}"/>
          </ac:spMkLst>
        </pc:spChg>
        <pc:spChg chg="mod">
          <ac:chgData name="John Laird" userId="514aed82f2490a09" providerId="LiveId" clId="{EE6CA392-B829-4A9A-8BD7-F08151FF66E3}" dt="2021-06-08T19:36:44.406" v="1216"/>
          <ac:spMkLst>
            <pc:docMk/>
            <pc:sldMk cId="0" sldId="339"/>
            <ac:spMk id="42070" creationId="{ECA1F985-125D-4AEF-8E3B-AB4A9370B237}"/>
          </ac:spMkLst>
        </pc:spChg>
        <pc:spChg chg="mod">
          <ac:chgData name="John Laird" userId="514aed82f2490a09" providerId="LiveId" clId="{EE6CA392-B829-4A9A-8BD7-F08151FF66E3}" dt="2021-06-08T19:36:44.406" v="1216"/>
          <ac:spMkLst>
            <pc:docMk/>
            <pc:sldMk cId="0" sldId="339"/>
            <ac:spMk id="42071" creationId="{8B415442-5DAF-49D9-ABAD-A163C74BBE90}"/>
          </ac:spMkLst>
        </pc:spChg>
        <pc:spChg chg="mod">
          <ac:chgData name="John Laird" userId="514aed82f2490a09" providerId="LiveId" clId="{EE6CA392-B829-4A9A-8BD7-F08151FF66E3}" dt="2021-06-08T19:36:44.406" v="1216"/>
          <ac:spMkLst>
            <pc:docMk/>
            <pc:sldMk cId="0" sldId="339"/>
            <ac:spMk id="42072" creationId="{8BE7E5DC-E0F6-4850-8FD7-515E8FC458BF}"/>
          </ac:spMkLst>
        </pc:spChg>
        <pc:spChg chg="mod">
          <ac:chgData name="John Laird" userId="514aed82f2490a09" providerId="LiveId" clId="{EE6CA392-B829-4A9A-8BD7-F08151FF66E3}" dt="2021-06-08T19:36:44.406" v="1216"/>
          <ac:spMkLst>
            <pc:docMk/>
            <pc:sldMk cId="0" sldId="339"/>
            <ac:spMk id="42073" creationId="{6CB68958-6BE0-4FE3-9690-BABEA7D8DD43}"/>
          </ac:spMkLst>
        </pc:spChg>
        <pc:spChg chg="mod">
          <ac:chgData name="John Laird" userId="514aed82f2490a09" providerId="LiveId" clId="{EE6CA392-B829-4A9A-8BD7-F08151FF66E3}" dt="2021-06-08T19:36:44.406" v="1216"/>
          <ac:spMkLst>
            <pc:docMk/>
            <pc:sldMk cId="0" sldId="339"/>
            <ac:spMk id="42074" creationId="{FED667A4-B858-4C06-B86B-DE15BD8917A6}"/>
          </ac:spMkLst>
        </pc:spChg>
        <pc:spChg chg="mod">
          <ac:chgData name="John Laird" userId="514aed82f2490a09" providerId="LiveId" clId="{EE6CA392-B829-4A9A-8BD7-F08151FF66E3}" dt="2021-06-08T19:36:44.406" v="1216"/>
          <ac:spMkLst>
            <pc:docMk/>
            <pc:sldMk cId="0" sldId="339"/>
            <ac:spMk id="42075" creationId="{F5ADF176-073F-443F-809F-594D5AAC134F}"/>
          </ac:spMkLst>
        </pc:spChg>
        <pc:spChg chg="mod">
          <ac:chgData name="John Laird" userId="514aed82f2490a09" providerId="LiveId" clId="{EE6CA392-B829-4A9A-8BD7-F08151FF66E3}" dt="2021-06-08T19:36:44.406" v="1216"/>
          <ac:spMkLst>
            <pc:docMk/>
            <pc:sldMk cId="0" sldId="339"/>
            <ac:spMk id="42076" creationId="{61372DA4-D554-449B-8FB4-491EB410FE8B}"/>
          </ac:spMkLst>
        </pc:spChg>
        <pc:spChg chg="mod">
          <ac:chgData name="John Laird" userId="514aed82f2490a09" providerId="LiveId" clId="{EE6CA392-B829-4A9A-8BD7-F08151FF66E3}" dt="2021-06-08T19:36:44.406" v="1216"/>
          <ac:spMkLst>
            <pc:docMk/>
            <pc:sldMk cId="0" sldId="339"/>
            <ac:spMk id="42077" creationId="{793213CE-E2DB-4F0C-9E5E-4051D0363884}"/>
          </ac:spMkLst>
        </pc:spChg>
        <pc:spChg chg="mod">
          <ac:chgData name="John Laird" userId="514aed82f2490a09" providerId="LiveId" clId="{EE6CA392-B829-4A9A-8BD7-F08151FF66E3}" dt="2021-06-08T19:36:44.406" v="1216"/>
          <ac:spMkLst>
            <pc:docMk/>
            <pc:sldMk cId="0" sldId="339"/>
            <ac:spMk id="42078" creationId="{60959E10-0042-4BC8-943A-EE780BA712B8}"/>
          </ac:spMkLst>
        </pc:spChg>
        <pc:spChg chg="mod">
          <ac:chgData name="John Laird" userId="514aed82f2490a09" providerId="LiveId" clId="{EE6CA392-B829-4A9A-8BD7-F08151FF66E3}" dt="2021-06-08T19:36:44.406" v="1216"/>
          <ac:spMkLst>
            <pc:docMk/>
            <pc:sldMk cId="0" sldId="339"/>
            <ac:spMk id="42079" creationId="{8D8B642F-61CF-4D0C-9F3E-A81C7A1F507D}"/>
          </ac:spMkLst>
        </pc:spChg>
        <pc:spChg chg="mod">
          <ac:chgData name="John Laird" userId="514aed82f2490a09" providerId="LiveId" clId="{EE6CA392-B829-4A9A-8BD7-F08151FF66E3}" dt="2021-06-08T19:36:44.406" v="1216"/>
          <ac:spMkLst>
            <pc:docMk/>
            <pc:sldMk cId="0" sldId="339"/>
            <ac:spMk id="42080" creationId="{D97F4DA1-E85D-49C5-BBCF-F148528BE039}"/>
          </ac:spMkLst>
        </pc:spChg>
        <pc:spChg chg="mod">
          <ac:chgData name="John Laird" userId="514aed82f2490a09" providerId="LiveId" clId="{EE6CA392-B829-4A9A-8BD7-F08151FF66E3}" dt="2021-06-08T19:36:44.406" v="1216"/>
          <ac:spMkLst>
            <pc:docMk/>
            <pc:sldMk cId="0" sldId="339"/>
            <ac:spMk id="42081" creationId="{FAE5031A-200A-4175-98DB-8EF951EC3322}"/>
          </ac:spMkLst>
        </pc:spChg>
        <pc:spChg chg="mod">
          <ac:chgData name="John Laird" userId="514aed82f2490a09" providerId="LiveId" clId="{EE6CA392-B829-4A9A-8BD7-F08151FF66E3}" dt="2021-06-08T19:36:44.406" v="1216"/>
          <ac:spMkLst>
            <pc:docMk/>
            <pc:sldMk cId="0" sldId="339"/>
            <ac:spMk id="42082" creationId="{583D9B09-7B82-404E-9959-98DC81D2D7CC}"/>
          </ac:spMkLst>
        </pc:spChg>
        <pc:spChg chg="mod">
          <ac:chgData name="John Laird" userId="514aed82f2490a09" providerId="LiveId" clId="{EE6CA392-B829-4A9A-8BD7-F08151FF66E3}" dt="2021-06-08T19:36:44.406" v="1216"/>
          <ac:spMkLst>
            <pc:docMk/>
            <pc:sldMk cId="0" sldId="339"/>
            <ac:spMk id="42083" creationId="{F025BA8A-9BDB-486C-884C-36815334CD05}"/>
          </ac:spMkLst>
        </pc:spChg>
        <pc:spChg chg="mod">
          <ac:chgData name="John Laird" userId="514aed82f2490a09" providerId="LiveId" clId="{EE6CA392-B829-4A9A-8BD7-F08151FF66E3}" dt="2021-06-08T19:36:44.406" v="1216"/>
          <ac:spMkLst>
            <pc:docMk/>
            <pc:sldMk cId="0" sldId="339"/>
            <ac:spMk id="42084" creationId="{C850401F-416B-4B8A-AC38-2EF36A0EAE39}"/>
          </ac:spMkLst>
        </pc:spChg>
        <pc:spChg chg="mod">
          <ac:chgData name="John Laird" userId="514aed82f2490a09" providerId="LiveId" clId="{EE6CA392-B829-4A9A-8BD7-F08151FF66E3}" dt="2021-06-08T19:36:44.406" v="1216"/>
          <ac:spMkLst>
            <pc:docMk/>
            <pc:sldMk cId="0" sldId="339"/>
            <ac:spMk id="42085" creationId="{4450D7B1-1050-4EFA-B936-E3FEEBF42AAB}"/>
          </ac:spMkLst>
        </pc:spChg>
        <pc:spChg chg="mod">
          <ac:chgData name="John Laird" userId="514aed82f2490a09" providerId="LiveId" clId="{EE6CA392-B829-4A9A-8BD7-F08151FF66E3}" dt="2021-06-08T19:36:44.406" v="1216"/>
          <ac:spMkLst>
            <pc:docMk/>
            <pc:sldMk cId="0" sldId="339"/>
            <ac:spMk id="42086" creationId="{EB93F949-B110-4BB9-92D7-DBBFF5FB5A11}"/>
          </ac:spMkLst>
        </pc:spChg>
        <pc:spChg chg="mod">
          <ac:chgData name="John Laird" userId="514aed82f2490a09" providerId="LiveId" clId="{EE6CA392-B829-4A9A-8BD7-F08151FF66E3}" dt="2021-06-08T19:36:44.406" v="1216"/>
          <ac:spMkLst>
            <pc:docMk/>
            <pc:sldMk cId="0" sldId="339"/>
            <ac:spMk id="42087" creationId="{8F0F74CE-5D83-4741-AA08-B802C48B6A97}"/>
          </ac:spMkLst>
        </pc:spChg>
        <pc:spChg chg="mod">
          <ac:chgData name="John Laird" userId="514aed82f2490a09" providerId="LiveId" clId="{EE6CA392-B829-4A9A-8BD7-F08151FF66E3}" dt="2021-06-08T19:36:44.406" v="1216"/>
          <ac:spMkLst>
            <pc:docMk/>
            <pc:sldMk cId="0" sldId="339"/>
            <ac:spMk id="42088" creationId="{7EE5FA25-E5A4-43A9-B0FB-4F092CCB95B6}"/>
          </ac:spMkLst>
        </pc:spChg>
        <pc:spChg chg="mod">
          <ac:chgData name="John Laird" userId="514aed82f2490a09" providerId="LiveId" clId="{EE6CA392-B829-4A9A-8BD7-F08151FF66E3}" dt="2021-06-08T19:36:44.406" v="1216"/>
          <ac:spMkLst>
            <pc:docMk/>
            <pc:sldMk cId="0" sldId="339"/>
            <ac:spMk id="42089" creationId="{8E326FB2-2AD9-4839-9644-0B49950E0F1B}"/>
          </ac:spMkLst>
        </pc:spChg>
        <pc:spChg chg="mod">
          <ac:chgData name="John Laird" userId="514aed82f2490a09" providerId="LiveId" clId="{EE6CA392-B829-4A9A-8BD7-F08151FF66E3}" dt="2021-06-08T19:36:44.406" v="1216"/>
          <ac:spMkLst>
            <pc:docMk/>
            <pc:sldMk cId="0" sldId="339"/>
            <ac:spMk id="42090" creationId="{2E1498AF-D858-4BE8-B7F5-CF481A6AEA61}"/>
          </ac:spMkLst>
        </pc:spChg>
        <pc:spChg chg="mod">
          <ac:chgData name="John Laird" userId="514aed82f2490a09" providerId="LiveId" clId="{EE6CA392-B829-4A9A-8BD7-F08151FF66E3}" dt="2021-06-08T19:36:44.406" v="1216"/>
          <ac:spMkLst>
            <pc:docMk/>
            <pc:sldMk cId="0" sldId="339"/>
            <ac:spMk id="42091" creationId="{8CF92A1F-6F21-421B-8B9B-45E3FAA35C96}"/>
          </ac:spMkLst>
        </pc:spChg>
        <pc:spChg chg="mod">
          <ac:chgData name="John Laird" userId="514aed82f2490a09" providerId="LiveId" clId="{EE6CA392-B829-4A9A-8BD7-F08151FF66E3}" dt="2021-06-08T19:36:44.406" v="1216"/>
          <ac:spMkLst>
            <pc:docMk/>
            <pc:sldMk cId="0" sldId="339"/>
            <ac:spMk id="42092" creationId="{9DD97A07-06D1-4798-8C4D-310182C5F9E5}"/>
          </ac:spMkLst>
        </pc:spChg>
        <pc:spChg chg="mod">
          <ac:chgData name="John Laird" userId="514aed82f2490a09" providerId="LiveId" clId="{EE6CA392-B829-4A9A-8BD7-F08151FF66E3}" dt="2021-06-08T19:36:44.406" v="1216"/>
          <ac:spMkLst>
            <pc:docMk/>
            <pc:sldMk cId="0" sldId="339"/>
            <ac:spMk id="42093" creationId="{E97DDA93-4E6A-4EF0-8FF6-944A3A08D078}"/>
          </ac:spMkLst>
        </pc:spChg>
        <pc:spChg chg="mod">
          <ac:chgData name="John Laird" userId="514aed82f2490a09" providerId="LiveId" clId="{EE6CA392-B829-4A9A-8BD7-F08151FF66E3}" dt="2021-06-08T19:36:44.406" v="1216"/>
          <ac:spMkLst>
            <pc:docMk/>
            <pc:sldMk cId="0" sldId="339"/>
            <ac:spMk id="42094" creationId="{B1FEDA17-9E6C-485F-B10E-89C83DB7298C}"/>
          </ac:spMkLst>
        </pc:spChg>
        <pc:spChg chg="mod">
          <ac:chgData name="John Laird" userId="514aed82f2490a09" providerId="LiveId" clId="{EE6CA392-B829-4A9A-8BD7-F08151FF66E3}" dt="2021-06-08T19:36:44.406" v="1216"/>
          <ac:spMkLst>
            <pc:docMk/>
            <pc:sldMk cId="0" sldId="339"/>
            <ac:spMk id="42095" creationId="{C88B702C-3668-457F-BB6A-931F15C9F3FD}"/>
          </ac:spMkLst>
        </pc:spChg>
        <pc:spChg chg="mod">
          <ac:chgData name="John Laird" userId="514aed82f2490a09" providerId="LiveId" clId="{EE6CA392-B829-4A9A-8BD7-F08151FF66E3}" dt="2021-06-08T19:36:44.406" v="1216"/>
          <ac:spMkLst>
            <pc:docMk/>
            <pc:sldMk cId="0" sldId="339"/>
            <ac:spMk id="42096" creationId="{CA33453D-FB8B-47F9-AB00-7A27C48E27EB}"/>
          </ac:spMkLst>
        </pc:spChg>
        <pc:spChg chg="mod">
          <ac:chgData name="John Laird" userId="514aed82f2490a09" providerId="LiveId" clId="{EE6CA392-B829-4A9A-8BD7-F08151FF66E3}" dt="2021-06-08T19:36:44.406" v="1216"/>
          <ac:spMkLst>
            <pc:docMk/>
            <pc:sldMk cId="0" sldId="339"/>
            <ac:spMk id="42097" creationId="{3444B84D-79E6-4E7C-B4AD-A53063FDDF56}"/>
          </ac:spMkLst>
        </pc:spChg>
        <pc:spChg chg="mod">
          <ac:chgData name="John Laird" userId="514aed82f2490a09" providerId="LiveId" clId="{EE6CA392-B829-4A9A-8BD7-F08151FF66E3}" dt="2021-06-08T19:36:44.406" v="1216"/>
          <ac:spMkLst>
            <pc:docMk/>
            <pc:sldMk cId="0" sldId="339"/>
            <ac:spMk id="42098" creationId="{8C2A00F4-752A-4765-AC56-B400F4573F4A}"/>
          </ac:spMkLst>
        </pc:spChg>
        <pc:spChg chg="mod">
          <ac:chgData name="John Laird" userId="514aed82f2490a09" providerId="LiveId" clId="{EE6CA392-B829-4A9A-8BD7-F08151FF66E3}" dt="2021-06-08T19:36:44.406" v="1216"/>
          <ac:spMkLst>
            <pc:docMk/>
            <pc:sldMk cId="0" sldId="339"/>
            <ac:spMk id="42099" creationId="{C4967436-D297-4737-BB16-9EB5C588CE49}"/>
          </ac:spMkLst>
        </pc:spChg>
        <pc:spChg chg="mod">
          <ac:chgData name="John Laird" userId="514aed82f2490a09" providerId="LiveId" clId="{EE6CA392-B829-4A9A-8BD7-F08151FF66E3}" dt="2021-06-08T19:36:44.406" v="1216"/>
          <ac:spMkLst>
            <pc:docMk/>
            <pc:sldMk cId="0" sldId="339"/>
            <ac:spMk id="42100" creationId="{70914D53-F2C7-458E-96C8-AAF1280B3A13}"/>
          </ac:spMkLst>
        </pc:spChg>
        <pc:spChg chg="mod">
          <ac:chgData name="John Laird" userId="514aed82f2490a09" providerId="LiveId" clId="{EE6CA392-B829-4A9A-8BD7-F08151FF66E3}" dt="2021-06-08T19:36:44.406" v="1216"/>
          <ac:spMkLst>
            <pc:docMk/>
            <pc:sldMk cId="0" sldId="339"/>
            <ac:spMk id="42101" creationId="{727072F5-32E6-4C9D-B0B2-8DE9F896A7B6}"/>
          </ac:spMkLst>
        </pc:spChg>
        <pc:spChg chg="mod">
          <ac:chgData name="John Laird" userId="514aed82f2490a09" providerId="LiveId" clId="{EE6CA392-B829-4A9A-8BD7-F08151FF66E3}" dt="2021-06-08T19:36:44.406" v="1216"/>
          <ac:spMkLst>
            <pc:docMk/>
            <pc:sldMk cId="0" sldId="339"/>
            <ac:spMk id="42102" creationId="{B33F656C-05C6-4493-B1B1-0F2616AECC04}"/>
          </ac:spMkLst>
        </pc:spChg>
        <pc:spChg chg="mod">
          <ac:chgData name="John Laird" userId="514aed82f2490a09" providerId="LiveId" clId="{EE6CA392-B829-4A9A-8BD7-F08151FF66E3}" dt="2021-06-08T19:36:44.406" v="1216"/>
          <ac:spMkLst>
            <pc:docMk/>
            <pc:sldMk cId="0" sldId="339"/>
            <ac:spMk id="42103" creationId="{39A0570D-191C-47AC-B2AD-4CD17B44DDAA}"/>
          </ac:spMkLst>
        </pc:spChg>
        <pc:spChg chg="mod">
          <ac:chgData name="John Laird" userId="514aed82f2490a09" providerId="LiveId" clId="{EE6CA392-B829-4A9A-8BD7-F08151FF66E3}" dt="2021-06-08T19:36:44.406" v="1216"/>
          <ac:spMkLst>
            <pc:docMk/>
            <pc:sldMk cId="0" sldId="339"/>
            <ac:spMk id="42104" creationId="{A13F083B-481F-4DFE-A2DD-F4759FD2DC3D}"/>
          </ac:spMkLst>
        </pc:spChg>
        <pc:spChg chg="mod">
          <ac:chgData name="John Laird" userId="514aed82f2490a09" providerId="LiveId" clId="{EE6CA392-B829-4A9A-8BD7-F08151FF66E3}" dt="2021-06-08T19:36:44.406" v="1216"/>
          <ac:spMkLst>
            <pc:docMk/>
            <pc:sldMk cId="0" sldId="339"/>
            <ac:spMk id="42105" creationId="{9C19F4E3-ED24-4E5D-A6CD-1C604625B666}"/>
          </ac:spMkLst>
        </pc:spChg>
        <pc:spChg chg="mod">
          <ac:chgData name="John Laird" userId="514aed82f2490a09" providerId="LiveId" clId="{EE6CA392-B829-4A9A-8BD7-F08151FF66E3}" dt="2021-06-08T19:36:44.406" v="1216"/>
          <ac:spMkLst>
            <pc:docMk/>
            <pc:sldMk cId="0" sldId="339"/>
            <ac:spMk id="42106" creationId="{16216C4C-CC27-49A2-BFB0-BC45A1CC431F}"/>
          </ac:spMkLst>
        </pc:spChg>
        <pc:spChg chg="mod">
          <ac:chgData name="John Laird" userId="514aed82f2490a09" providerId="LiveId" clId="{EE6CA392-B829-4A9A-8BD7-F08151FF66E3}" dt="2021-06-08T19:36:44.406" v="1216"/>
          <ac:spMkLst>
            <pc:docMk/>
            <pc:sldMk cId="0" sldId="339"/>
            <ac:spMk id="42107" creationId="{22D314BC-6FFA-4FAE-A8B3-C036246061A2}"/>
          </ac:spMkLst>
        </pc:spChg>
        <pc:spChg chg="mod">
          <ac:chgData name="John Laird" userId="514aed82f2490a09" providerId="LiveId" clId="{EE6CA392-B829-4A9A-8BD7-F08151FF66E3}" dt="2021-06-08T19:36:44.406" v="1216"/>
          <ac:spMkLst>
            <pc:docMk/>
            <pc:sldMk cId="0" sldId="339"/>
            <ac:spMk id="42108" creationId="{CDF7F256-66F4-434A-9717-3EC1E3ED97C1}"/>
          </ac:spMkLst>
        </pc:spChg>
        <pc:spChg chg="mod">
          <ac:chgData name="John Laird" userId="514aed82f2490a09" providerId="LiveId" clId="{EE6CA392-B829-4A9A-8BD7-F08151FF66E3}" dt="2021-06-08T19:36:44.406" v="1216"/>
          <ac:spMkLst>
            <pc:docMk/>
            <pc:sldMk cId="0" sldId="339"/>
            <ac:spMk id="42109" creationId="{D3B1CAEF-ED51-487E-A5CA-9523C92A8A5D}"/>
          </ac:spMkLst>
        </pc:spChg>
        <pc:spChg chg="mod">
          <ac:chgData name="John Laird" userId="514aed82f2490a09" providerId="LiveId" clId="{EE6CA392-B829-4A9A-8BD7-F08151FF66E3}" dt="2021-06-08T19:36:44.406" v="1216"/>
          <ac:spMkLst>
            <pc:docMk/>
            <pc:sldMk cId="0" sldId="339"/>
            <ac:spMk id="42110" creationId="{044DF3F9-333F-4AA9-A819-51091F60D5E4}"/>
          </ac:spMkLst>
        </pc:spChg>
        <pc:spChg chg="mod">
          <ac:chgData name="John Laird" userId="514aed82f2490a09" providerId="LiveId" clId="{EE6CA392-B829-4A9A-8BD7-F08151FF66E3}" dt="2021-06-08T19:36:44.406" v="1216"/>
          <ac:spMkLst>
            <pc:docMk/>
            <pc:sldMk cId="0" sldId="339"/>
            <ac:spMk id="42111" creationId="{5AE56757-CDB1-4866-8C18-055F0B75F2EF}"/>
          </ac:spMkLst>
        </pc:spChg>
        <pc:spChg chg="mod">
          <ac:chgData name="John Laird" userId="514aed82f2490a09" providerId="LiveId" clId="{EE6CA392-B829-4A9A-8BD7-F08151FF66E3}" dt="2021-06-08T19:36:44.406" v="1216"/>
          <ac:spMkLst>
            <pc:docMk/>
            <pc:sldMk cId="0" sldId="339"/>
            <ac:spMk id="42112" creationId="{53FB6F99-2ABB-4596-A0AE-48FDC6D0D1E6}"/>
          </ac:spMkLst>
        </pc:spChg>
        <pc:spChg chg="mod">
          <ac:chgData name="John Laird" userId="514aed82f2490a09" providerId="LiveId" clId="{EE6CA392-B829-4A9A-8BD7-F08151FF66E3}" dt="2021-06-08T19:36:44.406" v="1216"/>
          <ac:spMkLst>
            <pc:docMk/>
            <pc:sldMk cId="0" sldId="339"/>
            <ac:spMk id="42113" creationId="{E46EFF4E-1E0C-42BE-A831-93E1D9453AAC}"/>
          </ac:spMkLst>
        </pc:spChg>
        <pc:spChg chg="mod">
          <ac:chgData name="John Laird" userId="514aed82f2490a09" providerId="LiveId" clId="{EE6CA392-B829-4A9A-8BD7-F08151FF66E3}" dt="2021-06-08T19:36:44.406" v="1216"/>
          <ac:spMkLst>
            <pc:docMk/>
            <pc:sldMk cId="0" sldId="339"/>
            <ac:spMk id="42114" creationId="{91CD50C6-7175-48B4-9913-B286E674B435}"/>
          </ac:spMkLst>
        </pc:spChg>
        <pc:spChg chg="mod">
          <ac:chgData name="John Laird" userId="514aed82f2490a09" providerId="LiveId" clId="{EE6CA392-B829-4A9A-8BD7-F08151FF66E3}" dt="2021-06-08T19:36:44.406" v="1216"/>
          <ac:spMkLst>
            <pc:docMk/>
            <pc:sldMk cId="0" sldId="339"/>
            <ac:spMk id="42115" creationId="{F98B41B4-8DF6-4A7F-85AB-8C4A9E4E7A5C}"/>
          </ac:spMkLst>
        </pc:spChg>
        <pc:spChg chg="mod">
          <ac:chgData name="John Laird" userId="514aed82f2490a09" providerId="LiveId" clId="{EE6CA392-B829-4A9A-8BD7-F08151FF66E3}" dt="2021-06-08T19:36:44.406" v="1216"/>
          <ac:spMkLst>
            <pc:docMk/>
            <pc:sldMk cId="0" sldId="339"/>
            <ac:spMk id="42116" creationId="{F7304EA3-2930-4002-9913-2A3D19B71E87}"/>
          </ac:spMkLst>
        </pc:spChg>
        <pc:spChg chg="mod">
          <ac:chgData name="John Laird" userId="514aed82f2490a09" providerId="LiveId" clId="{EE6CA392-B829-4A9A-8BD7-F08151FF66E3}" dt="2021-06-08T19:36:44.406" v="1216"/>
          <ac:spMkLst>
            <pc:docMk/>
            <pc:sldMk cId="0" sldId="339"/>
            <ac:spMk id="42117" creationId="{770AC8B4-6E3E-4052-B152-E4F4746B72BF}"/>
          </ac:spMkLst>
        </pc:spChg>
        <pc:spChg chg="mod">
          <ac:chgData name="John Laird" userId="514aed82f2490a09" providerId="LiveId" clId="{EE6CA392-B829-4A9A-8BD7-F08151FF66E3}" dt="2021-06-08T19:36:44.406" v="1216"/>
          <ac:spMkLst>
            <pc:docMk/>
            <pc:sldMk cId="0" sldId="339"/>
            <ac:spMk id="42118" creationId="{116C08DF-65B5-4CFD-8B25-94CFC019A658}"/>
          </ac:spMkLst>
        </pc:spChg>
        <pc:spChg chg="mod">
          <ac:chgData name="John Laird" userId="514aed82f2490a09" providerId="LiveId" clId="{EE6CA392-B829-4A9A-8BD7-F08151FF66E3}" dt="2021-06-08T19:36:44.406" v="1216"/>
          <ac:spMkLst>
            <pc:docMk/>
            <pc:sldMk cId="0" sldId="339"/>
            <ac:spMk id="42119" creationId="{B0F5E7BE-E6E7-4453-A422-6F27600D81D2}"/>
          </ac:spMkLst>
        </pc:spChg>
        <pc:spChg chg="mod">
          <ac:chgData name="John Laird" userId="514aed82f2490a09" providerId="LiveId" clId="{EE6CA392-B829-4A9A-8BD7-F08151FF66E3}" dt="2021-06-08T19:36:44.406" v="1216"/>
          <ac:spMkLst>
            <pc:docMk/>
            <pc:sldMk cId="0" sldId="339"/>
            <ac:spMk id="42120" creationId="{AF26BC34-95BA-4DA9-8E98-BAFE99FE00FC}"/>
          </ac:spMkLst>
        </pc:spChg>
        <pc:spChg chg="mod">
          <ac:chgData name="John Laird" userId="514aed82f2490a09" providerId="LiveId" clId="{EE6CA392-B829-4A9A-8BD7-F08151FF66E3}" dt="2021-06-08T19:36:44.406" v="1216"/>
          <ac:spMkLst>
            <pc:docMk/>
            <pc:sldMk cId="0" sldId="339"/>
            <ac:spMk id="42121" creationId="{DAD5C923-136B-4CC4-9AB7-82CAFCA8819B}"/>
          </ac:spMkLst>
        </pc:spChg>
        <pc:spChg chg="mod">
          <ac:chgData name="John Laird" userId="514aed82f2490a09" providerId="LiveId" clId="{EE6CA392-B829-4A9A-8BD7-F08151FF66E3}" dt="2021-06-08T19:36:44.406" v="1216"/>
          <ac:spMkLst>
            <pc:docMk/>
            <pc:sldMk cId="0" sldId="339"/>
            <ac:spMk id="42122" creationId="{D284896F-7C35-4FA4-9893-80E5ECEDF22C}"/>
          </ac:spMkLst>
        </pc:spChg>
        <pc:spChg chg="mod">
          <ac:chgData name="John Laird" userId="514aed82f2490a09" providerId="LiveId" clId="{EE6CA392-B829-4A9A-8BD7-F08151FF66E3}" dt="2021-06-08T19:36:44.406" v="1216"/>
          <ac:spMkLst>
            <pc:docMk/>
            <pc:sldMk cId="0" sldId="339"/>
            <ac:spMk id="42123" creationId="{A22118A2-9E79-4D62-BB40-A71518D3C9C0}"/>
          </ac:spMkLst>
        </pc:spChg>
        <pc:spChg chg="mod">
          <ac:chgData name="John Laird" userId="514aed82f2490a09" providerId="LiveId" clId="{EE6CA392-B829-4A9A-8BD7-F08151FF66E3}" dt="2021-06-08T19:36:44.406" v="1216"/>
          <ac:spMkLst>
            <pc:docMk/>
            <pc:sldMk cId="0" sldId="339"/>
            <ac:spMk id="42124" creationId="{50714D86-6163-4138-95B4-0F17801BE2BC}"/>
          </ac:spMkLst>
        </pc:spChg>
        <pc:spChg chg="mod">
          <ac:chgData name="John Laird" userId="514aed82f2490a09" providerId="LiveId" clId="{EE6CA392-B829-4A9A-8BD7-F08151FF66E3}" dt="2021-06-08T19:36:44.406" v="1216"/>
          <ac:spMkLst>
            <pc:docMk/>
            <pc:sldMk cId="0" sldId="339"/>
            <ac:spMk id="42125" creationId="{46570B40-9936-415C-A16A-0FCF57CCAB32}"/>
          </ac:spMkLst>
        </pc:spChg>
        <pc:spChg chg="mod">
          <ac:chgData name="John Laird" userId="514aed82f2490a09" providerId="LiveId" clId="{EE6CA392-B829-4A9A-8BD7-F08151FF66E3}" dt="2021-06-08T19:36:44.406" v="1216"/>
          <ac:spMkLst>
            <pc:docMk/>
            <pc:sldMk cId="0" sldId="339"/>
            <ac:spMk id="42126" creationId="{B00BA7BB-5C90-4621-85B5-DE78D0949E70}"/>
          </ac:spMkLst>
        </pc:spChg>
        <pc:spChg chg="mod">
          <ac:chgData name="John Laird" userId="514aed82f2490a09" providerId="LiveId" clId="{EE6CA392-B829-4A9A-8BD7-F08151FF66E3}" dt="2021-06-08T19:36:44.406" v="1216"/>
          <ac:spMkLst>
            <pc:docMk/>
            <pc:sldMk cId="0" sldId="339"/>
            <ac:spMk id="42127" creationId="{0C208272-3C15-4EA3-B906-14598AE5C42A}"/>
          </ac:spMkLst>
        </pc:spChg>
        <pc:spChg chg="mod">
          <ac:chgData name="John Laird" userId="514aed82f2490a09" providerId="LiveId" clId="{EE6CA392-B829-4A9A-8BD7-F08151FF66E3}" dt="2021-06-08T19:36:44.406" v="1216"/>
          <ac:spMkLst>
            <pc:docMk/>
            <pc:sldMk cId="0" sldId="339"/>
            <ac:spMk id="42128" creationId="{C46B13ED-AE17-4F8D-B1C0-7DF530905848}"/>
          </ac:spMkLst>
        </pc:spChg>
        <pc:spChg chg="mod">
          <ac:chgData name="John Laird" userId="514aed82f2490a09" providerId="LiveId" clId="{EE6CA392-B829-4A9A-8BD7-F08151FF66E3}" dt="2021-06-08T19:36:44.406" v="1216"/>
          <ac:spMkLst>
            <pc:docMk/>
            <pc:sldMk cId="0" sldId="339"/>
            <ac:spMk id="42129" creationId="{7906A9B9-A55D-4425-A441-682C758F528A}"/>
          </ac:spMkLst>
        </pc:spChg>
        <pc:spChg chg="mod">
          <ac:chgData name="John Laird" userId="514aed82f2490a09" providerId="LiveId" clId="{EE6CA392-B829-4A9A-8BD7-F08151FF66E3}" dt="2021-06-08T19:36:44.406" v="1216"/>
          <ac:spMkLst>
            <pc:docMk/>
            <pc:sldMk cId="0" sldId="339"/>
            <ac:spMk id="42130" creationId="{A8CA66D8-5E73-4BF5-BFCB-D80935862FD4}"/>
          </ac:spMkLst>
        </pc:spChg>
        <pc:spChg chg="mod">
          <ac:chgData name="John Laird" userId="514aed82f2490a09" providerId="LiveId" clId="{EE6CA392-B829-4A9A-8BD7-F08151FF66E3}" dt="2021-06-08T19:36:44.406" v="1216"/>
          <ac:spMkLst>
            <pc:docMk/>
            <pc:sldMk cId="0" sldId="339"/>
            <ac:spMk id="42131" creationId="{9F57F796-45CF-4397-A80A-3283AB7BFDF8}"/>
          </ac:spMkLst>
        </pc:spChg>
        <pc:spChg chg="mod">
          <ac:chgData name="John Laird" userId="514aed82f2490a09" providerId="LiveId" clId="{EE6CA392-B829-4A9A-8BD7-F08151FF66E3}" dt="2021-06-08T19:36:44.406" v="1216"/>
          <ac:spMkLst>
            <pc:docMk/>
            <pc:sldMk cId="0" sldId="339"/>
            <ac:spMk id="42132" creationId="{0A9FD2F3-03D7-4227-B813-38B5DBF69D2C}"/>
          </ac:spMkLst>
        </pc:spChg>
        <pc:spChg chg="mod">
          <ac:chgData name="John Laird" userId="514aed82f2490a09" providerId="LiveId" clId="{EE6CA392-B829-4A9A-8BD7-F08151FF66E3}" dt="2021-06-08T19:36:44.406" v="1216"/>
          <ac:spMkLst>
            <pc:docMk/>
            <pc:sldMk cId="0" sldId="339"/>
            <ac:spMk id="42133" creationId="{80E9B160-8902-4A37-BC28-7B7B13D6C49C}"/>
          </ac:spMkLst>
        </pc:spChg>
        <pc:spChg chg="mod">
          <ac:chgData name="John Laird" userId="514aed82f2490a09" providerId="LiveId" clId="{EE6CA392-B829-4A9A-8BD7-F08151FF66E3}" dt="2021-06-08T19:36:44.406" v="1216"/>
          <ac:spMkLst>
            <pc:docMk/>
            <pc:sldMk cId="0" sldId="339"/>
            <ac:spMk id="42134" creationId="{060F13E5-7949-4686-8B9D-1E144DB118BE}"/>
          </ac:spMkLst>
        </pc:spChg>
        <pc:spChg chg="mod">
          <ac:chgData name="John Laird" userId="514aed82f2490a09" providerId="LiveId" clId="{EE6CA392-B829-4A9A-8BD7-F08151FF66E3}" dt="2021-06-08T19:36:44.406" v="1216"/>
          <ac:spMkLst>
            <pc:docMk/>
            <pc:sldMk cId="0" sldId="339"/>
            <ac:spMk id="42135" creationId="{6528CBB5-94D3-4D2E-B59A-395CFA66FF8B}"/>
          </ac:spMkLst>
        </pc:spChg>
        <pc:spChg chg="mod">
          <ac:chgData name="John Laird" userId="514aed82f2490a09" providerId="LiveId" clId="{EE6CA392-B829-4A9A-8BD7-F08151FF66E3}" dt="2021-06-08T19:36:44.406" v="1216"/>
          <ac:spMkLst>
            <pc:docMk/>
            <pc:sldMk cId="0" sldId="339"/>
            <ac:spMk id="42136" creationId="{5C97B2F2-5BFE-438D-A6C7-69230F4E678B}"/>
          </ac:spMkLst>
        </pc:spChg>
        <pc:spChg chg="mod">
          <ac:chgData name="John Laird" userId="514aed82f2490a09" providerId="LiveId" clId="{EE6CA392-B829-4A9A-8BD7-F08151FF66E3}" dt="2021-06-08T19:36:44.406" v="1216"/>
          <ac:spMkLst>
            <pc:docMk/>
            <pc:sldMk cId="0" sldId="339"/>
            <ac:spMk id="42137" creationId="{8CC8CD95-A9FE-40FB-B7FB-591571A72CB9}"/>
          </ac:spMkLst>
        </pc:spChg>
        <pc:spChg chg="mod">
          <ac:chgData name="John Laird" userId="514aed82f2490a09" providerId="LiveId" clId="{EE6CA392-B829-4A9A-8BD7-F08151FF66E3}" dt="2021-06-08T19:36:44.406" v="1216"/>
          <ac:spMkLst>
            <pc:docMk/>
            <pc:sldMk cId="0" sldId="339"/>
            <ac:spMk id="42138" creationId="{E5074A1B-7A69-45D1-958B-811E13F2AD70}"/>
          </ac:spMkLst>
        </pc:spChg>
        <pc:spChg chg="mod">
          <ac:chgData name="John Laird" userId="514aed82f2490a09" providerId="LiveId" clId="{EE6CA392-B829-4A9A-8BD7-F08151FF66E3}" dt="2021-06-08T19:36:44.406" v="1216"/>
          <ac:spMkLst>
            <pc:docMk/>
            <pc:sldMk cId="0" sldId="339"/>
            <ac:spMk id="42139" creationId="{24BEDB67-DCE4-4066-82AD-EDBB19008055}"/>
          </ac:spMkLst>
        </pc:spChg>
        <pc:grpChg chg="mod">
          <ac:chgData name="John Laird" userId="514aed82f2490a09" providerId="LiveId" clId="{EE6CA392-B829-4A9A-8BD7-F08151FF66E3}" dt="2021-06-08T19:36:44.406" v="1216"/>
          <ac:grpSpMkLst>
            <pc:docMk/>
            <pc:sldMk cId="0" sldId="339"/>
            <ac:grpSpMk id="5" creationId="{2B296316-AD0F-4604-A931-3BC1F23E6770}"/>
          </ac:grpSpMkLst>
        </pc:grpChg>
        <pc:grpChg chg="mod">
          <ac:chgData name="John Laird" userId="514aed82f2490a09" providerId="LiveId" clId="{EE6CA392-B829-4A9A-8BD7-F08151FF66E3}" dt="2021-06-08T19:36:44.406" v="1216"/>
          <ac:grpSpMkLst>
            <pc:docMk/>
            <pc:sldMk cId="0" sldId="339"/>
            <ac:grpSpMk id="263" creationId="{E40013F1-41AD-4A83-AD9A-52859D1242E7}"/>
          </ac:grpSpMkLst>
        </pc:grpChg>
        <pc:grpChg chg="mod">
          <ac:chgData name="John Laird" userId="514aed82f2490a09" providerId="LiveId" clId="{EE6CA392-B829-4A9A-8BD7-F08151FF66E3}" dt="2021-06-08T19:36:44.406" v="1216"/>
          <ac:grpSpMkLst>
            <pc:docMk/>
            <pc:sldMk cId="0" sldId="339"/>
            <ac:grpSpMk id="266" creationId="{F742507F-F4D7-4DD7-BC29-E8B891447ADD}"/>
          </ac:grpSpMkLst>
        </pc:grpChg>
        <pc:grpChg chg="mod">
          <ac:chgData name="John Laird" userId="514aed82f2490a09" providerId="LiveId" clId="{EE6CA392-B829-4A9A-8BD7-F08151FF66E3}" dt="2021-06-08T19:36:44.406" v="1216"/>
          <ac:grpSpMkLst>
            <pc:docMk/>
            <pc:sldMk cId="0" sldId="339"/>
            <ac:grpSpMk id="269" creationId="{B73518F9-873B-4B39-AEBC-F1B40970BCE0}"/>
          </ac:grpSpMkLst>
        </pc:grpChg>
        <pc:grpChg chg="mod">
          <ac:chgData name="John Laird" userId="514aed82f2490a09" providerId="LiveId" clId="{EE6CA392-B829-4A9A-8BD7-F08151FF66E3}" dt="2021-06-08T19:36:44.406" v="1216"/>
          <ac:grpSpMkLst>
            <pc:docMk/>
            <pc:sldMk cId="0" sldId="339"/>
            <ac:grpSpMk id="272" creationId="{90C3F671-AFD8-4C7E-A908-0A370B9F63DE}"/>
          </ac:grpSpMkLst>
        </pc:grpChg>
        <pc:grpChg chg="mod">
          <ac:chgData name="John Laird" userId="514aed82f2490a09" providerId="LiveId" clId="{EE6CA392-B829-4A9A-8BD7-F08151FF66E3}" dt="2021-06-08T19:36:44.406" v="1216"/>
          <ac:grpSpMkLst>
            <pc:docMk/>
            <pc:sldMk cId="0" sldId="339"/>
            <ac:grpSpMk id="288" creationId="{4E7D58B3-2AEC-49D3-9CBD-57216ACB4F35}"/>
          </ac:grpSpMkLst>
        </pc:grpChg>
        <pc:grpChg chg="mod">
          <ac:chgData name="John Laird" userId="514aed82f2490a09" providerId="LiveId" clId="{EE6CA392-B829-4A9A-8BD7-F08151FF66E3}" dt="2021-06-08T19:36:44.406" v="1216"/>
          <ac:grpSpMkLst>
            <pc:docMk/>
            <pc:sldMk cId="0" sldId="339"/>
            <ac:grpSpMk id="291" creationId="{63A9BEF9-CDAF-4CB4-BA61-E467B450ACDA}"/>
          </ac:grpSpMkLst>
        </pc:grpChg>
        <pc:grpChg chg="mod">
          <ac:chgData name="John Laird" userId="514aed82f2490a09" providerId="LiveId" clId="{EE6CA392-B829-4A9A-8BD7-F08151FF66E3}" dt="2021-06-08T19:36:44.406" v="1216"/>
          <ac:grpSpMkLst>
            <pc:docMk/>
            <pc:sldMk cId="0" sldId="339"/>
            <ac:grpSpMk id="294" creationId="{8728D039-4FF1-4E4D-A100-2A77974B1553}"/>
          </ac:grpSpMkLst>
        </pc:grpChg>
        <pc:grpChg chg="mod">
          <ac:chgData name="John Laird" userId="514aed82f2490a09" providerId="LiveId" clId="{EE6CA392-B829-4A9A-8BD7-F08151FF66E3}" dt="2021-06-08T19:36:44.406" v="1216"/>
          <ac:grpSpMkLst>
            <pc:docMk/>
            <pc:sldMk cId="0" sldId="339"/>
            <ac:grpSpMk id="297" creationId="{C32B692B-1201-472A-B229-ECB5F38C98DA}"/>
          </ac:grpSpMkLst>
        </pc:grpChg>
        <pc:grpChg chg="mod">
          <ac:chgData name="John Laird" userId="514aed82f2490a09" providerId="LiveId" clId="{EE6CA392-B829-4A9A-8BD7-F08151FF66E3}" dt="2021-06-08T19:36:44.406" v="1216"/>
          <ac:grpSpMkLst>
            <pc:docMk/>
            <pc:sldMk cId="0" sldId="339"/>
            <ac:grpSpMk id="41992" creationId="{73F2F35D-7E30-47A4-BA5A-3D4D804B35BB}"/>
          </ac:grpSpMkLst>
        </pc:grpChg>
        <pc:grpChg chg="mod">
          <ac:chgData name="John Laird" userId="514aed82f2490a09" providerId="LiveId" clId="{EE6CA392-B829-4A9A-8BD7-F08151FF66E3}" dt="2021-06-08T19:36:44.406" v="1216"/>
          <ac:grpSpMkLst>
            <pc:docMk/>
            <pc:sldMk cId="0" sldId="339"/>
            <ac:grpSpMk id="41993" creationId="{C032B676-AF5D-4B7F-824B-DF91554DADDF}"/>
          </ac:grpSpMkLst>
        </pc:grpChg>
        <pc:grpChg chg="mod">
          <ac:chgData name="John Laird" userId="514aed82f2490a09" providerId="LiveId" clId="{EE6CA392-B829-4A9A-8BD7-F08151FF66E3}" dt="2021-06-08T19:36:44.406" v="1216"/>
          <ac:grpSpMkLst>
            <pc:docMk/>
            <pc:sldMk cId="0" sldId="339"/>
            <ac:grpSpMk id="41994" creationId="{52120BBB-2D66-469B-B659-D1A24F918187}"/>
          </ac:grpSpMkLst>
        </pc:grpChg>
        <pc:grpChg chg="mod">
          <ac:chgData name="John Laird" userId="514aed82f2490a09" providerId="LiveId" clId="{EE6CA392-B829-4A9A-8BD7-F08151FF66E3}" dt="2021-06-08T19:36:44.406" v="1216"/>
          <ac:grpSpMkLst>
            <pc:docMk/>
            <pc:sldMk cId="0" sldId="339"/>
            <ac:grpSpMk id="41995" creationId="{A7CFC1AA-7AA5-43E2-931D-A30CBC1AA593}"/>
          </ac:grpSpMkLst>
        </pc:grpChg>
        <pc:grpChg chg="mod">
          <ac:chgData name="John Laird" userId="514aed82f2490a09" providerId="LiveId" clId="{EE6CA392-B829-4A9A-8BD7-F08151FF66E3}" dt="2021-06-08T19:36:44.406" v="1216"/>
          <ac:grpSpMkLst>
            <pc:docMk/>
            <pc:sldMk cId="0" sldId="339"/>
            <ac:grpSpMk id="41996" creationId="{DAE46449-ED5E-46E7-8922-CD7B0285224A}"/>
          </ac:grpSpMkLst>
        </pc:grpChg>
        <pc:grpChg chg="mod">
          <ac:chgData name="John Laird" userId="514aed82f2490a09" providerId="LiveId" clId="{EE6CA392-B829-4A9A-8BD7-F08151FF66E3}" dt="2021-06-08T19:36:44.406" v="1216"/>
          <ac:grpSpMkLst>
            <pc:docMk/>
            <pc:sldMk cId="0" sldId="339"/>
            <ac:grpSpMk id="41997" creationId="{F4151FC3-17CC-4E7D-939B-DC161DDD3647}"/>
          </ac:grpSpMkLst>
        </pc:grpChg>
        <pc:grpChg chg="mod">
          <ac:chgData name="John Laird" userId="514aed82f2490a09" providerId="LiveId" clId="{EE6CA392-B829-4A9A-8BD7-F08151FF66E3}" dt="2021-06-08T19:36:44.406" v="1216"/>
          <ac:grpSpMkLst>
            <pc:docMk/>
            <pc:sldMk cId="0" sldId="339"/>
            <ac:grpSpMk id="41998" creationId="{D8B0CDB5-FC75-41BD-A548-BC13CDD6B04B}"/>
          </ac:grpSpMkLst>
        </pc:grpChg>
        <pc:grpChg chg="mod">
          <ac:chgData name="John Laird" userId="514aed82f2490a09" providerId="LiveId" clId="{EE6CA392-B829-4A9A-8BD7-F08151FF66E3}" dt="2021-06-08T19:36:44.406" v="1216"/>
          <ac:grpSpMkLst>
            <pc:docMk/>
            <pc:sldMk cId="0" sldId="339"/>
            <ac:grpSpMk id="41999" creationId="{1536BFB9-CDE1-449B-91E4-304FC2344355}"/>
          </ac:grpSpMkLst>
        </pc:grpChg>
        <pc:grpChg chg="mod">
          <ac:chgData name="John Laird" userId="514aed82f2490a09" providerId="LiveId" clId="{EE6CA392-B829-4A9A-8BD7-F08151FF66E3}" dt="2021-06-08T19:36:44.406" v="1216"/>
          <ac:grpSpMkLst>
            <pc:docMk/>
            <pc:sldMk cId="0" sldId="339"/>
            <ac:grpSpMk id="42000" creationId="{B43E0E95-F58C-4809-B2C1-F023648B6EB7}"/>
          </ac:grpSpMkLst>
        </pc:grpChg>
        <pc:grpChg chg="mod">
          <ac:chgData name="John Laird" userId="514aed82f2490a09" providerId="LiveId" clId="{EE6CA392-B829-4A9A-8BD7-F08151FF66E3}" dt="2021-06-08T19:36:44.406" v="1216"/>
          <ac:grpSpMkLst>
            <pc:docMk/>
            <pc:sldMk cId="0" sldId="339"/>
            <ac:grpSpMk id="42001" creationId="{5C76A960-E7CB-4014-98D6-534494382897}"/>
          </ac:grpSpMkLst>
        </pc:grpChg>
        <pc:grpChg chg="mod">
          <ac:chgData name="John Laird" userId="514aed82f2490a09" providerId="LiveId" clId="{EE6CA392-B829-4A9A-8BD7-F08151FF66E3}" dt="2021-06-08T19:36:44.406" v="1216"/>
          <ac:grpSpMkLst>
            <pc:docMk/>
            <pc:sldMk cId="0" sldId="339"/>
            <ac:grpSpMk id="42002" creationId="{6A1135B3-E8C7-4464-B684-9AFC80F77274}"/>
          </ac:grpSpMkLst>
        </pc:grpChg>
        <pc:grpChg chg="mod">
          <ac:chgData name="John Laird" userId="514aed82f2490a09" providerId="LiveId" clId="{EE6CA392-B829-4A9A-8BD7-F08151FF66E3}" dt="2021-06-08T19:36:44.406" v="1216"/>
          <ac:grpSpMkLst>
            <pc:docMk/>
            <pc:sldMk cId="0" sldId="339"/>
            <ac:grpSpMk id="42003" creationId="{605C0269-0D09-4CE3-8005-86C1421EB461}"/>
          </ac:grpSpMkLst>
        </pc:grpChg>
        <pc:grpChg chg="mod">
          <ac:chgData name="John Laird" userId="514aed82f2490a09" providerId="LiveId" clId="{EE6CA392-B829-4A9A-8BD7-F08151FF66E3}" dt="2021-06-08T19:36:44.406" v="1216"/>
          <ac:grpSpMkLst>
            <pc:docMk/>
            <pc:sldMk cId="0" sldId="339"/>
            <ac:grpSpMk id="42004" creationId="{28A61B99-098B-4181-90E5-9193D2A8BBDD}"/>
          </ac:grpSpMkLst>
        </pc:grpChg>
        <pc:grpChg chg="mod">
          <ac:chgData name="John Laird" userId="514aed82f2490a09" providerId="LiveId" clId="{EE6CA392-B829-4A9A-8BD7-F08151FF66E3}" dt="2021-06-08T19:36:44.406" v="1216"/>
          <ac:grpSpMkLst>
            <pc:docMk/>
            <pc:sldMk cId="0" sldId="339"/>
            <ac:grpSpMk id="42005" creationId="{BDD0676D-962E-48FF-8D2D-7E06139DD15A}"/>
          </ac:grpSpMkLst>
        </pc:grpChg>
        <pc:grpChg chg="mod">
          <ac:chgData name="John Laird" userId="514aed82f2490a09" providerId="LiveId" clId="{EE6CA392-B829-4A9A-8BD7-F08151FF66E3}" dt="2021-06-08T19:36:44.406" v="1216"/>
          <ac:grpSpMkLst>
            <pc:docMk/>
            <pc:sldMk cId="0" sldId="339"/>
            <ac:grpSpMk id="42006" creationId="{1F9DF985-DF01-4908-9845-66ECA3C12C92}"/>
          </ac:grpSpMkLst>
        </pc:grpChg>
        <pc:grpChg chg="mod">
          <ac:chgData name="John Laird" userId="514aed82f2490a09" providerId="LiveId" clId="{EE6CA392-B829-4A9A-8BD7-F08151FF66E3}" dt="2021-06-08T19:36:44.406" v="1216"/>
          <ac:grpSpMkLst>
            <pc:docMk/>
            <pc:sldMk cId="0" sldId="339"/>
            <ac:grpSpMk id="42007" creationId="{B9C763ED-E742-4C4C-9690-DC545AC80C44}"/>
          </ac:grpSpMkLst>
        </pc:grpChg>
        <pc:grpChg chg="mod">
          <ac:chgData name="John Laird" userId="514aed82f2490a09" providerId="LiveId" clId="{EE6CA392-B829-4A9A-8BD7-F08151FF66E3}" dt="2021-06-08T19:36:44.406" v="1216"/>
          <ac:grpSpMkLst>
            <pc:docMk/>
            <pc:sldMk cId="0" sldId="339"/>
            <ac:grpSpMk id="42008" creationId="{06A9C2DB-5DCB-445E-B83A-D885C5B7DB1B}"/>
          </ac:grpSpMkLst>
        </pc:grpChg>
        <pc:grpChg chg="mod">
          <ac:chgData name="John Laird" userId="514aed82f2490a09" providerId="LiveId" clId="{EE6CA392-B829-4A9A-8BD7-F08151FF66E3}" dt="2021-06-08T19:36:44.406" v="1216"/>
          <ac:grpSpMkLst>
            <pc:docMk/>
            <pc:sldMk cId="0" sldId="339"/>
            <ac:grpSpMk id="42009" creationId="{96B5C171-6407-40B2-9D26-DF4CC9058FB4}"/>
          </ac:grpSpMkLst>
        </pc:grpChg>
        <pc:grpChg chg="mod">
          <ac:chgData name="John Laird" userId="514aed82f2490a09" providerId="LiveId" clId="{EE6CA392-B829-4A9A-8BD7-F08151FF66E3}" dt="2021-06-08T19:36:44.406" v="1216"/>
          <ac:grpSpMkLst>
            <pc:docMk/>
            <pc:sldMk cId="0" sldId="339"/>
            <ac:grpSpMk id="42010" creationId="{71717B43-D3D0-44EB-B219-38812B328D06}"/>
          </ac:grpSpMkLst>
        </pc:grpChg>
        <pc:grpChg chg="mod">
          <ac:chgData name="John Laird" userId="514aed82f2490a09" providerId="LiveId" clId="{EE6CA392-B829-4A9A-8BD7-F08151FF66E3}" dt="2021-06-08T19:36:44.406" v="1216"/>
          <ac:grpSpMkLst>
            <pc:docMk/>
            <pc:sldMk cId="0" sldId="339"/>
            <ac:grpSpMk id="42011" creationId="{1A577D29-1A20-433B-A02F-DF5559319586}"/>
          </ac:grpSpMkLst>
        </pc:grpChg>
        <pc:grpChg chg="mod">
          <ac:chgData name="John Laird" userId="514aed82f2490a09" providerId="LiveId" clId="{EE6CA392-B829-4A9A-8BD7-F08151FF66E3}" dt="2021-06-08T19:36:44.406" v="1216"/>
          <ac:grpSpMkLst>
            <pc:docMk/>
            <pc:sldMk cId="0" sldId="339"/>
            <ac:grpSpMk id="42012" creationId="{9F3EF937-A065-4A5E-9962-C5EED613EFC5}"/>
          </ac:grpSpMkLst>
        </pc:grpChg>
        <pc:grpChg chg="mod">
          <ac:chgData name="John Laird" userId="514aed82f2490a09" providerId="LiveId" clId="{EE6CA392-B829-4A9A-8BD7-F08151FF66E3}" dt="2021-06-08T19:36:44.406" v="1216"/>
          <ac:grpSpMkLst>
            <pc:docMk/>
            <pc:sldMk cId="0" sldId="339"/>
            <ac:grpSpMk id="42013" creationId="{15767B23-F1FD-4D4B-B859-58B7B6FB74B4}"/>
          </ac:grpSpMkLst>
        </pc:grpChg>
        <pc:grpChg chg="mod">
          <ac:chgData name="John Laird" userId="514aed82f2490a09" providerId="LiveId" clId="{EE6CA392-B829-4A9A-8BD7-F08151FF66E3}" dt="2021-06-08T19:36:44.406" v="1216"/>
          <ac:grpSpMkLst>
            <pc:docMk/>
            <pc:sldMk cId="0" sldId="339"/>
            <ac:grpSpMk id="42014" creationId="{A743B404-F1E3-4AD5-B252-D35A522F5792}"/>
          </ac:grpSpMkLst>
        </pc:grpChg>
        <pc:grpChg chg="mod">
          <ac:chgData name="John Laird" userId="514aed82f2490a09" providerId="LiveId" clId="{EE6CA392-B829-4A9A-8BD7-F08151FF66E3}" dt="2021-06-08T19:36:44.406" v="1216"/>
          <ac:grpSpMkLst>
            <pc:docMk/>
            <pc:sldMk cId="0" sldId="339"/>
            <ac:grpSpMk id="42015" creationId="{1714AB10-33A4-49AF-9577-E38F3EB268F0}"/>
          </ac:grpSpMkLst>
        </pc:grpChg>
        <pc:grpChg chg="mod">
          <ac:chgData name="John Laird" userId="514aed82f2490a09" providerId="LiveId" clId="{EE6CA392-B829-4A9A-8BD7-F08151FF66E3}" dt="2021-06-08T19:36:44.406" v="1216"/>
          <ac:grpSpMkLst>
            <pc:docMk/>
            <pc:sldMk cId="0" sldId="339"/>
            <ac:grpSpMk id="42016" creationId="{E1837244-A2AC-4524-9521-647EFF769B6C}"/>
          </ac:grpSpMkLst>
        </pc:grpChg>
        <pc:grpChg chg="mod">
          <ac:chgData name="John Laird" userId="514aed82f2490a09" providerId="LiveId" clId="{EE6CA392-B829-4A9A-8BD7-F08151FF66E3}" dt="2021-06-08T19:36:44.406" v="1216"/>
          <ac:grpSpMkLst>
            <pc:docMk/>
            <pc:sldMk cId="0" sldId="339"/>
            <ac:grpSpMk id="42042" creationId="{403AC497-A1FD-4BDA-892F-2E63DAC1C6B4}"/>
          </ac:grpSpMkLst>
        </pc:grpChg>
        <pc:grpChg chg="mod">
          <ac:chgData name="John Laird" userId="514aed82f2490a09" providerId="LiveId" clId="{EE6CA392-B829-4A9A-8BD7-F08151FF66E3}" dt="2021-06-08T19:36:44.406" v="1216"/>
          <ac:grpSpMkLst>
            <pc:docMk/>
            <pc:sldMk cId="0" sldId="339"/>
            <ac:grpSpMk id="42044" creationId="{64014A5B-8355-4BDF-9431-592D6456F4B1}"/>
          </ac:grpSpMkLst>
        </pc:grpChg>
        <pc:grpChg chg="mod">
          <ac:chgData name="John Laird" userId="514aed82f2490a09" providerId="LiveId" clId="{EE6CA392-B829-4A9A-8BD7-F08151FF66E3}" dt="2021-06-08T19:36:44.406" v="1216"/>
          <ac:grpSpMkLst>
            <pc:docMk/>
            <pc:sldMk cId="0" sldId="339"/>
            <ac:grpSpMk id="42045" creationId="{9AB19650-A4DF-4816-A649-BB5BCC16613E}"/>
          </ac:grpSpMkLst>
        </pc:grpChg>
        <pc:cxnChg chg="mod">
          <ac:chgData name="John Laird" userId="514aed82f2490a09" providerId="LiveId" clId="{EE6CA392-B829-4A9A-8BD7-F08151FF66E3}" dt="2021-06-08T19:36:44.406" v="1216"/>
          <ac:cxnSpMkLst>
            <pc:docMk/>
            <pc:sldMk cId="0" sldId="339"/>
            <ac:cxnSpMk id="42021" creationId="{048B9A30-9E6D-4991-AF8B-F2298D242EBA}"/>
          </ac:cxnSpMkLst>
        </pc:cxnChg>
        <pc:cxnChg chg="mod">
          <ac:chgData name="John Laird" userId="514aed82f2490a09" providerId="LiveId" clId="{EE6CA392-B829-4A9A-8BD7-F08151FF66E3}" dt="2021-06-08T19:36:44.406" v="1216"/>
          <ac:cxnSpMkLst>
            <pc:docMk/>
            <pc:sldMk cId="0" sldId="339"/>
            <ac:cxnSpMk id="42027" creationId="{2B7C4096-C066-4EBC-B90E-3E1FDD401F74}"/>
          </ac:cxnSpMkLst>
        </pc:cxnChg>
        <pc:cxnChg chg="mod">
          <ac:chgData name="John Laird" userId="514aed82f2490a09" providerId="LiveId" clId="{EE6CA392-B829-4A9A-8BD7-F08151FF66E3}" dt="2021-06-08T19:36:44.406" v="1216"/>
          <ac:cxnSpMkLst>
            <pc:docMk/>
            <pc:sldMk cId="0" sldId="339"/>
            <ac:cxnSpMk id="42029" creationId="{08BE719D-AE67-4B80-8A5B-5FEE9934F504}"/>
          </ac:cxnSpMkLst>
        </pc:cxnChg>
        <pc:cxnChg chg="mod">
          <ac:chgData name="John Laird" userId="514aed82f2490a09" providerId="LiveId" clId="{EE6CA392-B829-4A9A-8BD7-F08151FF66E3}" dt="2021-06-08T19:36:44.406" v="1216"/>
          <ac:cxnSpMkLst>
            <pc:docMk/>
            <pc:sldMk cId="0" sldId="339"/>
            <ac:cxnSpMk id="42034" creationId="{997B71F9-A61D-4FDC-AF74-C9032BCE794C}"/>
          </ac:cxnSpMkLst>
        </pc:cxnChg>
        <pc:cxnChg chg="mod">
          <ac:chgData name="John Laird" userId="514aed82f2490a09" providerId="LiveId" clId="{EE6CA392-B829-4A9A-8BD7-F08151FF66E3}" dt="2021-06-08T19:36:44.406" v="1216"/>
          <ac:cxnSpMkLst>
            <pc:docMk/>
            <pc:sldMk cId="0" sldId="339"/>
            <ac:cxnSpMk id="42035" creationId="{BD51EB80-4908-4C0D-9494-92771807FB4F}"/>
          </ac:cxnSpMkLst>
        </pc:cxnChg>
        <pc:cxnChg chg="mod">
          <ac:chgData name="John Laird" userId="514aed82f2490a09" providerId="LiveId" clId="{EE6CA392-B829-4A9A-8BD7-F08151FF66E3}" dt="2021-06-08T19:36:44.406" v="1216"/>
          <ac:cxnSpMkLst>
            <pc:docMk/>
            <pc:sldMk cId="0" sldId="339"/>
            <ac:cxnSpMk id="42036" creationId="{2038A6D0-2ABB-46D8-B81D-E6AFE5BB6D2E}"/>
          </ac:cxnSpMkLst>
        </pc:cxnChg>
        <pc:cxnChg chg="mod">
          <ac:chgData name="John Laird" userId="514aed82f2490a09" providerId="LiveId" clId="{EE6CA392-B829-4A9A-8BD7-F08151FF66E3}" dt="2021-06-08T19:36:44.406" v="1216"/>
          <ac:cxnSpMkLst>
            <pc:docMk/>
            <pc:sldMk cId="0" sldId="339"/>
            <ac:cxnSpMk id="42043" creationId="{B5BAF3B0-1E34-492C-B372-F02CFB97884A}"/>
          </ac:cxnSpMkLst>
        </pc:cxnChg>
        <pc:cxnChg chg="mod">
          <ac:chgData name="John Laird" userId="514aed82f2490a09" providerId="LiveId" clId="{EE6CA392-B829-4A9A-8BD7-F08151FF66E3}" dt="2021-06-08T19:36:44.406" v="1216"/>
          <ac:cxnSpMkLst>
            <pc:docMk/>
            <pc:sldMk cId="0" sldId="339"/>
            <ac:cxnSpMk id="42046" creationId="{0C4CC77F-BE69-4F9D-BE7E-A5D69C734A3F}"/>
          </ac:cxnSpMkLst>
        </pc:cxnChg>
        <pc:cxnChg chg="mod">
          <ac:chgData name="John Laird" userId="514aed82f2490a09" providerId="LiveId" clId="{EE6CA392-B829-4A9A-8BD7-F08151FF66E3}" dt="2021-06-08T19:36:44.406" v="1216"/>
          <ac:cxnSpMkLst>
            <pc:docMk/>
            <pc:sldMk cId="0" sldId="339"/>
            <ac:cxnSpMk id="42047" creationId="{86513100-6317-4C42-BAF4-CBCF48CB166E}"/>
          </ac:cxnSpMkLst>
        </pc:cxnChg>
        <pc:cxnChg chg="mod">
          <ac:chgData name="John Laird" userId="514aed82f2490a09" providerId="LiveId" clId="{EE6CA392-B829-4A9A-8BD7-F08151FF66E3}" dt="2021-06-08T19:36:44.406" v="1216"/>
          <ac:cxnSpMkLst>
            <pc:docMk/>
            <pc:sldMk cId="0" sldId="339"/>
            <ac:cxnSpMk id="42048" creationId="{6DF773CE-86E0-4F0C-915B-9AC8C4FB5F66}"/>
          </ac:cxnSpMkLst>
        </pc:cxnChg>
      </pc:sldChg>
      <pc:sldChg chg="modSp add del mod">
        <pc:chgData name="John Laird" userId="514aed82f2490a09" providerId="LiveId" clId="{EE6CA392-B829-4A9A-8BD7-F08151FF66E3}" dt="2021-06-09T19:33:03.377" v="7649" actId="47"/>
        <pc:sldMkLst>
          <pc:docMk/>
          <pc:sldMk cId="0" sldId="340"/>
        </pc:sldMkLst>
        <pc:spChg chg="mod">
          <ac:chgData name="John Laird" userId="514aed82f2490a09" providerId="LiveId" clId="{EE6CA392-B829-4A9A-8BD7-F08151FF66E3}" dt="2021-06-08T19:36:44.406" v="1216"/>
          <ac:spMkLst>
            <pc:docMk/>
            <pc:sldMk cId="0" sldId="340"/>
            <ac:spMk id="2" creationId="{F97D8271-E5C5-41D2-ACE4-3EA95011623F}"/>
          </ac:spMkLst>
        </pc:spChg>
        <pc:spChg chg="mod">
          <ac:chgData name="John Laird" userId="514aed82f2490a09" providerId="LiveId" clId="{EE6CA392-B829-4A9A-8BD7-F08151FF66E3}" dt="2021-06-08T19:36:44.406" v="1216"/>
          <ac:spMkLst>
            <pc:docMk/>
            <pc:sldMk cId="0" sldId="340"/>
            <ac:spMk id="3" creationId="{6F217793-C533-467D-8C7E-0468737302D7}"/>
          </ac:spMkLst>
        </pc:spChg>
        <pc:spChg chg="mod">
          <ac:chgData name="John Laird" userId="514aed82f2490a09" providerId="LiveId" clId="{EE6CA392-B829-4A9A-8BD7-F08151FF66E3}" dt="2021-06-08T19:36:44.406" v="1216"/>
          <ac:spMkLst>
            <pc:docMk/>
            <pc:sldMk cId="0" sldId="340"/>
            <ac:spMk id="5" creationId="{F8ED772B-D2CA-45DF-8F4C-3397DF0530C9}"/>
          </ac:spMkLst>
        </pc:spChg>
        <pc:spChg chg="mod">
          <ac:chgData name="John Laird" userId="514aed82f2490a09" providerId="LiveId" clId="{EE6CA392-B829-4A9A-8BD7-F08151FF66E3}" dt="2021-06-08T19:36:44.406" v="1216"/>
          <ac:spMkLst>
            <pc:docMk/>
            <pc:sldMk cId="0" sldId="340"/>
            <ac:spMk id="159" creationId="{4C743C25-7E63-48FA-98E6-38D2BC77F30C}"/>
          </ac:spMkLst>
        </pc:spChg>
        <pc:spChg chg="mod">
          <ac:chgData name="John Laird" userId="514aed82f2490a09" providerId="LiveId" clId="{EE6CA392-B829-4A9A-8BD7-F08151FF66E3}" dt="2021-06-08T19:36:44.406" v="1216"/>
          <ac:spMkLst>
            <pc:docMk/>
            <pc:sldMk cId="0" sldId="340"/>
            <ac:spMk id="160" creationId="{32C41D33-5A9E-4205-98F2-195502499F42}"/>
          </ac:spMkLst>
        </pc:spChg>
        <pc:spChg chg="mod">
          <ac:chgData name="John Laird" userId="514aed82f2490a09" providerId="LiveId" clId="{EE6CA392-B829-4A9A-8BD7-F08151FF66E3}" dt="2021-06-08T19:36:44.406" v="1216"/>
          <ac:spMkLst>
            <pc:docMk/>
            <pc:sldMk cId="0" sldId="340"/>
            <ac:spMk id="164" creationId="{1D832100-024F-4EC4-892F-013092EA0E8D}"/>
          </ac:spMkLst>
        </pc:spChg>
        <pc:spChg chg="mod">
          <ac:chgData name="John Laird" userId="514aed82f2490a09" providerId="LiveId" clId="{EE6CA392-B829-4A9A-8BD7-F08151FF66E3}" dt="2021-06-08T19:36:44.406" v="1216"/>
          <ac:spMkLst>
            <pc:docMk/>
            <pc:sldMk cId="0" sldId="340"/>
            <ac:spMk id="264" creationId="{13C6CA64-A615-4F27-94F8-233A13D255F6}"/>
          </ac:spMkLst>
        </pc:spChg>
        <pc:spChg chg="mod">
          <ac:chgData name="John Laird" userId="514aed82f2490a09" providerId="LiveId" clId="{EE6CA392-B829-4A9A-8BD7-F08151FF66E3}" dt="2021-06-08T19:36:44.406" v="1216"/>
          <ac:spMkLst>
            <pc:docMk/>
            <pc:sldMk cId="0" sldId="340"/>
            <ac:spMk id="265" creationId="{537D9D37-A7DC-4F88-9B10-3F2ED4C1DB0D}"/>
          </ac:spMkLst>
        </pc:spChg>
        <pc:spChg chg="mod">
          <ac:chgData name="John Laird" userId="514aed82f2490a09" providerId="LiveId" clId="{EE6CA392-B829-4A9A-8BD7-F08151FF66E3}" dt="2021-06-08T19:36:44.406" v="1216"/>
          <ac:spMkLst>
            <pc:docMk/>
            <pc:sldMk cId="0" sldId="340"/>
            <ac:spMk id="267" creationId="{57BD780E-F675-444F-9A9A-DA211F8D0E87}"/>
          </ac:spMkLst>
        </pc:spChg>
        <pc:spChg chg="mod">
          <ac:chgData name="John Laird" userId="514aed82f2490a09" providerId="LiveId" clId="{EE6CA392-B829-4A9A-8BD7-F08151FF66E3}" dt="2021-06-08T19:36:44.406" v="1216"/>
          <ac:spMkLst>
            <pc:docMk/>
            <pc:sldMk cId="0" sldId="340"/>
            <ac:spMk id="268" creationId="{D20ED1C4-E67C-4708-86EE-FDDF9116B37D}"/>
          </ac:spMkLst>
        </pc:spChg>
        <pc:spChg chg="mod">
          <ac:chgData name="John Laird" userId="514aed82f2490a09" providerId="LiveId" clId="{EE6CA392-B829-4A9A-8BD7-F08151FF66E3}" dt="2021-06-08T19:36:44.406" v="1216"/>
          <ac:spMkLst>
            <pc:docMk/>
            <pc:sldMk cId="0" sldId="340"/>
            <ac:spMk id="270" creationId="{4DBAE296-0B17-4FB6-B492-7895B893BBCA}"/>
          </ac:spMkLst>
        </pc:spChg>
        <pc:spChg chg="mod">
          <ac:chgData name="John Laird" userId="514aed82f2490a09" providerId="LiveId" clId="{EE6CA392-B829-4A9A-8BD7-F08151FF66E3}" dt="2021-06-08T19:36:44.406" v="1216"/>
          <ac:spMkLst>
            <pc:docMk/>
            <pc:sldMk cId="0" sldId="340"/>
            <ac:spMk id="271" creationId="{362E7D45-7658-4E37-A6D1-E3A17B870933}"/>
          </ac:spMkLst>
        </pc:spChg>
        <pc:spChg chg="mod">
          <ac:chgData name="John Laird" userId="514aed82f2490a09" providerId="LiveId" clId="{EE6CA392-B829-4A9A-8BD7-F08151FF66E3}" dt="2021-06-08T19:36:44.406" v="1216"/>
          <ac:spMkLst>
            <pc:docMk/>
            <pc:sldMk cId="0" sldId="340"/>
            <ac:spMk id="273" creationId="{E8CE9DAD-71B5-47A0-9F3A-D57EC816031E}"/>
          </ac:spMkLst>
        </pc:spChg>
        <pc:spChg chg="mod">
          <ac:chgData name="John Laird" userId="514aed82f2490a09" providerId="LiveId" clId="{EE6CA392-B829-4A9A-8BD7-F08151FF66E3}" dt="2021-06-08T19:36:44.406" v="1216"/>
          <ac:spMkLst>
            <pc:docMk/>
            <pc:sldMk cId="0" sldId="340"/>
            <ac:spMk id="274" creationId="{684CEC01-8FD3-471C-9C69-E411AD7EE121}"/>
          </ac:spMkLst>
        </pc:spChg>
        <pc:spChg chg="mod">
          <ac:chgData name="John Laird" userId="514aed82f2490a09" providerId="LiveId" clId="{EE6CA392-B829-4A9A-8BD7-F08151FF66E3}" dt="2021-06-08T19:36:44.406" v="1216"/>
          <ac:spMkLst>
            <pc:docMk/>
            <pc:sldMk cId="0" sldId="340"/>
            <ac:spMk id="289" creationId="{A4E798BD-1074-44FA-8FF4-6A60AFEAFA69}"/>
          </ac:spMkLst>
        </pc:spChg>
        <pc:spChg chg="mod">
          <ac:chgData name="John Laird" userId="514aed82f2490a09" providerId="LiveId" clId="{EE6CA392-B829-4A9A-8BD7-F08151FF66E3}" dt="2021-06-08T19:36:44.406" v="1216"/>
          <ac:spMkLst>
            <pc:docMk/>
            <pc:sldMk cId="0" sldId="340"/>
            <ac:spMk id="290" creationId="{E156352D-7014-4DD5-9982-E76FB007C1FD}"/>
          </ac:spMkLst>
        </pc:spChg>
        <pc:spChg chg="mod">
          <ac:chgData name="John Laird" userId="514aed82f2490a09" providerId="LiveId" clId="{EE6CA392-B829-4A9A-8BD7-F08151FF66E3}" dt="2021-06-08T19:36:44.406" v="1216"/>
          <ac:spMkLst>
            <pc:docMk/>
            <pc:sldMk cId="0" sldId="340"/>
            <ac:spMk id="292" creationId="{4C8CE0F6-6948-4D82-A173-85D7E1F01757}"/>
          </ac:spMkLst>
        </pc:spChg>
        <pc:spChg chg="mod">
          <ac:chgData name="John Laird" userId="514aed82f2490a09" providerId="LiveId" clId="{EE6CA392-B829-4A9A-8BD7-F08151FF66E3}" dt="2021-06-08T19:36:44.406" v="1216"/>
          <ac:spMkLst>
            <pc:docMk/>
            <pc:sldMk cId="0" sldId="340"/>
            <ac:spMk id="293" creationId="{6D15F3FB-FEEC-4A2E-8B42-1A284D711DD9}"/>
          </ac:spMkLst>
        </pc:spChg>
        <pc:spChg chg="mod">
          <ac:chgData name="John Laird" userId="514aed82f2490a09" providerId="LiveId" clId="{EE6CA392-B829-4A9A-8BD7-F08151FF66E3}" dt="2021-06-08T19:36:44.406" v="1216"/>
          <ac:spMkLst>
            <pc:docMk/>
            <pc:sldMk cId="0" sldId="340"/>
            <ac:spMk id="295" creationId="{19CCAF54-F30F-4184-88FE-AD77A94A6FDD}"/>
          </ac:spMkLst>
        </pc:spChg>
        <pc:spChg chg="mod">
          <ac:chgData name="John Laird" userId="514aed82f2490a09" providerId="LiveId" clId="{EE6CA392-B829-4A9A-8BD7-F08151FF66E3}" dt="2021-06-08T19:36:44.406" v="1216"/>
          <ac:spMkLst>
            <pc:docMk/>
            <pc:sldMk cId="0" sldId="340"/>
            <ac:spMk id="296" creationId="{C00CD62E-1753-43C3-A05B-3C4F2BA56C40}"/>
          </ac:spMkLst>
        </pc:spChg>
        <pc:spChg chg="mod">
          <ac:chgData name="John Laird" userId="514aed82f2490a09" providerId="LiveId" clId="{EE6CA392-B829-4A9A-8BD7-F08151FF66E3}" dt="2021-06-08T19:36:44.406" v="1216"/>
          <ac:spMkLst>
            <pc:docMk/>
            <pc:sldMk cId="0" sldId="340"/>
            <ac:spMk id="298" creationId="{F40E2109-044E-4B61-B278-2FFA9E244C93}"/>
          </ac:spMkLst>
        </pc:spChg>
        <pc:spChg chg="mod">
          <ac:chgData name="John Laird" userId="514aed82f2490a09" providerId="LiveId" clId="{EE6CA392-B829-4A9A-8BD7-F08151FF66E3}" dt="2021-06-08T19:36:44.406" v="1216"/>
          <ac:spMkLst>
            <pc:docMk/>
            <pc:sldMk cId="0" sldId="340"/>
            <ac:spMk id="299" creationId="{8D78ECFB-5B76-4DF3-826E-750CCE186029}"/>
          </ac:spMkLst>
        </pc:spChg>
        <pc:spChg chg="mod">
          <ac:chgData name="John Laird" userId="514aed82f2490a09" providerId="LiveId" clId="{EE6CA392-B829-4A9A-8BD7-F08151FF66E3}" dt="2021-06-08T19:36:44.406" v="1216"/>
          <ac:spMkLst>
            <pc:docMk/>
            <pc:sldMk cId="0" sldId="340"/>
            <ac:spMk id="314" creationId="{04ED8F28-0DAC-44D5-8978-167066A6E4E6}"/>
          </ac:spMkLst>
        </pc:spChg>
        <pc:spChg chg="mod">
          <ac:chgData name="John Laird" userId="514aed82f2490a09" providerId="LiveId" clId="{EE6CA392-B829-4A9A-8BD7-F08151FF66E3}" dt="2021-06-08T19:36:44.406" v="1216"/>
          <ac:spMkLst>
            <pc:docMk/>
            <pc:sldMk cId="0" sldId="340"/>
            <ac:spMk id="27652" creationId="{CC25F588-C842-420A-BD9A-593C552F145F}"/>
          </ac:spMkLst>
        </pc:spChg>
        <pc:spChg chg="mod">
          <ac:chgData name="John Laird" userId="514aed82f2490a09" providerId="LiveId" clId="{EE6CA392-B829-4A9A-8BD7-F08151FF66E3}" dt="2021-06-08T19:36:44.406" v="1216"/>
          <ac:spMkLst>
            <pc:docMk/>
            <pc:sldMk cId="0" sldId="340"/>
            <ac:spMk id="44034" creationId="{1894CFD0-9B63-469E-931F-FEF4CF53CD0D}"/>
          </ac:spMkLst>
        </pc:spChg>
        <pc:spChg chg="mod">
          <ac:chgData name="John Laird" userId="514aed82f2490a09" providerId="LiveId" clId="{EE6CA392-B829-4A9A-8BD7-F08151FF66E3}" dt="2021-06-08T19:45:44.098" v="1319"/>
          <ac:spMkLst>
            <pc:docMk/>
            <pc:sldMk cId="0" sldId="340"/>
            <ac:spMk id="44035" creationId="{ED07AD97-E468-43DD-BC59-FB529B474E39}"/>
          </ac:spMkLst>
        </pc:spChg>
        <pc:spChg chg="mod">
          <ac:chgData name="John Laird" userId="514aed82f2490a09" providerId="LiveId" clId="{EE6CA392-B829-4A9A-8BD7-F08151FF66E3}" dt="2021-06-08T19:36:44.406" v="1216"/>
          <ac:spMkLst>
            <pc:docMk/>
            <pc:sldMk cId="0" sldId="340"/>
            <ac:spMk id="44037" creationId="{32B54B7D-DCAD-4089-A06D-CFBC25F546F6}"/>
          </ac:spMkLst>
        </pc:spChg>
        <pc:spChg chg="mod">
          <ac:chgData name="John Laird" userId="514aed82f2490a09" providerId="LiveId" clId="{EE6CA392-B829-4A9A-8BD7-F08151FF66E3}" dt="2021-06-08T19:36:44.406" v="1216"/>
          <ac:spMkLst>
            <pc:docMk/>
            <pc:sldMk cId="0" sldId="340"/>
            <ac:spMk id="44038" creationId="{A2577AF9-632E-4B48-B6F1-CA3F3F5B8524}"/>
          </ac:spMkLst>
        </pc:spChg>
        <pc:spChg chg="mod">
          <ac:chgData name="John Laird" userId="514aed82f2490a09" providerId="LiveId" clId="{EE6CA392-B829-4A9A-8BD7-F08151FF66E3}" dt="2021-06-08T19:36:44.406" v="1216"/>
          <ac:spMkLst>
            <pc:docMk/>
            <pc:sldMk cId="0" sldId="340"/>
            <ac:spMk id="44039" creationId="{F8B79DF5-DCF4-4B64-8D0C-704A1FDA6384}"/>
          </ac:spMkLst>
        </pc:spChg>
        <pc:spChg chg="mod">
          <ac:chgData name="John Laird" userId="514aed82f2490a09" providerId="LiveId" clId="{EE6CA392-B829-4A9A-8BD7-F08151FF66E3}" dt="2021-06-08T19:36:44.406" v="1216"/>
          <ac:spMkLst>
            <pc:docMk/>
            <pc:sldMk cId="0" sldId="340"/>
            <ac:spMk id="44077" creationId="{294C77BF-D026-4122-965F-067016F5286E}"/>
          </ac:spMkLst>
        </pc:spChg>
        <pc:spChg chg="mod">
          <ac:chgData name="John Laird" userId="514aed82f2490a09" providerId="LiveId" clId="{EE6CA392-B829-4A9A-8BD7-F08151FF66E3}" dt="2021-06-08T19:36:44.406" v="1216"/>
          <ac:spMkLst>
            <pc:docMk/>
            <pc:sldMk cId="0" sldId="340"/>
            <ac:spMk id="44088" creationId="{2E3F531B-0516-4E43-870B-8E541CFEF21A}"/>
          </ac:spMkLst>
        </pc:spChg>
        <pc:spChg chg="mod">
          <ac:chgData name="John Laird" userId="514aed82f2490a09" providerId="LiveId" clId="{EE6CA392-B829-4A9A-8BD7-F08151FF66E3}" dt="2021-06-08T19:36:44.406" v="1216"/>
          <ac:spMkLst>
            <pc:docMk/>
            <pc:sldMk cId="0" sldId="340"/>
            <ac:spMk id="44089" creationId="{7C39FB7B-8A5F-4C2C-A6E6-F3FC342D06EE}"/>
          </ac:spMkLst>
        </pc:spChg>
        <pc:spChg chg="mod">
          <ac:chgData name="John Laird" userId="514aed82f2490a09" providerId="LiveId" clId="{EE6CA392-B829-4A9A-8BD7-F08151FF66E3}" dt="2021-06-08T19:36:44.406" v="1216"/>
          <ac:spMkLst>
            <pc:docMk/>
            <pc:sldMk cId="0" sldId="340"/>
            <ac:spMk id="44090" creationId="{702FB19D-249A-47BF-BA10-CA56E54DD3BA}"/>
          </ac:spMkLst>
        </pc:spChg>
        <pc:spChg chg="mod">
          <ac:chgData name="John Laird" userId="514aed82f2490a09" providerId="LiveId" clId="{EE6CA392-B829-4A9A-8BD7-F08151FF66E3}" dt="2021-06-08T19:36:44.406" v="1216"/>
          <ac:spMkLst>
            <pc:docMk/>
            <pc:sldMk cId="0" sldId="340"/>
            <ac:spMk id="44091" creationId="{89DE5190-98F4-4205-A682-7DF03AD9CA92}"/>
          </ac:spMkLst>
        </pc:spChg>
        <pc:spChg chg="mod">
          <ac:chgData name="John Laird" userId="514aed82f2490a09" providerId="LiveId" clId="{EE6CA392-B829-4A9A-8BD7-F08151FF66E3}" dt="2021-06-08T19:36:44.406" v="1216"/>
          <ac:spMkLst>
            <pc:docMk/>
            <pc:sldMk cId="0" sldId="340"/>
            <ac:spMk id="44092" creationId="{DE06CC35-696B-44F7-BA23-BBFA3707F901}"/>
          </ac:spMkLst>
        </pc:spChg>
        <pc:spChg chg="mod">
          <ac:chgData name="John Laird" userId="514aed82f2490a09" providerId="LiveId" clId="{EE6CA392-B829-4A9A-8BD7-F08151FF66E3}" dt="2021-06-08T19:36:44.406" v="1216"/>
          <ac:spMkLst>
            <pc:docMk/>
            <pc:sldMk cId="0" sldId="340"/>
            <ac:spMk id="44093" creationId="{F08D526A-56A1-49F7-8CEA-EF22AE46AC53}"/>
          </ac:spMkLst>
        </pc:spChg>
        <pc:spChg chg="mod">
          <ac:chgData name="John Laird" userId="514aed82f2490a09" providerId="LiveId" clId="{EE6CA392-B829-4A9A-8BD7-F08151FF66E3}" dt="2021-06-08T19:36:44.406" v="1216"/>
          <ac:spMkLst>
            <pc:docMk/>
            <pc:sldMk cId="0" sldId="340"/>
            <ac:spMk id="44094" creationId="{C61CDCC8-6A51-45C2-900D-0E924E9A6635}"/>
          </ac:spMkLst>
        </pc:spChg>
        <pc:spChg chg="mod">
          <ac:chgData name="John Laird" userId="514aed82f2490a09" providerId="LiveId" clId="{EE6CA392-B829-4A9A-8BD7-F08151FF66E3}" dt="2021-06-08T19:36:44.406" v="1216"/>
          <ac:spMkLst>
            <pc:docMk/>
            <pc:sldMk cId="0" sldId="340"/>
            <ac:spMk id="44095" creationId="{0879BB8A-8CA2-463F-AD62-C9546B2BF822}"/>
          </ac:spMkLst>
        </pc:spChg>
        <pc:spChg chg="mod">
          <ac:chgData name="John Laird" userId="514aed82f2490a09" providerId="LiveId" clId="{EE6CA392-B829-4A9A-8BD7-F08151FF66E3}" dt="2021-06-08T19:36:44.406" v="1216"/>
          <ac:spMkLst>
            <pc:docMk/>
            <pc:sldMk cId="0" sldId="340"/>
            <ac:spMk id="44096" creationId="{8AC48707-2A2A-459D-9E98-7D76950D75D2}"/>
          </ac:spMkLst>
        </pc:spChg>
        <pc:spChg chg="mod">
          <ac:chgData name="John Laird" userId="514aed82f2490a09" providerId="LiveId" clId="{EE6CA392-B829-4A9A-8BD7-F08151FF66E3}" dt="2021-06-08T19:36:44.406" v="1216"/>
          <ac:spMkLst>
            <pc:docMk/>
            <pc:sldMk cId="0" sldId="340"/>
            <ac:spMk id="44097" creationId="{34D472D9-A485-495C-BD86-2C7E5D339DB8}"/>
          </ac:spMkLst>
        </pc:spChg>
        <pc:spChg chg="mod">
          <ac:chgData name="John Laird" userId="514aed82f2490a09" providerId="LiveId" clId="{EE6CA392-B829-4A9A-8BD7-F08151FF66E3}" dt="2021-06-08T19:36:44.406" v="1216"/>
          <ac:spMkLst>
            <pc:docMk/>
            <pc:sldMk cId="0" sldId="340"/>
            <ac:spMk id="44098" creationId="{55A1D776-C4C0-4B38-9A53-48B75FD588F1}"/>
          </ac:spMkLst>
        </pc:spChg>
        <pc:spChg chg="mod">
          <ac:chgData name="John Laird" userId="514aed82f2490a09" providerId="LiveId" clId="{EE6CA392-B829-4A9A-8BD7-F08151FF66E3}" dt="2021-06-08T19:36:44.406" v="1216"/>
          <ac:spMkLst>
            <pc:docMk/>
            <pc:sldMk cId="0" sldId="340"/>
            <ac:spMk id="44099" creationId="{80510F14-6B5C-42C6-ABD9-8045620A2B56}"/>
          </ac:spMkLst>
        </pc:spChg>
        <pc:spChg chg="mod">
          <ac:chgData name="John Laird" userId="514aed82f2490a09" providerId="LiveId" clId="{EE6CA392-B829-4A9A-8BD7-F08151FF66E3}" dt="2021-06-08T19:36:44.406" v="1216"/>
          <ac:spMkLst>
            <pc:docMk/>
            <pc:sldMk cId="0" sldId="340"/>
            <ac:spMk id="44100" creationId="{57E8AF76-BA3A-4E4C-A05A-E1AE5DF7F5F0}"/>
          </ac:spMkLst>
        </pc:spChg>
        <pc:spChg chg="mod">
          <ac:chgData name="John Laird" userId="514aed82f2490a09" providerId="LiveId" clId="{EE6CA392-B829-4A9A-8BD7-F08151FF66E3}" dt="2021-06-08T19:36:44.406" v="1216"/>
          <ac:spMkLst>
            <pc:docMk/>
            <pc:sldMk cId="0" sldId="340"/>
            <ac:spMk id="44101" creationId="{FAA2064E-2C9A-40FE-8E31-ABC26AA6140B}"/>
          </ac:spMkLst>
        </pc:spChg>
        <pc:spChg chg="mod">
          <ac:chgData name="John Laird" userId="514aed82f2490a09" providerId="LiveId" clId="{EE6CA392-B829-4A9A-8BD7-F08151FF66E3}" dt="2021-06-08T19:36:44.406" v="1216"/>
          <ac:spMkLst>
            <pc:docMk/>
            <pc:sldMk cId="0" sldId="340"/>
            <ac:spMk id="44102" creationId="{CC484287-3C12-4464-B4B5-D48B7CBD0725}"/>
          </ac:spMkLst>
        </pc:spChg>
        <pc:spChg chg="mod">
          <ac:chgData name="John Laird" userId="514aed82f2490a09" providerId="LiveId" clId="{EE6CA392-B829-4A9A-8BD7-F08151FF66E3}" dt="2021-06-08T19:36:44.406" v="1216"/>
          <ac:spMkLst>
            <pc:docMk/>
            <pc:sldMk cId="0" sldId="340"/>
            <ac:spMk id="44103" creationId="{9190201F-400E-4D88-B744-EE9AB29B7B63}"/>
          </ac:spMkLst>
        </pc:spChg>
        <pc:spChg chg="mod">
          <ac:chgData name="John Laird" userId="514aed82f2490a09" providerId="LiveId" clId="{EE6CA392-B829-4A9A-8BD7-F08151FF66E3}" dt="2021-06-08T19:36:44.406" v="1216"/>
          <ac:spMkLst>
            <pc:docMk/>
            <pc:sldMk cId="0" sldId="340"/>
            <ac:spMk id="44104" creationId="{15557CAB-5AEB-49ED-B6CD-6E8D9C64ADFD}"/>
          </ac:spMkLst>
        </pc:spChg>
        <pc:spChg chg="mod">
          <ac:chgData name="John Laird" userId="514aed82f2490a09" providerId="LiveId" clId="{EE6CA392-B829-4A9A-8BD7-F08151FF66E3}" dt="2021-06-08T19:36:44.406" v="1216"/>
          <ac:spMkLst>
            <pc:docMk/>
            <pc:sldMk cId="0" sldId="340"/>
            <ac:spMk id="44105" creationId="{92D68538-01DE-4C7F-8A83-F953642925E9}"/>
          </ac:spMkLst>
        </pc:spChg>
        <pc:spChg chg="mod">
          <ac:chgData name="John Laird" userId="514aed82f2490a09" providerId="LiveId" clId="{EE6CA392-B829-4A9A-8BD7-F08151FF66E3}" dt="2021-06-08T19:36:44.406" v="1216"/>
          <ac:spMkLst>
            <pc:docMk/>
            <pc:sldMk cId="0" sldId="340"/>
            <ac:spMk id="44106" creationId="{CFCBEDC7-1EA1-43AC-8951-9F2A67836794}"/>
          </ac:spMkLst>
        </pc:spChg>
        <pc:spChg chg="mod">
          <ac:chgData name="John Laird" userId="514aed82f2490a09" providerId="LiveId" clId="{EE6CA392-B829-4A9A-8BD7-F08151FF66E3}" dt="2021-06-08T19:36:44.406" v="1216"/>
          <ac:spMkLst>
            <pc:docMk/>
            <pc:sldMk cId="0" sldId="340"/>
            <ac:spMk id="44107" creationId="{F58D3F5E-377E-4471-A41A-0F9266E8B7D3}"/>
          </ac:spMkLst>
        </pc:spChg>
        <pc:spChg chg="mod">
          <ac:chgData name="John Laird" userId="514aed82f2490a09" providerId="LiveId" clId="{EE6CA392-B829-4A9A-8BD7-F08151FF66E3}" dt="2021-06-08T19:36:44.406" v="1216"/>
          <ac:spMkLst>
            <pc:docMk/>
            <pc:sldMk cId="0" sldId="340"/>
            <ac:spMk id="44108" creationId="{9C670A25-7BF3-4850-B9CB-CF4C90D983B0}"/>
          </ac:spMkLst>
        </pc:spChg>
        <pc:spChg chg="mod">
          <ac:chgData name="John Laird" userId="514aed82f2490a09" providerId="LiveId" clId="{EE6CA392-B829-4A9A-8BD7-F08151FF66E3}" dt="2021-06-08T19:36:44.406" v="1216"/>
          <ac:spMkLst>
            <pc:docMk/>
            <pc:sldMk cId="0" sldId="340"/>
            <ac:spMk id="44109" creationId="{6B98607E-799E-48DD-A173-C1FFA30AB792}"/>
          </ac:spMkLst>
        </pc:spChg>
        <pc:spChg chg="mod">
          <ac:chgData name="John Laird" userId="514aed82f2490a09" providerId="LiveId" clId="{EE6CA392-B829-4A9A-8BD7-F08151FF66E3}" dt="2021-06-08T19:36:44.406" v="1216"/>
          <ac:spMkLst>
            <pc:docMk/>
            <pc:sldMk cId="0" sldId="340"/>
            <ac:spMk id="44110" creationId="{C9C5156F-01F7-4FA2-8DF0-D2C2CCBE5EF4}"/>
          </ac:spMkLst>
        </pc:spChg>
        <pc:spChg chg="mod">
          <ac:chgData name="John Laird" userId="514aed82f2490a09" providerId="LiveId" clId="{EE6CA392-B829-4A9A-8BD7-F08151FF66E3}" dt="2021-06-08T19:36:44.406" v="1216"/>
          <ac:spMkLst>
            <pc:docMk/>
            <pc:sldMk cId="0" sldId="340"/>
            <ac:spMk id="44111" creationId="{EE72C843-E2C2-4756-8EDB-6C0131962960}"/>
          </ac:spMkLst>
        </pc:spChg>
        <pc:spChg chg="mod">
          <ac:chgData name="John Laird" userId="514aed82f2490a09" providerId="LiveId" clId="{EE6CA392-B829-4A9A-8BD7-F08151FF66E3}" dt="2021-06-08T19:36:44.406" v="1216"/>
          <ac:spMkLst>
            <pc:docMk/>
            <pc:sldMk cId="0" sldId="340"/>
            <ac:spMk id="44112" creationId="{AC8B886E-3697-49DB-9CC5-464C4F3DE258}"/>
          </ac:spMkLst>
        </pc:spChg>
        <pc:spChg chg="mod">
          <ac:chgData name="John Laird" userId="514aed82f2490a09" providerId="LiveId" clId="{EE6CA392-B829-4A9A-8BD7-F08151FF66E3}" dt="2021-06-08T19:36:44.406" v="1216"/>
          <ac:spMkLst>
            <pc:docMk/>
            <pc:sldMk cId="0" sldId="340"/>
            <ac:spMk id="44113" creationId="{5540545A-A38F-4733-88E2-95CCC777C51C}"/>
          </ac:spMkLst>
        </pc:spChg>
        <pc:spChg chg="mod">
          <ac:chgData name="John Laird" userId="514aed82f2490a09" providerId="LiveId" clId="{EE6CA392-B829-4A9A-8BD7-F08151FF66E3}" dt="2021-06-08T19:36:44.406" v="1216"/>
          <ac:spMkLst>
            <pc:docMk/>
            <pc:sldMk cId="0" sldId="340"/>
            <ac:spMk id="44114" creationId="{CF7C18C2-8072-4001-A908-4117D4739318}"/>
          </ac:spMkLst>
        </pc:spChg>
        <pc:spChg chg="mod">
          <ac:chgData name="John Laird" userId="514aed82f2490a09" providerId="LiveId" clId="{EE6CA392-B829-4A9A-8BD7-F08151FF66E3}" dt="2021-06-08T19:36:44.406" v="1216"/>
          <ac:spMkLst>
            <pc:docMk/>
            <pc:sldMk cId="0" sldId="340"/>
            <ac:spMk id="44115" creationId="{4CB715F9-CC88-4478-B2FB-B9209C2AFE66}"/>
          </ac:spMkLst>
        </pc:spChg>
        <pc:spChg chg="mod">
          <ac:chgData name="John Laird" userId="514aed82f2490a09" providerId="LiveId" clId="{EE6CA392-B829-4A9A-8BD7-F08151FF66E3}" dt="2021-06-08T19:36:44.406" v="1216"/>
          <ac:spMkLst>
            <pc:docMk/>
            <pc:sldMk cId="0" sldId="340"/>
            <ac:spMk id="44116" creationId="{EAEF7C05-06B0-4285-B369-F62BF975A631}"/>
          </ac:spMkLst>
        </pc:spChg>
        <pc:spChg chg="mod">
          <ac:chgData name="John Laird" userId="514aed82f2490a09" providerId="LiveId" clId="{EE6CA392-B829-4A9A-8BD7-F08151FF66E3}" dt="2021-06-08T19:36:44.406" v="1216"/>
          <ac:spMkLst>
            <pc:docMk/>
            <pc:sldMk cId="0" sldId="340"/>
            <ac:spMk id="44117" creationId="{AC7E31BC-78C6-4804-B84D-13DA26940866}"/>
          </ac:spMkLst>
        </pc:spChg>
        <pc:spChg chg="mod">
          <ac:chgData name="John Laird" userId="514aed82f2490a09" providerId="LiveId" clId="{EE6CA392-B829-4A9A-8BD7-F08151FF66E3}" dt="2021-06-08T19:36:44.406" v="1216"/>
          <ac:spMkLst>
            <pc:docMk/>
            <pc:sldMk cId="0" sldId="340"/>
            <ac:spMk id="44118" creationId="{456EF591-E95D-4975-88E4-B214FFB6492B}"/>
          </ac:spMkLst>
        </pc:spChg>
        <pc:spChg chg="mod">
          <ac:chgData name="John Laird" userId="514aed82f2490a09" providerId="LiveId" clId="{EE6CA392-B829-4A9A-8BD7-F08151FF66E3}" dt="2021-06-08T19:36:44.406" v="1216"/>
          <ac:spMkLst>
            <pc:docMk/>
            <pc:sldMk cId="0" sldId="340"/>
            <ac:spMk id="44119" creationId="{110F0B46-DBF5-448E-8CF4-EC4F3F9E3546}"/>
          </ac:spMkLst>
        </pc:spChg>
        <pc:spChg chg="mod">
          <ac:chgData name="John Laird" userId="514aed82f2490a09" providerId="LiveId" clId="{EE6CA392-B829-4A9A-8BD7-F08151FF66E3}" dt="2021-06-08T19:36:44.406" v="1216"/>
          <ac:spMkLst>
            <pc:docMk/>
            <pc:sldMk cId="0" sldId="340"/>
            <ac:spMk id="44120" creationId="{43244AA7-8F53-4D84-9FB4-04300D6D01F4}"/>
          </ac:spMkLst>
        </pc:spChg>
        <pc:spChg chg="mod">
          <ac:chgData name="John Laird" userId="514aed82f2490a09" providerId="LiveId" clId="{EE6CA392-B829-4A9A-8BD7-F08151FF66E3}" dt="2021-06-08T19:36:44.406" v="1216"/>
          <ac:spMkLst>
            <pc:docMk/>
            <pc:sldMk cId="0" sldId="340"/>
            <ac:spMk id="44121" creationId="{161ABB17-CC90-4D59-A338-0B33E6CB1CBB}"/>
          </ac:spMkLst>
        </pc:spChg>
        <pc:spChg chg="mod">
          <ac:chgData name="John Laird" userId="514aed82f2490a09" providerId="LiveId" clId="{EE6CA392-B829-4A9A-8BD7-F08151FF66E3}" dt="2021-06-08T19:36:44.406" v="1216"/>
          <ac:spMkLst>
            <pc:docMk/>
            <pc:sldMk cId="0" sldId="340"/>
            <ac:spMk id="44122" creationId="{E73C88A6-6972-4FBB-8061-B7C4FA3B7E9E}"/>
          </ac:spMkLst>
        </pc:spChg>
        <pc:spChg chg="mod">
          <ac:chgData name="John Laird" userId="514aed82f2490a09" providerId="LiveId" clId="{EE6CA392-B829-4A9A-8BD7-F08151FF66E3}" dt="2021-06-08T19:36:44.406" v="1216"/>
          <ac:spMkLst>
            <pc:docMk/>
            <pc:sldMk cId="0" sldId="340"/>
            <ac:spMk id="44123" creationId="{0E72B875-015B-475D-B20C-D2BA4B8D1255}"/>
          </ac:spMkLst>
        </pc:spChg>
        <pc:spChg chg="mod">
          <ac:chgData name="John Laird" userId="514aed82f2490a09" providerId="LiveId" clId="{EE6CA392-B829-4A9A-8BD7-F08151FF66E3}" dt="2021-06-08T19:36:44.406" v="1216"/>
          <ac:spMkLst>
            <pc:docMk/>
            <pc:sldMk cId="0" sldId="340"/>
            <ac:spMk id="44124" creationId="{71C8739B-30DE-4AE7-A459-0BB302B8A04B}"/>
          </ac:spMkLst>
        </pc:spChg>
        <pc:spChg chg="mod">
          <ac:chgData name="John Laird" userId="514aed82f2490a09" providerId="LiveId" clId="{EE6CA392-B829-4A9A-8BD7-F08151FF66E3}" dt="2021-06-08T19:36:44.406" v="1216"/>
          <ac:spMkLst>
            <pc:docMk/>
            <pc:sldMk cId="0" sldId="340"/>
            <ac:spMk id="44125" creationId="{AFB6378B-A02D-49AE-B2ED-D37911F80631}"/>
          </ac:spMkLst>
        </pc:spChg>
        <pc:spChg chg="mod">
          <ac:chgData name="John Laird" userId="514aed82f2490a09" providerId="LiveId" clId="{EE6CA392-B829-4A9A-8BD7-F08151FF66E3}" dt="2021-06-08T19:36:44.406" v="1216"/>
          <ac:spMkLst>
            <pc:docMk/>
            <pc:sldMk cId="0" sldId="340"/>
            <ac:spMk id="44126" creationId="{345B8906-DEEA-40F6-A0C6-1E45131A4E2D}"/>
          </ac:spMkLst>
        </pc:spChg>
        <pc:spChg chg="mod">
          <ac:chgData name="John Laird" userId="514aed82f2490a09" providerId="LiveId" clId="{EE6CA392-B829-4A9A-8BD7-F08151FF66E3}" dt="2021-06-08T19:36:44.406" v="1216"/>
          <ac:spMkLst>
            <pc:docMk/>
            <pc:sldMk cId="0" sldId="340"/>
            <ac:spMk id="44127" creationId="{C47F538F-4C31-4FD9-935E-559DA91F5512}"/>
          </ac:spMkLst>
        </pc:spChg>
        <pc:spChg chg="mod">
          <ac:chgData name="John Laird" userId="514aed82f2490a09" providerId="LiveId" clId="{EE6CA392-B829-4A9A-8BD7-F08151FF66E3}" dt="2021-06-08T19:36:44.406" v="1216"/>
          <ac:spMkLst>
            <pc:docMk/>
            <pc:sldMk cId="0" sldId="340"/>
            <ac:spMk id="44128" creationId="{A78AF817-F29E-45D7-AE2E-68DF29E91C46}"/>
          </ac:spMkLst>
        </pc:spChg>
        <pc:spChg chg="mod">
          <ac:chgData name="John Laird" userId="514aed82f2490a09" providerId="LiveId" clId="{EE6CA392-B829-4A9A-8BD7-F08151FF66E3}" dt="2021-06-08T19:36:44.406" v="1216"/>
          <ac:spMkLst>
            <pc:docMk/>
            <pc:sldMk cId="0" sldId="340"/>
            <ac:spMk id="44129" creationId="{3A5E375F-5F0E-4954-A726-C9C9A55C92F2}"/>
          </ac:spMkLst>
        </pc:spChg>
        <pc:spChg chg="mod">
          <ac:chgData name="John Laird" userId="514aed82f2490a09" providerId="LiveId" clId="{EE6CA392-B829-4A9A-8BD7-F08151FF66E3}" dt="2021-06-08T19:36:44.406" v="1216"/>
          <ac:spMkLst>
            <pc:docMk/>
            <pc:sldMk cId="0" sldId="340"/>
            <ac:spMk id="44130" creationId="{2A2CF11C-F4E9-45CB-81A2-1C3DEB9968E1}"/>
          </ac:spMkLst>
        </pc:spChg>
        <pc:spChg chg="mod">
          <ac:chgData name="John Laird" userId="514aed82f2490a09" providerId="LiveId" clId="{EE6CA392-B829-4A9A-8BD7-F08151FF66E3}" dt="2021-06-08T19:36:44.406" v="1216"/>
          <ac:spMkLst>
            <pc:docMk/>
            <pc:sldMk cId="0" sldId="340"/>
            <ac:spMk id="44131" creationId="{DBEB82CF-8694-4E85-9DE7-1D29F267275C}"/>
          </ac:spMkLst>
        </pc:spChg>
        <pc:spChg chg="mod">
          <ac:chgData name="John Laird" userId="514aed82f2490a09" providerId="LiveId" clId="{EE6CA392-B829-4A9A-8BD7-F08151FF66E3}" dt="2021-06-08T19:36:44.406" v="1216"/>
          <ac:spMkLst>
            <pc:docMk/>
            <pc:sldMk cId="0" sldId="340"/>
            <ac:spMk id="44132" creationId="{82903617-9653-47A9-BF6E-51B698EC94A4}"/>
          </ac:spMkLst>
        </pc:spChg>
        <pc:spChg chg="mod">
          <ac:chgData name="John Laird" userId="514aed82f2490a09" providerId="LiveId" clId="{EE6CA392-B829-4A9A-8BD7-F08151FF66E3}" dt="2021-06-08T19:36:44.406" v="1216"/>
          <ac:spMkLst>
            <pc:docMk/>
            <pc:sldMk cId="0" sldId="340"/>
            <ac:spMk id="44133" creationId="{B1DCF32D-81B9-47FE-85D4-A94A165618BB}"/>
          </ac:spMkLst>
        </pc:spChg>
        <pc:spChg chg="mod">
          <ac:chgData name="John Laird" userId="514aed82f2490a09" providerId="LiveId" clId="{EE6CA392-B829-4A9A-8BD7-F08151FF66E3}" dt="2021-06-08T19:36:44.406" v="1216"/>
          <ac:spMkLst>
            <pc:docMk/>
            <pc:sldMk cId="0" sldId="340"/>
            <ac:spMk id="44134" creationId="{A9633400-B740-4B43-B5ED-FCF93B4EA1CB}"/>
          </ac:spMkLst>
        </pc:spChg>
        <pc:spChg chg="mod">
          <ac:chgData name="John Laird" userId="514aed82f2490a09" providerId="LiveId" clId="{EE6CA392-B829-4A9A-8BD7-F08151FF66E3}" dt="2021-06-08T19:36:44.406" v="1216"/>
          <ac:spMkLst>
            <pc:docMk/>
            <pc:sldMk cId="0" sldId="340"/>
            <ac:spMk id="44135" creationId="{A168DDF4-F2E1-4D54-A415-FA3EA594B438}"/>
          </ac:spMkLst>
        </pc:spChg>
        <pc:spChg chg="mod">
          <ac:chgData name="John Laird" userId="514aed82f2490a09" providerId="LiveId" clId="{EE6CA392-B829-4A9A-8BD7-F08151FF66E3}" dt="2021-06-08T19:36:44.406" v="1216"/>
          <ac:spMkLst>
            <pc:docMk/>
            <pc:sldMk cId="0" sldId="340"/>
            <ac:spMk id="44136" creationId="{285CCDA8-D774-40CC-A2C4-CDB42F23E578}"/>
          </ac:spMkLst>
        </pc:spChg>
        <pc:spChg chg="mod">
          <ac:chgData name="John Laird" userId="514aed82f2490a09" providerId="LiveId" clId="{EE6CA392-B829-4A9A-8BD7-F08151FF66E3}" dt="2021-06-08T19:36:44.406" v="1216"/>
          <ac:spMkLst>
            <pc:docMk/>
            <pc:sldMk cId="0" sldId="340"/>
            <ac:spMk id="44137" creationId="{49C01F83-EF76-4224-BF67-FFD2EC33AF67}"/>
          </ac:spMkLst>
        </pc:spChg>
        <pc:spChg chg="mod">
          <ac:chgData name="John Laird" userId="514aed82f2490a09" providerId="LiveId" clId="{EE6CA392-B829-4A9A-8BD7-F08151FF66E3}" dt="2021-06-08T19:36:44.406" v="1216"/>
          <ac:spMkLst>
            <pc:docMk/>
            <pc:sldMk cId="0" sldId="340"/>
            <ac:spMk id="44138" creationId="{079DCE93-6D3D-4B3D-AF87-E509CD706089}"/>
          </ac:spMkLst>
        </pc:spChg>
        <pc:spChg chg="mod">
          <ac:chgData name="John Laird" userId="514aed82f2490a09" providerId="LiveId" clId="{EE6CA392-B829-4A9A-8BD7-F08151FF66E3}" dt="2021-06-08T19:36:44.406" v="1216"/>
          <ac:spMkLst>
            <pc:docMk/>
            <pc:sldMk cId="0" sldId="340"/>
            <ac:spMk id="44139" creationId="{BB76DCB0-6457-4D6F-8DE7-EA13AD17DB17}"/>
          </ac:spMkLst>
        </pc:spChg>
        <pc:spChg chg="mod">
          <ac:chgData name="John Laird" userId="514aed82f2490a09" providerId="LiveId" clId="{EE6CA392-B829-4A9A-8BD7-F08151FF66E3}" dt="2021-06-08T19:36:44.406" v="1216"/>
          <ac:spMkLst>
            <pc:docMk/>
            <pc:sldMk cId="0" sldId="340"/>
            <ac:spMk id="44140" creationId="{41FB4245-0D2E-466C-9807-99F6027F4D4E}"/>
          </ac:spMkLst>
        </pc:spChg>
        <pc:spChg chg="mod">
          <ac:chgData name="John Laird" userId="514aed82f2490a09" providerId="LiveId" clId="{EE6CA392-B829-4A9A-8BD7-F08151FF66E3}" dt="2021-06-08T19:36:44.406" v="1216"/>
          <ac:spMkLst>
            <pc:docMk/>
            <pc:sldMk cId="0" sldId="340"/>
            <ac:spMk id="44141" creationId="{11457EAD-53CD-4206-8C6F-92099FA89700}"/>
          </ac:spMkLst>
        </pc:spChg>
        <pc:spChg chg="mod">
          <ac:chgData name="John Laird" userId="514aed82f2490a09" providerId="LiveId" clId="{EE6CA392-B829-4A9A-8BD7-F08151FF66E3}" dt="2021-06-08T19:36:44.406" v="1216"/>
          <ac:spMkLst>
            <pc:docMk/>
            <pc:sldMk cId="0" sldId="340"/>
            <ac:spMk id="44142" creationId="{DE1147AD-C381-4900-9F15-8957851C5843}"/>
          </ac:spMkLst>
        </pc:spChg>
        <pc:spChg chg="mod">
          <ac:chgData name="John Laird" userId="514aed82f2490a09" providerId="LiveId" clId="{EE6CA392-B829-4A9A-8BD7-F08151FF66E3}" dt="2021-06-08T19:36:44.406" v="1216"/>
          <ac:spMkLst>
            <pc:docMk/>
            <pc:sldMk cId="0" sldId="340"/>
            <ac:spMk id="44143" creationId="{DA66589C-1104-4252-9B55-F7D219831141}"/>
          </ac:spMkLst>
        </pc:spChg>
        <pc:spChg chg="mod">
          <ac:chgData name="John Laird" userId="514aed82f2490a09" providerId="LiveId" clId="{EE6CA392-B829-4A9A-8BD7-F08151FF66E3}" dt="2021-06-08T19:36:44.406" v="1216"/>
          <ac:spMkLst>
            <pc:docMk/>
            <pc:sldMk cId="0" sldId="340"/>
            <ac:spMk id="44144" creationId="{CE907ED5-C0BC-4FBF-BA90-B4649A0C5C60}"/>
          </ac:spMkLst>
        </pc:spChg>
        <pc:spChg chg="mod">
          <ac:chgData name="John Laird" userId="514aed82f2490a09" providerId="LiveId" clId="{EE6CA392-B829-4A9A-8BD7-F08151FF66E3}" dt="2021-06-08T19:36:44.406" v="1216"/>
          <ac:spMkLst>
            <pc:docMk/>
            <pc:sldMk cId="0" sldId="340"/>
            <ac:spMk id="44145" creationId="{43F01746-D5F7-444A-81BF-FDAAE4C30417}"/>
          </ac:spMkLst>
        </pc:spChg>
        <pc:spChg chg="mod">
          <ac:chgData name="John Laird" userId="514aed82f2490a09" providerId="LiveId" clId="{EE6CA392-B829-4A9A-8BD7-F08151FF66E3}" dt="2021-06-08T19:36:44.406" v="1216"/>
          <ac:spMkLst>
            <pc:docMk/>
            <pc:sldMk cId="0" sldId="340"/>
            <ac:spMk id="44146" creationId="{C6AABC8F-98D1-4167-8886-3F6B5392872C}"/>
          </ac:spMkLst>
        </pc:spChg>
        <pc:spChg chg="mod">
          <ac:chgData name="John Laird" userId="514aed82f2490a09" providerId="LiveId" clId="{EE6CA392-B829-4A9A-8BD7-F08151FF66E3}" dt="2021-06-08T19:36:44.406" v="1216"/>
          <ac:spMkLst>
            <pc:docMk/>
            <pc:sldMk cId="0" sldId="340"/>
            <ac:spMk id="44147" creationId="{205CCFF2-AD71-4EC0-92B6-3BE144D28FD4}"/>
          </ac:spMkLst>
        </pc:spChg>
        <pc:spChg chg="mod">
          <ac:chgData name="John Laird" userId="514aed82f2490a09" providerId="LiveId" clId="{EE6CA392-B829-4A9A-8BD7-F08151FF66E3}" dt="2021-06-08T19:36:44.406" v="1216"/>
          <ac:spMkLst>
            <pc:docMk/>
            <pc:sldMk cId="0" sldId="340"/>
            <ac:spMk id="44148" creationId="{82942B8E-81A9-4892-BED4-36F23A019EC4}"/>
          </ac:spMkLst>
        </pc:spChg>
        <pc:spChg chg="mod">
          <ac:chgData name="John Laird" userId="514aed82f2490a09" providerId="LiveId" clId="{EE6CA392-B829-4A9A-8BD7-F08151FF66E3}" dt="2021-06-08T19:36:44.406" v="1216"/>
          <ac:spMkLst>
            <pc:docMk/>
            <pc:sldMk cId="0" sldId="340"/>
            <ac:spMk id="44149" creationId="{E4176766-B176-4F2E-BAD4-38452BC5D1A0}"/>
          </ac:spMkLst>
        </pc:spChg>
        <pc:spChg chg="mod">
          <ac:chgData name="John Laird" userId="514aed82f2490a09" providerId="LiveId" clId="{EE6CA392-B829-4A9A-8BD7-F08151FF66E3}" dt="2021-06-08T19:36:44.406" v="1216"/>
          <ac:spMkLst>
            <pc:docMk/>
            <pc:sldMk cId="0" sldId="340"/>
            <ac:spMk id="44150" creationId="{AE63ED6B-5A60-42E8-933D-D64A30EE1848}"/>
          </ac:spMkLst>
        </pc:spChg>
        <pc:spChg chg="mod">
          <ac:chgData name="John Laird" userId="514aed82f2490a09" providerId="LiveId" clId="{EE6CA392-B829-4A9A-8BD7-F08151FF66E3}" dt="2021-06-08T19:36:44.406" v="1216"/>
          <ac:spMkLst>
            <pc:docMk/>
            <pc:sldMk cId="0" sldId="340"/>
            <ac:spMk id="44151" creationId="{6A0C4D52-E6BC-48B9-951F-E493DD7B9CF0}"/>
          </ac:spMkLst>
        </pc:spChg>
        <pc:spChg chg="mod">
          <ac:chgData name="John Laird" userId="514aed82f2490a09" providerId="LiveId" clId="{EE6CA392-B829-4A9A-8BD7-F08151FF66E3}" dt="2021-06-08T19:36:44.406" v="1216"/>
          <ac:spMkLst>
            <pc:docMk/>
            <pc:sldMk cId="0" sldId="340"/>
            <ac:spMk id="44152" creationId="{FC5821C4-5487-40A9-B5A0-312C5745511B}"/>
          </ac:spMkLst>
        </pc:spChg>
        <pc:spChg chg="mod">
          <ac:chgData name="John Laird" userId="514aed82f2490a09" providerId="LiveId" clId="{EE6CA392-B829-4A9A-8BD7-F08151FF66E3}" dt="2021-06-08T19:36:44.406" v="1216"/>
          <ac:spMkLst>
            <pc:docMk/>
            <pc:sldMk cId="0" sldId="340"/>
            <ac:spMk id="44153" creationId="{2B2893E0-1489-48B3-A680-639DD9683963}"/>
          </ac:spMkLst>
        </pc:spChg>
        <pc:spChg chg="mod">
          <ac:chgData name="John Laird" userId="514aed82f2490a09" providerId="LiveId" clId="{EE6CA392-B829-4A9A-8BD7-F08151FF66E3}" dt="2021-06-08T19:36:44.406" v="1216"/>
          <ac:spMkLst>
            <pc:docMk/>
            <pc:sldMk cId="0" sldId="340"/>
            <ac:spMk id="44154" creationId="{EED570F9-02DF-4840-ABDC-B626BAAA413E}"/>
          </ac:spMkLst>
        </pc:spChg>
        <pc:spChg chg="mod">
          <ac:chgData name="John Laird" userId="514aed82f2490a09" providerId="LiveId" clId="{EE6CA392-B829-4A9A-8BD7-F08151FF66E3}" dt="2021-06-08T19:36:44.406" v="1216"/>
          <ac:spMkLst>
            <pc:docMk/>
            <pc:sldMk cId="0" sldId="340"/>
            <ac:spMk id="44155" creationId="{AB7EEF3D-17BB-4D7A-8FC9-4B70E013BD52}"/>
          </ac:spMkLst>
        </pc:spChg>
        <pc:spChg chg="mod">
          <ac:chgData name="John Laird" userId="514aed82f2490a09" providerId="LiveId" clId="{EE6CA392-B829-4A9A-8BD7-F08151FF66E3}" dt="2021-06-08T19:36:44.406" v="1216"/>
          <ac:spMkLst>
            <pc:docMk/>
            <pc:sldMk cId="0" sldId="340"/>
            <ac:spMk id="44156" creationId="{FB932BEE-0E7E-4C47-8146-A8312B0291F6}"/>
          </ac:spMkLst>
        </pc:spChg>
        <pc:spChg chg="mod">
          <ac:chgData name="John Laird" userId="514aed82f2490a09" providerId="LiveId" clId="{EE6CA392-B829-4A9A-8BD7-F08151FF66E3}" dt="2021-06-08T19:36:44.406" v="1216"/>
          <ac:spMkLst>
            <pc:docMk/>
            <pc:sldMk cId="0" sldId="340"/>
            <ac:spMk id="44157" creationId="{9D2ADC65-FC01-465D-ADF9-5C7F5F23D6D6}"/>
          </ac:spMkLst>
        </pc:spChg>
        <pc:spChg chg="mod">
          <ac:chgData name="John Laird" userId="514aed82f2490a09" providerId="LiveId" clId="{EE6CA392-B829-4A9A-8BD7-F08151FF66E3}" dt="2021-06-08T19:36:44.406" v="1216"/>
          <ac:spMkLst>
            <pc:docMk/>
            <pc:sldMk cId="0" sldId="340"/>
            <ac:spMk id="44158" creationId="{2AE5FF5F-D6E8-4ECF-878D-21753C8E6FA6}"/>
          </ac:spMkLst>
        </pc:spChg>
        <pc:spChg chg="mod">
          <ac:chgData name="John Laird" userId="514aed82f2490a09" providerId="LiveId" clId="{EE6CA392-B829-4A9A-8BD7-F08151FF66E3}" dt="2021-06-08T19:36:44.406" v="1216"/>
          <ac:spMkLst>
            <pc:docMk/>
            <pc:sldMk cId="0" sldId="340"/>
            <ac:spMk id="44159" creationId="{2F9335EC-D787-4D49-AB6E-32B193CF7488}"/>
          </ac:spMkLst>
        </pc:spChg>
        <pc:spChg chg="mod">
          <ac:chgData name="John Laird" userId="514aed82f2490a09" providerId="LiveId" clId="{EE6CA392-B829-4A9A-8BD7-F08151FF66E3}" dt="2021-06-08T19:36:44.406" v="1216"/>
          <ac:spMkLst>
            <pc:docMk/>
            <pc:sldMk cId="0" sldId="340"/>
            <ac:spMk id="44160" creationId="{4F2B0503-DF23-4CB2-8EC0-EB7303E68A96}"/>
          </ac:spMkLst>
        </pc:spChg>
        <pc:spChg chg="mod">
          <ac:chgData name="John Laird" userId="514aed82f2490a09" providerId="LiveId" clId="{EE6CA392-B829-4A9A-8BD7-F08151FF66E3}" dt="2021-06-08T19:36:44.406" v="1216"/>
          <ac:spMkLst>
            <pc:docMk/>
            <pc:sldMk cId="0" sldId="340"/>
            <ac:spMk id="44161" creationId="{9AB35311-C508-4DDC-9E31-B9BC3C685FAD}"/>
          </ac:spMkLst>
        </pc:spChg>
        <pc:spChg chg="mod">
          <ac:chgData name="John Laird" userId="514aed82f2490a09" providerId="LiveId" clId="{EE6CA392-B829-4A9A-8BD7-F08151FF66E3}" dt="2021-06-08T19:36:44.406" v="1216"/>
          <ac:spMkLst>
            <pc:docMk/>
            <pc:sldMk cId="0" sldId="340"/>
            <ac:spMk id="44162" creationId="{4C5554EB-4A0B-4779-A607-3F0107AB3BE7}"/>
          </ac:spMkLst>
        </pc:spChg>
        <pc:spChg chg="mod">
          <ac:chgData name="John Laird" userId="514aed82f2490a09" providerId="LiveId" clId="{EE6CA392-B829-4A9A-8BD7-F08151FF66E3}" dt="2021-06-08T19:36:44.406" v="1216"/>
          <ac:spMkLst>
            <pc:docMk/>
            <pc:sldMk cId="0" sldId="340"/>
            <ac:spMk id="44163" creationId="{B6CB9F28-6A10-4EF9-AC54-FD252AC783D4}"/>
          </ac:spMkLst>
        </pc:spChg>
        <pc:spChg chg="mod">
          <ac:chgData name="John Laird" userId="514aed82f2490a09" providerId="LiveId" clId="{EE6CA392-B829-4A9A-8BD7-F08151FF66E3}" dt="2021-06-08T19:36:44.406" v="1216"/>
          <ac:spMkLst>
            <pc:docMk/>
            <pc:sldMk cId="0" sldId="340"/>
            <ac:spMk id="44164" creationId="{48C85EDD-AD3B-4492-8E1A-9AFE6E80C033}"/>
          </ac:spMkLst>
        </pc:spChg>
        <pc:spChg chg="mod">
          <ac:chgData name="John Laird" userId="514aed82f2490a09" providerId="LiveId" clId="{EE6CA392-B829-4A9A-8BD7-F08151FF66E3}" dt="2021-06-08T19:36:44.406" v="1216"/>
          <ac:spMkLst>
            <pc:docMk/>
            <pc:sldMk cId="0" sldId="340"/>
            <ac:spMk id="44165" creationId="{87CB42FC-10E6-4E1B-BF48-86A2641985F6}"/>
          </ac:spMkLst>
        </pc:spChg>
        <pc:spChg chg="mod">
          <ac:chgData name="John Laird" userId="514aed82f2490a09" providerId="LiveId" clId="{EE6CA392-B829-4A9A-8BD7-F08151FF66E3}" dt="2021-06-08T19:36:44.406" v="1216"/>
          <ac:spMkLst>
            <pc:docMk/>
            <pc:sldMk cId="0" sldId="340"/>
            <ac:spMk id="44166" creationId="{BE6F9583-A9A9-4873-B176-43D763D76D02}"/>
          </ac:spMkLst>
        </pc:spChg>
        <pc:spChg chg="mod">
          <ac:chgData name="John Laird" userId="514aed82f2490a09" providerId="LiveId" clId="{EE6CA392-B829-4A9A-8BD7-F08151FF66E3}" dt="2021-06-08T19:36:44.406" v="1216"/>
          <ac:spMkLst>
            <pc:docMk/>
            <pc:sldMk cId="0" sldId="340"/>
            <ac:spMk id="44167" creationId="{DB11B794-44BD-4381-9523-85B4ABCB442C}"/>
          </ac:spMkLst>
        </pc:spChg>
        <pc:spChg chg="mod">
          <ac:chgData name="John Laird" userId="514aed82f2490a09" providerId="LiveId" clId="{EE6CA392-B829-4A9A-8BD7-F08151FF66E3}" dt="2021-06-08T19:36:44.406" v="1216"/>
          <ac:spMkLst>
            <pc:docMk/>
            <pc:sldMk cId="0" sldId="340"/>
            <ac:spMk id="44168" creationId="{BD303593-88B2-42A3-9AA0-3436CC7A35FB}"/>
          </ac:spMkLst>
        </pc:spChg>
        <pc:spChg chg="mod">
          <ac:chgData name="John Laird" userId="514aed82f2490a09" providerId="LiveId" clId="{EE6CA392-B829-4A9A-8BD7-F08151FF66E3}" dt="2021-06-08T19:36:44.406" v="1216"/>
          <ac:spMkLst>
            <pc:docMk/>
            <pc:sldMk cId="0" sldId="340"/>
            <ac:spMk id="44169" creationId="{81D6A24B-66FB-40D9-8E81-EF54F4AC49DD}"/>
          </ac:spMkLst>
        </pc:spChg>
        <pc:spChg chg="mod">
          <ac:chgData name="John Laird" userId="514aed82f2490a09" providerId="LiveId" clId="{EE6CA392-B829-4A9A-8BD7-F08151FF66E3}" dt="2021-06-08T19:36:44.406" v="1216"/>
          <ac:spMkLst>
            <pc:docMk/>
            <pc:sldMk cId="0" sldId="340"/>
            <ac:spMk id="44170" creationId="{FA8379F6-A290-46F0-B164-545CA86E951B}"/>
          </ac:spMkLst>
        </pc:spChg>
        <pc:spChg chg="mod">
          <ac:chgData name="John Laird" userId="514aed82f2490a09" providerId="LiveId" clId="{EE6CA392-B829-4A9A-8BD7-F08151FF66E3}" dt="2021-06-08T19:36:44.406" v="1216"/>
          <ac:spMkLst>
            <pc:docMk/>
            <pc:sldMk cId="0" sldId="340"/>
            <ac:spMk id="44171" creationId="{E1F17600-46CF-4F1A-93E1-10BD91B5AED4}"/>
          </ac:spMkLst>
        </pc:spChg>
        <pc:spChg chg="mod">
          <ac:chgData name="John Laird" userId="514aed82f2490a09" providerId="LiveId" clId="{EE6CA392-B829-4A9A-8BD7-F08151FF66E3}" dt="2021-06-08T19:36:44.406" v="1216"/>
          <ac:spMkLst>
            <pc:docMk/>
            <pc:sldMk cId="0" sldId="340"/>
            <ac:spMk id="44172" creationId="{06D1ADA5-2548-4F29-B3B8-2F341A697672}"/>
          </ac:spMkLst>
        </pc:spChg>
        <pc:spChg chg="mod">
          <ac:chgData name="John Laird" userId="514aed82f2490a09" providerId="LiveId" clId="{EE6CA392-B829-4A9A-8BD7-F08151FF66E3}" dt="2021-06-08T19:36:44.406" v="1216"/>
          <ac:spMkLst>
            <pc:docMk/>
            <pc:sldMk cId="0" sldId="340"/>
            <ac:spMk id="44173" creationId="{0C6F8E49-7A97-48B2-8562-697FE478B6F9}"/>
          </ac:spMkLst>
        </pc:spChg>
        <pc:spChg chg="mod">
          <ac:chgData name="John Laird" userId="514aed82f2490a09" providerId="LiveId" clId="{EE6CA392-B829-4A9A-8BD7-F08151FF66E3}" dt="2021-06-08T19:36:44.406" v="1216"/>
          <ac:spMkLst>
            <pc:docMk/>
            <pc:sldMk cId="0" sldId="340"/>
            <ac:spMk id="44174" creationId="{B19A57D1-7263-469D-9E04-DB2085BE15DD}"/>
          </ac:spMkLst>
        </pc:spChg>
        <pc:spChg chg="mod">
          <ac:chgData name="John Laird" userId="514aed82f2490a09" providerId="LiveId" clId="{EE6CA392-B829-4A9A-8BD7-F08151FF66E3}" dt="2021-06-08T19:36:44.406" v="1216"/>
          <ac:spMkLst>
            <pc:docMk/>
            <pc:sldMk cId="0" sldId="340"/>
            <ac:spMk id="44175" creationId="{8AEA6D9C-DA9F-4279-9A2E-4B664EF17D02}"/>
          </ac:spMkLst>
        </pc:spChg>
        <pc:spChg chg="mod">
          <ac:chgData name="John Laird" userId="514aed82f2490a09" providerId="LiveId" clId="{EE6CA392-B829-4A9A-8BD7-F08151FF66E3}" dt="2021-06-08T19:36:44.406" v="1216"/>
          <ac:spMkLst>
            <pc:docMk/>
            <pc:sldMk cId="0" sldId="340"/>
            <ac:spMk id="44176" creationId="{0D306092-F808-43BB-9B1D-7C897018C0E9}"/>
          </ac:spMkLst>
        </pc:spChg>
        <pc:spChg chg="mod">
          <ac:chgData name="John Laird" userId="514aed82f2490a09" providerId="LiveId" clId="{EE6CA392-B829-4A9A-8BD7-F08151FF66E3}" dt="2021-06-08T19:36:44.406" v="1216"/>
          <ac:spMkLst>
            <pc:docMk/>
            <pc:sldMk cId="0" sldId="340"/>
            <ac:spMk id="44177" creationId="{2E663296-D0BE-4FBA-A0E8-54601E9583D2}"/>
          </ac:spMkLst>
        </pc:spChg>
        <pc:grpChg chg="mod">
          <ac:chgData name="John Laird" userId="514aed82f2490a09" providerId="LiveId" clId="{EE6CA392-B829-4A9A-8BD7-F08151FF66E3}" dt="2021-06-08T19:36:44.406" v="1216"/>
          <ac:grpSpMkLst>
            <pc:docMk/>
            <pc:sldMk cId="0" sldId="340"/>
            <ac:grpSpMk id="263" creationId="{ADBA8CCE-81B2-4E09-8AD3-6762FE315F4E}"/>
          </ac:grpSpMkLst>
        </pc:grpChg>
        <pc:grpChg chg="mod">
          <ac:chgData name="John Laird" userId="514aed82f2490a09" providerId="LiveId" clId="{EE6CA392-B829-4A9A-8BD7-F08151FF66E3}" dt="2021-06-08T19:36:44.406" v="1216"/>
          <ac:grpSpMkLst>
            <pc:docMk/>
            <pc:sldMk cId="0" sldId="340"/>
            <ac:grpSpMk id="266" creationId="{BD34D03E-B2A9-46AC-B34F-AC7BCBFE3BBA}"/>
          </ac:grpSpMkLst>
        </pc:grpChg>
        <pc:grpChg chg="mod">
          <ac:chgData name="John Laird" userId="514aed82f2490a09" providerId="LiveId" clId="{EE6CA392-B829-4A9A-8BD7-F08151FF66E3}" dt="2021-06-08T19:36:44.406" v="1216"/>
          <ac:grpSpMkLst>
            <pc:docMk/>
            <pc:sldMk cId="0" sldId="340"/>
            <ac:grpSpMk id="269" creationId="{8C2BF3CA-EBE2-4B0D-940C-AF29087B0A8D}"/>
          </ac:grpSpMkLst>
        </pc:grpChg>
        <pc:grpChg chg="mod">
          <ac:chgData name="John Laird" userId="514aed82f2490a09" providerId="LiveId" clId="{EE6CA392-B829-4A9A-8BD7-F08151FF66E3}" dt="2021-06-08T19:36:44.406" v="1216"/>
          <ac:grpSpMkLst>
            <pc:docMk/>
            <pc:sldMk cId="0" sldId="340"/>
            <ac:grpSpMk id="272" creationId="{3BCEEED9-CC4C-4A11-B7E4-BD0E72942E21}"/>
          </ac:grpSpMkLst>
        </pc:grpChg>
        <pc:grpChg chg="mod">
          <ac:chgData name="John Laird" userId="514aed82f2490a09" providerId="LiveId" clId="{EE6CA392-B829-4A9A-8BD7-F08151FF66E3}" dt="2021-06-08T19:36:44.406" v="1216"/>
          <ac:grpSpMkLst>
            <pc:docMk/>
            <pc:sldMk cId="0" sldId="340"/>
            <ac:grpSpMk id="288" creationId="{ABF7ECFB-2A69-4C3F-85FC-95B313C0B64C}"/>
          </ac:grpSpMkLst>
        </pc:grpChg>
        <pc:grpChg chg="mod">
          <ac:chgData name="John Laird" userId="514aed82f2490a09" providerId="LiveId" clId="{EE6CA392-B829-4A9A-8BD7-F08151FF66E3}" dt="2021-06-08T19:36:44.406" v="1216"/>
          <ac:grpSpMkLst>
            <pc:docMk/>
            <pc:sldMk cId="0" sldId="340"/>
            <ac:grpSpMk id="291" creationId="{7688DF86-B073-48F5-870C-F85CCBB70551}"/>
          </ac:grpSpMkLst>
        </pc:grpChg>
        <pc:grpChg chg="mod">
          <ac:chgData name="John Laird" userId="514aed82f2490a09" providerId="LiveId" clId="{EE6CA392-B829-4A9A-8BD7-F08151FF66E3}" dt="2021-06-08T19:36:44.406" v="1216"/>
          <ac:grpSpMkLst>
            <pc:docMk/>
            <pc:sldMk cId="0" sldId="340"/>
            <ac:grpSpMk id="294" creationId="{96D8947D-1FCA-4B96-AFF3-44007A164EDF}"/>
          </ac:grpSpMkLst>
        </pc:grpChg>
        <pc:grpChg chg="mod">
          <ac:chgData name="John Laird" userId="514aed82f2490a09" providerId="LiveId" clId="{EE6CA392-B829-4A9A-8BD7-F08151FF66E3}" dt="2021-06-08T19:36:44.406" v="1216"/>
          <ac:grpSpMkLst>
            <pc:docMk/>
            <pc:sldMk cId="0" sldId="340"/>
            <ac:grpSpMk id="297" creationId="{3967624A-DE21-4EF8-B6ED-CD31F4BDA9B8}"/>
          </ac:grpSpMkLst>
        </pc:grpChg>
        <pc:grpChg chg="mod">
          <ac:chgData name="John Laird" userId="514aed82f2490a09" providerId="LiveId" clId="{EE6CA392-B829-4A9A-8BD7-F08151FF66E3}" dt="2021-06-08T19:36:44.406" v="1216"/>
          <ac:grpSpMkLst>
            <pc:docMk/>
            <pc:sldMk cId="0" sldId="340"/>
            <ac:grpSpMk id="44040" creationId="{96181096-6CA9-4ABB-A856-D71EB8302876}"/>
          </ac:grpSpMkLst>
        </pc:grpChg>
        <pc:grpChg chg="mod">
          <ac:chgData name="John Laird" userId="514aed82f2490a09" providerId="LiveId" clId="{EE6CA392-B829-4A9A-8BD7-F08151FF66E3}" dt="2021-06-08T19:36:44.406" v="1216"/>
          <ac:grpSpMkLst>
            <pc:docMk/>
            <pc:sldMk cId="0" sldId="340"/>
            <ac:grpSpMk id="44041" creationId="{46A68C21-D87F-4CB5-8212-1CECDD0BB249}"/>
          </ac:grpSpMkLst>
        </pc:grpChg>
        <pc:grpChg chg="mod">
          <ac:chgData name="John Laird" userId="514aed82f2490a09" providerId="LiveId" clId="{EE6CA392-B829-4A9A-8BD7-F08151FF66E3}" dt="2021-06-08T19:36:44.406" v="1216"/>
          <ac:grpSpMkLst>
            <pc:docMk/>
            <pc:sldMk cId="0" sldId="340"/>
            <ac:grpSpMk id="44042" creationId="{B6577BD0-20E4-4F8A-B147-734FE74F3B74}"/>
          </ac:grpSpMkLst>
        </pc:grpChg>
        <pc:grpChg chg="mod">
          <ac:chgData name="John Laird" userId="514aed82f2490a09" providerId="LiveId" clId="{EE6CA392-B829-4A9A-8BD7-F08151FF66E3}" dt="2021-06-08T19:36:44.406" v="1216"/>
          <ac:grpSpMkLst>
            <pc:docMk/>
            <pc:sldMk cId="0" sldId="340"/>
            <ac:grpSpMk id="44043" creationId="{DF0A95C3-E009-4690-9BC4-8A6252BC5672}"/>
          </ac:grpSpMkLst>
        </pc:grpChg>
        <pc:grpChg chg="mod">
          <ac:chgData name="John Laird" userId="514aed82f2490a09" providerId="LiveId" clId="{EE6CA392-B829-4A9A-8BD7-F08151FF66E3}" dt="2021-06-08T19:36:44.406" v="1216"/>
          <ac:grpSpMkLst>
            <pc:docMk/>
            <pc:sldMk cId="0" sldId="340"/>
            <ac:grpSpMk id="44044" creationId="{D7F41C2B-E9D0-40B9-BA66-8C013989DA87}"/>
          </ac:grpSpMkLst>
        </pc:grpChg>
        <pc:grpChg chg="mod">
          <ac:chgData name="John Laird" userId="514aed82f2490a09" providerId="LiveId" clId="{EE6CA392-B829-4A9A-8BD7-F08151FF66E3}" dt="2021-06-08T19:36:44.406" v="1216"/>
          <ac:grpSpMkLst>
            <pc:docMk/>
            <pc:sldMk cId="0" sldId="340"/>
            <ac:grpSpMk id="44045" creationId="{A57644C3-60B3-4EC4-A848-B656582D5745}"/>
          </ac:grpSpMkLst>
        </pc:grpChg>
        <pc:grpChg chg="mod">
          <ac:chgData name="John Laird" userId="514aed82f2490a09" providerId="LiveId" clId="{EE6CA392-B829-4A9A-8BD7-F08151FF66E3}" dt="2021-06-08T19:36:44.406" v="1216"/>
          <ac:grpSpMkLst>
            <pc:docMk/>
            <pc:sldMk cId="0" sldId="340"/>
            <ac:grpSpMk id="44046" creationId="{D9B71D3C-43C0-438A-8200-AE13D3DF93B4}"/>
          </ac:grpSpMkLst>
        </pc:grpChg>
        <pc:grpChg chg="mod">
          <ac:chgData name="John Laird" userId="514aed82f2490a09" providerId="LiveId" clId="{EE6CA392-B829-4A9A-8BD7-F08151FF66E3}" dt="2021-06-08T19:36:44.406" v="1216"/>
          <ac:grpSpMkLst>
            <pc:docMk/>
            <pc:sldMk cId="0" sldId="340"/>
            <ac:grpSpMk id="44047" creationId="{C77B8A63-3EC5-4F97-A24B-DBB7AD50D62F}"/>
          </ac:grpSpMkLst>
        </pc:grpChg>
        <pc:grpChg chg="mod">
          <ac:chgData name="John Laird" userId="514aed82f2490a09" providerId="LiveId" clId="{EE6CA392-B829-4A9A-8BD7-F08151FF66E3}" dt="2021-06-08T19:36:44.406" v="1216"/>
          <ac:grpSpMkLst>
            <pc:docMk/>
            <pc:sldMk cId="0" sldId="340"/>
            <ac:grpSpMk id="44048" creationId="{84A28385-9BEB-4413-AB80-EBF60D7C1B6C}"/>
          </ac:grpSpMkLst>
        </pc:grpChg>
        <pc:grpChg chg="mod">
          <ac:chgData name="John Laird" userId="514aed82f2490a09" providerId="LiveId" clId="{EE6CA392-B829-4A9A-8BD7-F08151FF66E3}" dt="2021-06-08T19:36:44.406" v="1216"/>
          <ac:grpSpMkLst>
            <pc:docMk/>
            <pc:sldMk cId="0" sldId="340"/>
            <ac:grpSpMk id="44049" creationId="{0FCC97E4-F95C-459E-9342-17F41A8DCDDD}"/>
          </ac:grpSpMkLst>
        </pc:grpChg>
        <pc:grpChg chg="mod">
          <ac:chgData name="John Laird" userId="514aed82f2490a09" providerId="LiveId" clId="{EE6CA392-B829-4A9A-8BD7-F08151FF66E3}" dt="2021-06-08T19:36:44.406" v="1216"/>
          <ac:grpSpMkLst>
            <pc:docMk/>
            <pc:sldMk cId="0" sldId="340"/>
            <ac:grpSpMk id="44050" creationId="{8D2B6A32-8D4E-4C14-9BAA-C923B4528253}"/>
          </ac:grpSpMkLst>
        </pc:grpChg>
        <pc:grpChg chg="mod">
          <ac:chgData name="John Laird" userId="514aed82f2490a09" providerId="LiveId" clId="{EE6CA392-B829-4A9A-8BD7-F08151FF66E3}" dt="2021-06-08T19:36:44.406" v="1216"/>
          <ac:grpSpMkLst>
            <pc:docMk/>
            <pc:sldMk cId="0" sldId="340"/>
            <ac:grpSpMk id="44051" creationId="{E750D8BC-1508-43BA-AA8B-3862781253CA}"/>
          </ac:grpSpMkLst>
        </pc:grpChg>
        <pc:grpChg chg="mod">
          <ac:chgData name="John Laird" userId="514aed82f2490a09" providerId="LiveId" clId="{EE6CA392-B829-4A9A-8BD7-F08151FF66E3}" dt="2021-06-08T19:36:44.406" v="1216"/>
          <ac:grpSpMkLst>
            <pc:docMk/>
            <pc:sldMk cId="0" sldId="340"/>
            <ac:grpSpMk id="44052" creationId="{176694D5-E32F-4DF1-8FD3-133CA65E2CAD}"/>
          </ac:grpSpMkLst>
        </pc:grpChg>
        <pc:grpChg chg="mod">
          <ac:chgData name="John Laird" userId="514aed82f2490a09" providerId="LiveId" clId="{EE6CA392-B829-4A9A-8BD7-F08151FF66E3}" dt="2021-06-08T19:36:44.406" v="1216"/>
          <ac:grpSpMkLst>
            <pc:docMk/>
            <pc:sldMk cId="0" sldId="340"/>
            <ac:grpSpMk id="44053" creationId="{BA6A46A6-C793-4E64-B5B4-114FAA2997F4}"/>
          </ac:grpSpMkLst>
        </pc:grpChg>
        <pc:grpChg chg="mod">
          <ac:chgData name="John Laird" userId="514aed82f2490a09" providerId="LiveId" clId="{EE6CA392-B829-4A9A-8BD7-F08151FF66E3}" dt="2021-06-08T19:36:44.406" v="1216"/>
          <ac:grpSpMkLst>
            <pc:docMk/>
            <pc:sldMk cId="0" sldId="340"/>
            <ac:grpSpMk id="44054" creationId="{EE936120-5530-4E74-B22E-A0BBA7CE0A19}"/>
          </ac:grpSpMkLst>
        </pc:grpChg>
        <pc:grpChg chg="mod">
          <ac:chgData name="John Laird" userId="514aed82f2490a09" providerId="LiveId" clId="{EE6CA392-B829-4A9A-8BD7-F08151FF66E3}" dt="2021-06-08T19:36:44.406" v="1216"/>
          <ac:grpSpMkLst>
            <pc:docMk/>
            <pc:sldMk cId="0" sldId="340"/>
            <ac:grpSpMk id="44055" creationId="{6D36012D-F8CD-4646-90F5-7A66C3D81512}"/>
          </ac:grpSpMkLst>
        </pc:grpChg>
        <pc:grpChg chg="mod">
          <ac:chgData name="John Laird" userId="514aed82f2490a09" providerId="LiveId" clId="{EE6CA392-B829-4A9A-8BD7-F08151FF66E3}" dt="2021-06-08T19:36:44.406" v="1216"/>
          <ac:grpSpMkLst>
            <pc:docMk/>
            <pc:sldMk cId="0" sldId="340"/>
            <ac:grpSpMk id="44056" creationId="{8CE9C05D-722F-4B36-B855-7E108385F4C7}"/>
          </ac:grpSpMkLst>
        </pc:grpChg>
        <pc:grpChg chg="mod">
          <ac:chgData name="John Laird" userId="514aed82f2490a09" providerId="LiveId" clId="{EE6CA392-B829-4A9A-8BD7-F08151FF66E3}" dt="2021-06-08T19:36:44.406" v="1216"/>
          <ac:grpSpMkLst>
            <pc:docMk/>
            <pc:sldMk cId="0" sldId="340"/>
            <ac:grpSpMk id="44057" creationId="{EEBC32E6-3752-461F-8F80-1E3E8646B2B8}"/>
          </ac:grpSpMkLst>
        </pc:grpChg>
        <pc:grpChg chg="mod">
          <ac:chgData name="John Laird" userId="514aed82f2490a09" providerId="LiveId" clId="{EE6CA392-B829-4A9A-8BD7-F08151FF66E3}" dt="2021-06-08T19:36:44.406" v="1216"/>
          <ac:grpSpMkLst>
            <pc:docMk/>
            <pc:sldMk cId="0" sldId="340"/>
            <ac:grpSpMk id="44058" creationId="{D764BFC6-0143-42F2-8515-48675A6F92F3}"/>
          </ac:grpSpMkLst>
        </pc:grpChg>
        <pc:grpChg chg="mod">
          <ac:chgData name="John Laird" userId="514aed82f2490a09" providerId="LiveId" clId="{EE6CA392-B829-4A9A-8BD7-F08151FF66E3}" dt="2021-06-08T19:36:44.406" v="1216"/>
          <ac:grpSpMkLst>
            <pc:docMk/>
            <pc:sldMk cId="0" sldId="340"/>
            <ac:grpSpMk id="44059" creationId="{EE61BF0A-764C-4192-AE0A-42B997D79641}"/>
          </ac:grpSpMkLst>
        </pc:grpChg>
        <pc:grpChg chg="mod">
          <ac:chgData name="John Laird" userId="514aed82f2490a09" providerId="LiveId" clId="{EE6CA392-B829-4A9A-8BD7-F08151FF66E3}" dt="2021-06-08T19:36:44.406" v="1216"/>
          <ac:grpSpMkLst>
            <pc:docMk/>
            <pc:sldMk cId="0" sldId="340"/>
            <ac:grpSpMk id="44060" creationId="{74E4AD16-1416-499A-93C4-D84CFE302787}"/>
          </ac:grpSpMkLst>
        </pc:grpChg>
        <pc:grpChg chg="mod">
          <ac:chgData name="John Laird" userId="514aed82f2490a09" providerId="LiveId" clId="{EE6CA392-B829-4A9A-8BD7-F08151FF66E3}" dt="2021-06-08T19:36:44.406" v="1216"/>
          <ac:grpSpMkLst>
            <pc:docMk/>
            <pc:sldMk cId="0" sldId="340"/>
            <ac:grpSpMk id="44061" creationId="{EA1F9C1D-B87B-4853-A2BC-C0194DAB4293}"/>
          </ac:grpSpMkLst>
        </pc:grpChg>
        <pc:grpChg chg="mod">
          <ac:chgData name="John Laird" userId="514aed82f2490a09" providerId="LiveId" clId="{EE6CA392-B829-4A9A-8BD7-F08151FF66E3}" dt="2021-06-08T19:36:44.406" v="1216"/>
          <ac:grpSpMkLst>
            <pc:docMk/>
            <pc:sldMk cId="0" sldId="340"/>
            <ac:grpSpMk id="44062" creationId="{9804768B-D603-409A-9A13-F82F87E4A971}"/>
          </ac:grpSpMkLst>
        </pc:grpChg>
        <pc:grpChg chg="mod">
          <ac:chgData name="John Laird" userId="514aed82f2490a09" providerId="LiveId" clId="{EE6CA392-B829-4A9A-8BD7-F08151FF66E3}" dt="2021-06-08T19:36:44.406" v="1216"/>
          <ac:grpSpMkLst>
            <pc:docMk/>
            <pc:sldMk cId="0" sldId="340"/>
            <ac:grpSpMk id="44063" creationId="{63B02DAC-C783-4A97-8588-621FA29C6D2A}"/>
          </ac:grpSpMkLst>
        </pc:grpChg>
        <pc:grpChg chg="mod">
          <ac:chgData name="John Laird" userId="514aed82f2490a09" providerId="LiveId" clId="{EE6CA392-B829-4A9A-8BD7-F08151FF66E3}" dt="2021-06-08T19:36:44.406" v="1216"/>
          <ac:grpSpMkLst>
            <pc:docMk/>
            <pc:sldMk cId="0" sldId="340"/>
            <ac:grpSpMk id="44064" creationId="{C38B4D03-B036-4A67-A849-B8694039A6E8}"/>
          </ac:grpSpMkLst>
        </pc:grpChg>
        <pc:cxnChg chg="mod">
          <ac:chgData name="John Laird" userId="514aed82f2490a09" providerId="LiveId" clId="{EE6CA392-B829-4A9A-8BD7-F08151FF66E3}" dt="2021-06-08T19:36:44.406" v="1216"/>
          <ac:cxnSpMkLst>
            <pc:docMk/>
            <pc:sldMk cId="0" sldId="340"/>
            <ac:cxnSpMk id="44069" creationId="{A6073777-579F-42C6-BE53-438FC37280D3}"/>
          </ac:cxnSpMkLst>
        </pc:cxnChg>
        <pc:cxnChg chg="mod">
          <ac:chgData name="John Laird" userId="514aed82f2490a09" providerId="LiveId" clId="{EE6CA392-B829-4A9A-8BD7-F08151FF66E3}" dt="2021-06-08T19:36:44.406" v="1216"/>
          <ac:cxnSpMkLst>
            <pc:docMk/>
            <pc:sldMk cId="0" sldId="340"/>
            <ac:cxnSpMk id="44070" creationId="{015FCF3A-4562-49FC-850F-8EF6E58E4EB5}"/>
          </ac:cxnSpMkLst>
        </pc:cxnChg>
        <pc:cxnChg chg="mod">
          <ac:chgData name="John Laird" userId="514aed82f2490a09" providerId="LiveId" clId="{EE6CA392-B829-4A9A-8BD7-F08151FF66E3}" dt="2021-06-08T19:36:44.406" v="1216"/>
          <ac:cxnSpMkLst>
            <pc:docMk/>
            <pc:sldMk cId="0" sldId="340"/>
            <ac:cxnSpMk id="44076" creationId="{E6F9547E-7A11-48BF-A22C-D25364CF1E38}"/>
          </ac:cxnSpMkLst>
        </pc:cxnChg>
        <pc:cxnChg chg="mod">
          <ac:chgData name="John Laird" userId="514aed82f2490a09" providerId="LiveId" clId="{EE6CA392-B829-4A9A-8BD7-F08151FF66E3}" dt="2021-06-08T19:36:44.406" v="1216"/>
          <ac:cxnSpMkLst>
            <pc:docMk/>
            <pc:sldMk cId="0" sldId="340"/>
            <ac:cxnSpMk id="44078" creationId="{5E34B52A-FD3F-4088-B6AD-BF43497EC157}"/>
          </ac:cxnSpMkLst>
        </pc:cxnChg>
        <pc:cxnChg chg="mod">
          <ac:chgData name="John Laird" userId="514aed82f2490a09" providerId="LiveId" clId="{EE6CA392-B829-4A9A-8BD7-F08151FF66E3}" dt="2021-06-08T19:36:44.406" v="1216"/>
          <ac:cxnSpMkLst>
            <pc:docMk/>
            <pc:sldMk cId="0" sldId="340"/>
            <ac:cxnSpMk id="44082" creationId="{1A2A2701-0DBA-468B-A14D-5C2360DF82BA}"/>
          </ac:cxnSpMkLst>
        </pc:cxnChg>
        <pc:cxnChg chg="mod">
          <ac:chgData name="John Laird" userId="514aed82f2490a09" providerId="LiveId" clId="{EE6CA392-B829-4A9A-8BD7-F08151FF66E3}" dt="2021-06-08T19:36:44.406" v="1216"/>
          <ac:cxnSpMkLst>
            <pc:docMk/>
            <pc:sldMk cId="0" sldId="340"/>
            <ac:cxnSpMk id="44083" creationId="{3FB52DE0-0965-4DF4-A393-D17DF889E655}"/>
          </ac:cxnSpMkLst>
        </pc:cxnChg>
        <pc:cxnChg chg="mod">
          <ac:chgData name="John Laird" userId="514aed82f2490a09" providerId="LiveId" clId="{EE6CA392-B829-4A9A-8BD7-F08151FF66E3}" dt="2021-06-08T19:36:44.406" v="1216"/>
          <ac:cxnSpMkLst>
            <pc:docMk/>
            <pc:sldMk cId="0" sldId="340"/>
            <ac:cxnSpMk id="44084" creationId="{3A8E0DD9-CD82-4F21-BAD2-96F431A8436D}"/>
          </ac:cxnSpMkLst>
        </pc:cxnChg>
      </pc:sldChg>
      <pc:sldChg chg="modSp add del mod modTransition modAnim">
        <pc:chgData name="John Laird" userId="514aed82f2490a09" providerId="LiveId" clId="{EE6CA392-B829-4A9A-8BD7-F08151FF66E3}" dt="2021-06-09T19:34:46.562" v="7701" actId="2696"/>
        <pc:sldMkLst>
          <pc:docMk/>
          <pc:sldMk cId="0" sldId="345"/>
        </pc:sldMkLst>
        <pc:spChg chg="mod">
          <ac:chgData name="John Laird" userId="514aed82f2490a09" providerId="LiveId" clId="{EE6CA392-B829-4A9A-8BD7-F08151FF66E3}" dt="2021-06-08T19:36:44.406" v="1216"/>
          <ac:spMkLst>
            <pc:docMk/>
            <pc:sldMk cId="0" sldId="345"/>
            <ac:spMk id="4" creationId="{E3509127-9488-4743-B097-190660810CF1}"/>
          </ac:spMkLst>
        </pc:spChg>
        <pc:spChg chg="mod">
          <ac:chgData name="John Laird" userId="514aed82f2490a09" providerId="LiveId" clId="{EE6CA392-B829-4A9A-8BD7-F08151FF66E3}" dt="2021-06-08T19:44:48.133" v="1303" actId="27636"/>
          <ac:spMkLst>
            <pc:docMk/>
            <pc:sldMk cId="0" sldId="345"/>
            <ac:spMk id="45058" creationId="{32101651-25AA-4B94-ABEB-A53200F1DE9A}"/>
          </ac:spMkLst>
        </pc:spChg>
        <pc:spChg chg="mod">
          <ac:chgData name="John Laird" userId="514aed82f2490a09" providerId="LiveId" clId="{EE6CA392-B829-4A9A-8BD7-F08151FF66E3}" dt="2021-06-08T19:45:44.098" v="1319"/>
          <ac:spMkLst>
            <pc:docMk/>
            <pc:sldMk cId="0" sldId="345"/>
            <ac:spMk id="45060" creationId="{5B10CBB5-353F-4B20-B5A2-C364E29BE647}"/>
          </ac:spMkLst>
        </pc:spChg>
        <pc:spChg chg="mod">
          <ac:chgData name="John Laird" userId="514aed82f2490a09" providerId="LiveId" clId="{EE6CA392-B829-4A9A-8BD7-F08151FF66E3}" dt="2021-06-08T19:36:44.406" v="1216"/>
          <ac:spMkLst>
            <pc:docMk/>
            <pc:sldMk cId="0" sldId="345"/>
            <ac:spMk id="45063" creationId="{F1044C3D-78F7-445B-A8FD-2D7A42E55040}"/>
          </ac:spMkLst>
        </pc:spChg>
        <pc:spChg chg="mod">
          <ac:chgData name="John Laird" userId="514aed82f2490a09" providerId="LiveId" clId="{EE6CA392-B829-4A9A-8BD7-F08151FF66E3}" dt="2021-06-08T19:36:44.406" v="1216"/>
          <ac:spMkLst>
            <pc:docMk/>
            <pc:sldMk cId="0" sldId="345"/>
            <ac:spMk id="45065" creationId="{85F86351-CCE1-4A22-B4C6-C2AED5BED240}"/>
          </ac:spMkLst>
        </pc:spChg>
        <pc:grpChg chg="mod">
          <ac:chgData name="John Laird" userId="514aed82f2490a09" providerId="LiveId" clId="{EE6CA392-B829-4A9A-8BD7-F08151FF66E3}" dt="2021-06-08T19:36:44.406" v="1216"/>
          <ac:grpSpMkLst>
            <pc:docMk/>
            <pc:sldMk cId="0" sldId="345"/>
            <ac:grpSpMk id="18" creationId="{9D8E6551-4607-4862-874E-4CDDC6A87BBF}"/>
          </ac:grpSpMkLst>
        </pc:grpChg>
        <pc:grpChg chg="mod">
          <ac:chgData name="John Laird" userId="514aed82f2490a09" providerId="LiveId" clId="{EE6CA392-B829-4A9A-8BD7-F08151FF66E3}" dt="2021-06-08T19:36:44.406" v="1216"/>
          <ac:grpSpMkLst>
            <pc:docMk/>
            <pc:sldMk cId="0" sldId="345"/>
            <ac:grpSpMk id="25" creationId="{5BEE5ADC-C5B6-4E4F-BA34-B09A2CD105EE}"/>
          </ac:grpSpMkLst>
        </pc:grpChg>
        <pc:cxnChg chg="mod">
          <ac:chgData name="John Laird" userId="514aed82f2490a09" providerId="LiveId" clId="{EE6CA392-B829-4A9A-8BD7-F08151FF66E3}" dt="2021-06-08T19:36:44.406" v="1216"/>
          <ac:cxnSpMkLst>
            <pc:docMk/>
            <pc:sldMk cId="0" sldId="345"/>
            <ac:cxnSpMk id="45064" creationId="{81C65A58-C49B-47B4-89DE-03DAAD076898}"/>
          </ac:cxnSpMkLst>
        </pc:cxnChg>
        <pc:cxnChg chg="mod">
          <ac:chgData name="John Laird" userId="514aed82f2490a09" providerId="LiveId" clId="{EE6CA392-B829-4A9A-8BD7-F08151FF66E3}" dt="2021-06-08T19:36:44.406" v="1216"/>
          <ac:cxnSpMkLst>
            <pc:docMk/>
            <pc:sldMk cId="0" sldId="345"/>
            <ac:cxnSpMk id="45066" creationId="{2753C16A-E50A-4D71-8F86-703B7A2A71D1}"/>
          </ac:cxnSpMkLst>
        </pc:cxnChg>
        <pc:cxnChg chg="mod">
          <ac:chgData name="John Laird" userId="514aed82f2490a09" providerId="LiveId" clId="{EE6CA392-B829-4A9A-8BD7-F08151FF66E3}" dt="2021-06-08T19:36:44.406" v="1216"/>
          <ac:cxnSpMkLst>
            <pc:docMk/>
            <pc:sldMk cId="0" sldId="345"/>
            <ac:cxnSpMk id="45067" creationId="{5764EAF3-4410-477C-B1B4-F3F59B96B15B}"/>
          </ac:cxnSpMkLst>
        </pc:cxnChg>
        <pc:cxnChg chg="mod">
          <ac:chgData name="John Laird" userId="514aed82f2490a09" providerId="LiveId" clId="{EE6CA392-B829-4A9A-8BD7-F08151FF66E3}" dt="2021-06-08T19:36:44.406" v="1216"/>
          <ac:cxnSpMkLst>
            <pc:docMk/>
            <pc:sldMk cId="0" sldId="345"/>
            <ac:cxnSpMk id="45068" creationId="{77B27B00-1A7F-4B43-AB01-CF41E329F282}"/>
          </ac:cxnSpMkLst>
        </pc:cxnChg>
      </pc:sldChg>
      <pc:sldChg chg="del">
        <pc:chgData name="John Laird" userId="514aed82f2490a09" providerId="LiveId" clId="{EE6CA392-B829-4A9A-8BD7-F08151FF66E3}" dt="2021-06-08T18:30:37.251" v="0" actId="47"/>
        <pc:sldMkLst>
          <pc:docMk/>
          <pc:sldMk cId="2185172632" sldId="390"/>
        </pc:sldMkLst>
      </pc:sldChg>
      <pc:sldChg chg="del">
        <pc:chgData name="John Laird" userId="514aed82f2490a09" providerId="LiveId" clId="{EE6CA392-B829-4A9A-8BD7-F08151FF66E3}" dt="2021-06-08T18:30:37.251" v="0" actId="47"/>
        <pc:sldMkLst>
          <pc:docMk/>
          <pc:sldMk cId="4083098890" sldId="391"/>
        </pc:sldMkLst>
      </pc:sldChg>
      <pc:sldChg chg="del">
        <pc:chgData name="John Laird" userId="514aed82f2490a09" providerId="LiveId" clId="{EE6CA392-B829-4A9A-8BD7-F08151FF66E3}" dt="2021-06-08T18:30:37.251" v="0" actId="47"/>
        <pc:sldMkLst>
          <pc:docMk/>
          <pc:sldMk cId="2288838792" sldId="392"/>
        </pc:sldMkLst>
      </pc:sldChg>
      <pc:sldChg chg="del">
        <pc:chgData name="John Laird" userId="514aed82f2490a09" providerId="LiveId" clId="{EE6CA392-B829-4A9A-8BD7-F08151FF66E3}" dt="2021-06-08T18:30:37.251" v="0" actId="47"/>
        <pc:sldMkLst>
          <pc:docMk/>
          <pc:sldMk cId="2759893216" sldId="393"/>
        </pc:sldMkLst>
      </pc:sldChg>
      <pc:sldChg chg="addSp modSp add mod ord modAnim modNotes">
        <pc:chgData name="John Laird" userId="514aed82f2490a09" providerId="LiveId" clId="{EE6CA392-B829-4A9A-8BD7-F08151FF66E3}" dt="2021-06-10T23:30:39.385" v="16341" actId="207"/>
        <pc:sldMkLst>
          <pc:docMk/>
          <pc:sldMk cId="1781832970" sldId="394"/>
        </pc:sldMkLst>
        <pc:spChg chg="mod">
          <ac:chgData name="John Laird" userId="514aed82f2490a09" providerId="LiveId" clId="{EE6CA392-B829-4A9A-8BD7-F08151FF66E3}" dt="2021-06-10T23:30:39.385" v="16341" actId="207"/>
          <ac:spMkLst>
            <pc:docMk/>
            <pc:sldMk cId="1781832970" sldId="394"/>
            <ac:spMk id="2" creationId="{00000000-0000-0000-0000-000000000000}"/>
          </ac:spMkLst>
        </pc:spChg>
        <pc:spChg chg="mod">
          <ac:chgData name="John Laird" userId="514aed82f2490a09" providerId="LiveId" clId="{EE6CA392-B829-4A9A-8BD7-F08151FF66E3}" dt="2021-06-09T12:31:25.899" v="1591" actId="1076"/>
          <ac:spMkLst>
            <pc:docMk/>
            <pc:sldMk cId="1781832970" sldId="394"/>
            <ac:spMk id="4" creationId="{00000000-0000-0000-0000-000000000000}"/>
          </ac:spMkLst>
        </pc:spChg>
        <pc:spChg chg="mod">
          <ac:chgData name="John Laird" userId="514aed82f2490a09" providerId="LiveId" clId="{EE6CA392-B829-4A9A-8BD7-F08151FF66E3}" dt="2021-06-08T19:36:44.406" v="1216"/>
          <ac:spMkLst>
            <pc:docMk/>
            <pc:sldMk cId="1781832970" sldId="394"/>
            <ac:spMk id="6" creationId="{00000000-0000-0000-0000-000000000000}"/>
          </ac:spMkLst>
        </pc:spChg>
        <pc:spChg chg="mod">
          <ac:chgData name="John Laird" userId="514aed82f2490a09" providerId="LiveId" clId="{EE6CA392-B829-4A9A-8BD7-F08151FF66E3}" dt="2021-06-09T12:30:17.090" v="1576" actId="164"/>
          <ac:spMkLst>
            <pc:docMk/>
            <pc:sldMk cId="1781832970" sldId="394"/>
            <ac:spMk id="7" creationId="{00000000-0000-0000-0000-000000000000}"/>
          </ac:spMkLst>
        </pc:spChg>
        <pc:spChg chg="mod">
          <ac:chgData name="John Laird" userId="514aed82f2490a09" providerId="LiveId" clId="{EE6CA392-B829-4A9A-8BD7-F08151FF66E3}" dt="2021-06-09T12:30:17.090" v="1576" actId="164"/>
          <ac:spMkLst>
            <pc:docMk/>
            <pc:sldMk cId="1781832970" sldId="394"/>
            <ac:spMk id="9" creationId="{00000000-0000-0000-0000-000000000000}"/>
          </ac:spMkLst>
        </pc:spChg>
        <pc:spChg chg="mod">
          <ac:chgData name="John Laird" userId="514aed82f2490a09" providerId="LiveId" clId="{EE6CA392-B829-4A9A-8BD7-F08151FF66E3}" dt="2021-06-09T12:31:32.476" v="1592" actId="1076"/>
          <ac:spMkLst>
            <pc:docMk/>
            <pc:sldMk cId="1781832970" sldId="394"/>
            <ac:spMk id="10" creationId="{00000000-0000-0000-0000-000000000000}"/>
          </ac:spMkLst>
        </pc:spChg>
        <pc:spChg chg="mod">
          <ac:chgData name="John Laird" userId="514aed82f2490a09" providerId="LiveId" clId="{EE6CA392-B829-4A9A-8BD7-F08151FF66E3}" dt="2021-06-08T19:36:44.406" v="1216"/>
          <ac:spMkLst>
            <pc:docMk/>
            <pc:sldMk cId="1781832970" sldId="394"/>
            <ac:spMk id="24578" creationId="{00000000-0000-0000-0000-000000000000}"/>
          </ac:spMkLst>
        </pc:spChg>
        <pc:grpChg chg="mod">
          <ac:chgData name="John Laird" userId="514aed82f2490a09" providerId="LiveId" clId="{EE6CA392-B829-4A9A-8BD7-F08151FF66E3}" dt="2021-06-09T12:30:17.090" v="1576" actId="164"/>
          <ac:grpSpMkLst>
            <pc:docMk/>
            <pc:sldMk cId="1781832970" sldId="394"/>
            <ac:grpSpMk id="3" creationId="{00000000-0000-0000-0000-000000000000}"/>
          </ac:grpSpMkLst>
        </pc:grpChg>
        <pc:grpChg chg="add mod">
          <ac:chgData name="John Laird" userId="514aed82f2490a09" providerId="LiveId" clId="{EE6CA392-B829-4A9A-8BD7-F08151FF66E3}" dt="2021-06-09T12:31:00.935" v="1590" actId="1076"/>
          <ac:grpSpMkLst>
            <pc:docMk/>
            <pc:sldMk cId="1781832970" sldId="394"/>
            <ac:grpSpMk id="8" creationId="{1973FD45-AC7C-440B-A3C9-FCB22D8335F4}"/>
          </ac:grpSpMkLst>
        </pc:grpChg>
        <pc:picChg chg="mod">
          <ac:chgData name="John Laird" userId="514aed82f2490a09" providerId="LiveId" clId="{EE6CA392-B829-4A9A-8BD7-F08151FF66E3}" dt="2021-06-08T19:36:44.406" v="1216"/>
          <ac:picMkLst>
            <pc:docMk/>
            <pc:sldMk cId="1781832970" sldId="394"/>
            <ac:picMk id="5" creationId="{00000000-0000-0000-0000-000000000000}"/>
          </ac:picMkLst>
        </pc:picChg>
      </pc:sldChg>
      <pc:sldChg chg="del">
        <pc:chgData name="John Laird" userId="514aed82f2490a09" providerId="LiveId" clId="{EE6CA392-B829-4A9A-8BD7-F08151FF66E3}" dt="2021-06-08T18:30:37.251" v="0" actId="47"/>
        <pc:sldMkLst>
          <pc:docMk/>
          <pc:sldMk cId="3451503060" sldId="394"/>
        </pc:sldMkLst>
      </pc:sldChg>
      <pc:sldChg chg="addSp delSp modSp add mod ord delAnim modNotes">
        <pc:chgData name="John Laird" userId="514aed82f2490a09" providerId="LiveId" clId="{EE6CA392-B829-4A9A-8BD7-F08151FF66E3}" dt="2021-06-09T20:01:16.695" v="7979" actId="20577"/>
        <pc:sldMkLst>
          <pc:docMk/>
          <pc:sldMk cId="1227868094" sldId="395"/>
        </pc:sldMkLst>
        <pc:spChg chg="mod">
          <ac:chgData name="John Laird" userId="514aed82f2490a09" providerId="LiveId" clId="{EE6CA392-B829-4A9A-8BD7-F08151FF66E3}" dt="2021-06-09T20:01:16.695" v="7979" actId="20577"/>
          <ac:spMkLst>
            <pc:docMk/>
            <pc:sldMk cId="1227868094" sldId="395"/>
            <ac:spMk id="2" creationId="{00000000-0000-0000-0000-000000000000}"/>
          </ac:spMkLst>
        </pc:spChg>
        <pc:spChg chg="mod">
          <ac:chgData name="John Laird" userId="514aed82f2490a09" providerId="LiveId" clId="{EE6CA392-B829-4A9A-8BD7-F08151FF66E3}" dt="2021-06-08T19:36:44.406" v="1216"/>
          <ac:spMkLst>
            <pc:docMk/>
            <pc:sldMk cId="1227868094" sldId="395"/>
            <ac:spMk id="7" creationId="{00000000-0000-0000-0000-000000000000}"/>
          </ac:spMkLst>
        </pc:spChg>
        <pc:spChg chg="del mod">
          <ac:chgData name="John Laird" userId="514aed82f2490a09" providerId="LiveId" clId="{EE6CA392-B829-4A9A-8BD7-F08151FF66E3}" dt="2021-06-09T12:32:06.970" v="1597" actId="478"/>
          <ac:spMkLst>
            <pc:docMk/>
            <pc:sldMk cId="1227868094" sldId="395"/>
            <ac:spMk id="9" creationId="{00000000-0000-0000-0000-000000000000}"/>
          </ac:spMkLst>
        </pc:spChg>
        <pc:spChg chg="del mod ord">
          <ac:chgData name="John Laird" userId="514aed82f2490a09" providerId="LiveId" clId="{EE6CA392-B829-4A9A-8BD7-F08151FF66E3}" dt="2021-06-09T12:32:16.634" v="1599" actId="478"/>
          <ac:spMkLst>
            <pc:docMk/>
            <pc:sldMk cId="1227868094" sldId="395"/>
            <ac:spMk id="10" creationId="{00000000-0000-0000-0000-000000000000}"/>
          </ac:spMkLst>
        </pc:spChg>
        <pc:spChg chg="mod">
          <ac:chgData name="John Laird" userId="514aed82f2490a09" providerId="LiveId" clId="{EE6CA392-B829-4A9A-8BD7-F08151FF66E3}" dt="2021-06-09T12:36:21.344" v="1685" actId="207"/>
          <ac:spMkLst>
            <pc:docMk/>
            <pc:sldMk cId="1227868094" sldId="395"/>
            <ac:spMk id="13" creationId="{C8585E86-2EC2-4724-BD87-B20E4322BE67}"/>
          </ac:spMkLst>
        </pc:spChg>
        <pc:spChg chg="mod">
          <ac:chgData name="John Laird" userId="514aed82f2490a09" providerId="LiveId" clId="{EE6CA392-B829-4A9A-8BD7-F08151FF66E3}" dt="2021-06-09T12:32:03.394" v="1596"/>
          <ac:spMkLst>
            <pc:docMk/>
            <pc:sldMk cId="1227868094" sldId="395"/>
            <ac:spMk id="14" creationId="{E568F990-FB7F-46D2-B9C9-9C74287F784D}"/>
          </ac:spMkLst>
        </pc:spChg>
        <pc:spChg chg="mod">
          <ac:chgData name="John Laird" userId="514aed82f2490a09" providerId="LiveId" clId="{EE6CA392-B829-4A9A-8BD7-F08151FF66E3}" dt="2021-06-09T12:32:03.394" v="1596"/>
          <ac:spMkLst>
            <pc:docMk/>
            <pc:sldMk cId="1227868094" sldId="395"/>
            <ac:spMk id="15" creationId="{531C9A90-042A-4BF6-8EA8-360A70A423AD}"/>
          </ac:spMkLst>
        </pc:spChg>
        <pc:spChg chg="add mod">
          <ac:chgData name="John Laird" userId="514aed82f2490a09" providerId="LiveId" clId="{EE6CA392-B829-4A9A-8BD7-F08151FF66E3}" dt="2021-06-09T12:32:38.041" v="1606"/>
          <ac:spMkLst>
            <pc:docMk/>
            <pc:sldMk cId="1227868094" sldId="395"/>
            <ac:spMk id="17" creationId="{551C8964-435A-4FDB-87BF-4E98C05D1624}"/>
          </ac:spMkLst>
        </pc:spChg>
        <pc:spChg chg="mod">
          <ac:chgData name="John Laird" userId="514aed82f2490a09" providerId="LiveId" clId="{EE6CA392-B829-4A9A-8BD7-F08151FF66E3}" dt="2021-06-08T19:55:49.732" v="1448" actId="14100"/>
          <ac:spMkLst>
            <pc:docMk/>
            <pc:sldMk cId="1227868094" sldId="395"/>
            <ac:spMk id="24578" creationId="{00000000-0000-0000-0000-000000000000}"/>
          </ac:spMkLst>
        </pc:spChg>
        <pc:grpChg chg="del mod ord">
          <ac:chgData name="John Laird" userId="514aed82f2490a09" providerId="LiveId" clId="{EE6CA392-B829-4A9A-8BD7-F08151FF66E3}" dt="2021-06-09T12:32:02.844" v="1595" actId="478"/>
          <ac:grpSpMkLst>
            <pc:docMk/>
            <pc:sldMk cId="1227868094" sldId="395"/>
            <ac:grpSpMk id="6" creationId="{00000000-0000-0000-0000-000000000000}"/>
          </ac:grpSpMkLst>
        </pc:grpChg>
        <pc:grpChg chg="add mod ord">
          <ac:chgData name="John Laird" userId="514aed82f2490a09" providerId="LiveId" clId="{EE6CA392-B829-4A9A-8BD7-F08151FF66E3}" dt="2021-06-09T19:33:43.732" v="7698" actId="1036"/>
          <ac:grpSpMkLst>
            <pc:docMk/>
            <pc:sldMk cId="1227868094" sldId="395"/>
            <ac:grpSpMk id="11" creationId="{46D39329-C23E-4912-B56F-5D32BC231766}"/>
          </ac:grpSpMkLst>
        </pc:grpChg>
        <pc:grpChg chg="mod">
          <ac:chgData name="John Laird" userId="514aed82f2490a09" providerId="LiveId" clId="{EE6CA392-B829-4A9A-8BD7-F08151FF66E3}" dt="2021-06-09T12:32:03.394" v="1596"/>
          <ac:grpSpMkLst>
            <pc:docMk/>
            <pc:sldMk cId="1227868094" sldId="395"/>
            <ac:grpSpMk id="12" creationId="{E470DB37-7884-405D-8FA7-A3A017E7E266}"/>
          </ac:grpSpMkLst>
        </pc:grpChg>
        <pc:picChg chg="mod">
          <ac:chgData name="John Laird" userId="514aed82f2490a09" providerId="LiveId" clId="{EE6CA392-B829-4A9A-8BD7-F08151FF66E3}" dt="2021-06-08T19:36:44.406" v="1216"/>
          <ac:picMkLst>
            <pc:docMk/>
            <pc:sldMk cId="1227868094" sldId="395"/>
            <ac:picMk id="8" creationId="{00000000-0000-0000-0000-000000000000}"/>
          </ac:picMkLst>
        </pc:picChg>
        <pc:picChg chg="mod">
          <ac:chgData name="John Laird" userId="514aed82f2490a09" providerId="LiveId" clId="{EE6CA392-B829-4A9A-8BD7-F08151FF66E3}" dt="2021-06-09T12:32:03.394" v="1596"/>
          <ac:picMkLst>
            <pc:docMk/>
            <pc:sldMk cId="1227868094" sldId="395"/>
            <ac:picMk id="16" creationId="{562287D1-1DAA-439C-8823-9B002EA0532E}"/>
          </ac:picMkLst>
        </pc:picChg>
      </pc:sldChg>
      <pc:sldChg chg="del">
        <pc:chgData name="John Laird" userId="514aed82f2490a09" providerId="LiveId" clId="{EE6CA392-B829-4A9A-8BD7-F08151FF66E3}" dt="2021-06-08T18:30:37.251" v="0" actId="47"/>
        <pc:sldMkLst>
          <pc:docMk/>
          <pc:sldMk cId="1791932411" sldId="395"/>
        </pc:sldMkLst>
      </pc:sldChg>
      <pc:sldChg chg="del">
        <pc:chgData name="John Laird" userId="514aed82f2490a09" providerId="LiveId" clId="{EE6CA392-B829-4A9A-8BD7-F08151FF66E3}" dt="2021-06-08T18:30:37.251" v="0" actId="47"/>
        <pc:sldMkLst>
          <pc:docMk/>
          <pc:sldMk cId="8119568" sldId="397"/>
        </pc:sldMkLst>
      </pc:sldChg>
      <pc:sldChg chg="modSp add del mod modTransition modAnim">
        <pc:chgData name="John Laird" userId="514aed82f2490a09" providerId="LiveId" clId="{EE6CA392-B829-4A9A-8BD7-F08151FF66E3}" dt="2021-06-09T19:50:19.543" v="7915" actId="2696"/>
        <pc:sldMkLst>
          <pc:docMk/>
          <pc:sldMk cId="0" sldId="405"/>
        </pc:sldMkLst>
        <pc:spChg chg="mod">
          <ac:chgData name="John Laird" userId="514aed82f2490a09" providerId="LiveId" clId="{EE6CA392-B829-4A9A-8BD7-F08151FF66E3}" dt="2021-06-08T19:45:44.204" v="1323" actId="27636"/>
          <ac:spMkLst>
            <pc:docMk/>
            <pc:sldMk cId="0" sldId="405"/>
            <ac:spMk id="4" creationId="{D58822DF-9B56-4A11-9A8F-5D21551D160B}"/>
          </ac:spMkLst>
        </pc:spChg>
        <pc:spChg chg="mod">
          <ac:chgData name="John Laird" userId="514aed82f2490a09" providerId="LiveId" clId="{EE6CA392-B829-4A9A-8BD7-F08151FF66E3}" dt="2021-06-08T19:45:44.098" v="1319"/>
          <ac:spMkLst>
            <pc:docMk/>
            <pc:sldMk cId="0" sldId="405"/>
            <ac:spMk id="48130" creationId="{93BD81A5-83F9-465F-92D4-E1B051BA4047}"/>
          </ac:spMkLst>
        </pc:spChg>
        <pc:spChg chg="mod">
          <ac:chgData name="John Laird" userId="514aed82f2490a09" providerId="LiveId" clId="{EE6CA392-B829-4A9A-8BD7-F08151FF66E3}" dt="2021-06-08T19:45:44.098" v="1319"/>
          <ac:spMkLst>
            <pc:docMk/>
            <pc:sldMk cId="0" sldId="405"/>
            <ac:spMk id="48132" creationId="{84FA4A52-D081-414E-B18C-113B1BFC2F8B}"/>
          </ac:spMkLst>
        </pc:spChg>
      </pc:sldChg>
      <pc:sldChg chg="modSp add del modTransition modAnim">
        <pc:chgData name="John Laird" userId="514aed82f2490a09" providerId="LiveId" clId="{EE6CA392-B829-4A9A-8BD7-F08151FF66E3}" dt="2021-06-08T19:39:34.661" v="1269" actId="2696"/>
        <pc:sldMkLst>
          <pc:docMk/>
          <pc:sldMk cId="0" sldId="410"/>
        </pc:sldMkLst>
        <pc:spChg chg="mod">
          <ac:chgData name="John Laird" userId="514aed82f2490a09" providerId="LiveId" clId="{EE6CA392-B829-4A9A-8BD7-F08151FF66E3}" dt="2021-06-08T19:36:44.406" v="1216"/>
          <ac:spMkLst>
            <pc:docMk/>
            <pc:sldMk cId="0" sldId="410"/>
            <ac:spMk id="3" creationId="{390D5515-8430-43F5-9747-02C2EA5E48DA}"/>
          </ac:spMkLst>
        </pc:spChg>
        <pc:spChg chg="mod">
          <ac:chgData name="John Laird" userId="514aed82f2490a09" providerId="LiveId" clId="{EE6CA392-B829-4A9A-8BD7-F08151FF66E3}" dt="2021-06-08T19:36:44.406" v="1216"/>
          <ac:spMkLst>
            <pc:docMk/>
            <pc:sldMk cId="0" sldId="410"/>
            <ac:spMk id="33794" creationId="{D70C0050-5707-4FBC-BB86-FCD3371EEEBA}"/>
          </ac:spMkLst>
        </pc:spChg>
        <pc:spChg chg="mod">
          <ac:chgData name="John Laird" userId="514aed82f2490a09" providerId="LiveId" clId="{EE6CA392-B829-4A9A-8BD7-F08151FF66E3}" dt="2021-06-08T19:36:44.406" v="1216"/>
          <ac:spMkLst>
            <pc:docMk/>
            <pc:sldMk cId="0" sldId="410"/>
            <ac:spMk id="33796" creationId="{E007AE74-0FDF-4AEC-95B1-4AF8ABFB3394}"/>
          </ac:spMkLst>
        </pc:spChg>
      </pc:sldChg>
      <pc:sldChg chg="modSp add del modTransition">
        <pc:chgData name="John Laird" userId="514aed82f2490a09" providerId="LiveId" clId="{EE6CA392-B829-4A9A-8BD7-F08151FF66E3}" dt="2021-06-08T19:40:10.723" v="1271" actId="2696"/>
        <pc:sldMkLst>
          <pc:docMk/>
          <pc:sldMk cId="0" sldId="412"/>
        </pc:sldMkLst>
        <pc:spChg chg="mod">
          <ac:chgData name="John Laird" userId="514aed82f2490a09" providerId="LiveId" clId="{EE6CA392-B829-4A9A-8BD7-F08151FF66E3}" dt="2021-06-08T19:36:44.406" v="1216"/>
          <ac:spMkLst>
            <pc:docMk/>
            <pc:sldMk cId="0" sldId="412"/>
            <ac:spMk id="39938" creationId="{98A27E7C-9CAD-444C-B928-28C5847A237C}"/>
          </ac:spMkLst>
        </pc:spChg>
        <pc:spChg chg="mod">
          <ac:chgData name="John Laird" userId="514aed82f2490a09" providerId="LiveId" clId="{EE6CA392-B829-4A9A-8BD7-F08151FF66E3}" dt="2021-06-08T19:36:44.406" v="1216"/>
          <ac:spMkLst>
            <pc:docMk/>
            <pc:sldMk cId="0" sldId="412"/>
            <ac:spMk id="39939" creationId="{8907ABA8-D875-496B-99D5-DF80C76DC861}"/>
          </ac:spMkLst>
        </pc:spChg>
        <pc:spChg chg="mod">
          <ac:chgData name="John Laird" userId="514aed82f2490a09" providerId="LiveId" clId="{EE6CA392-B829-4A9A-8BD7-F08151FF66E3}" dt="2021-06-08T19:36:44.406" v="1216"/>
          <ac:spMkLst>
            <pc:docMk/>
            <pc:sldMk cId="0" sldId="412"/>
            <ac:spMk id="39940" creationId="{65A25E43-632A-46CA-864A-845A4130215A}"/>
          </ac:spMkLst>
        </pc:spChg>
      </pc:sldChg>
      <pc:sldChg chg="modSp add del mod modTransition modNotes">
        <pc:chgData name="John Laird" userId="514aed82f2490a09" providerId="LiveId" clId="{EE6CA392-B829-4A9A-8BD7-F08151FF66E3}" dt="2021-06-09T19:50:41.615" v="7918" actId="2696"/>
        <pc:sldMkLst>
          <pc:docMk/>
          <pc:sldMk cId="0" sldId="414"/>
        </pc:sldMkLst>
        <pc:spChg chg="mod">
          <ac:chgData name="John Laird" userId="514aed82f2490a09" providerId="LiveId" clId="{EE6CA392-B829-4A9A-8BD7-F08151FF66E3}" dt="2021-06-08T19:45:44.219" v="1324" actId="27636"/>
          <ac:spMkLst>
            <pc:docMk/>
            <pc:sldMk cId="0" sldId="414"/>
            <ac:spMk id="50179" creationId="{C93EBF98-52ED-4613-B64B-FAD8F097A3D7}"/>
          </ac:spMkLst>
        </pc:spChg>
        <pc:spChg chg="mod">
          <ac:chgData name="John Laird" userId="514aed82f2490a09" providerId="LiveId" clId="{EE6CA392-B829-4A9A-8BD7-F08151FF66E3}" dt="2021-06-08T19:45:44.098" v="1319"/>
          <ac:spMkLst>
            <pc:docMk/>
            <pc:sldMk cId="0" sldId="414"/>
            <ac:spMk id="51202" creationId="{C80FAB9F-AC25-47BB-B6CD-F368B9D2EC50}"/>
          </ac:spMkLst>
        </pc:spChg>
        <pc:spChg chg="mod">
          <ac:chgData name="John Laird" userId="514aed82f2490a09" providerId="LiveId" clId="{EE6CA392-B829-4A9A-8BD7-F08151FF66E3}" dt="2021-06-08T19:45:44.098" v="1319"/>
          <ac:spMkLst>
            <pc:docMk/>
            <pc:sldMk cId="0" sldId="414"/>
            <ac:spMk id="51204" creationId="{A94D444E-F1D9-4E62-96A4-BE3805FC22C6}"/>
          </ac:spMkLst>
        </pc:spChg>
      </pc:sldChg>
      <pc:sldChg chg="modSp add del">
        <pc:chgData name="John Laird" userId="514aed82f2490a09" providerId="LiveId" clId="{EE6CA392-B829-4A9A-8BD7-F08151FF66E3}" dt="2021-06-09T19:33:03.377" v="7649" actId="47"/>
        <pc:sldMkLst>
          <pc:docMk/>
          <pc:sldMk cId="0" sldId="416"/>
        </pc:sldMkLst>
        <pc:spChg chg="mod">
          <ac:chgData name="John Laird" userId="514aed82f2490a09" providerId="LiveId" clId="{EE6CA392-B829-4A9A-8BD7-F08151FF66E3}" dt="2021-06-08T19:36:44.406" v="1216"/>
          <ac:spMkLst>
            <pc:docMk/>
            <pc:sldMk cId="0" sldId="416"/>
            <ac:spMk id="4" creationId="{C1AD34B5-8E24-427F-8A66-D316DB54F739}"/>
          </ac:spMkLst>
        </pc:spChg>
        <pc:spChg chg="mod">
          <ac:chgData name="John Laird" userId="514aed82f2490a09" providerId="LiveId" clId="{EE6CA392-B829-4A9A-8BD7-F08151FF66E3}" dt="2021-06-08T19:36:44.406" v="1216"/>
          <ac:spMkLst>
            <pc:docMk/>
            <pc:sldMk cId="0" sldId="416"/>
            <ac:spMk id="5" creationId="{97A9658D-918F-4130-A3D7-F907C4E597FD}"/>
          </ac:spMkLst>
        </pc:spChg>
        <pc:spChg chg="mod">
          <ac:chgData name="John Laird" userId="514aed82f2490a09" providerId="LiveId" clId="{EE6CA392-B829-4A9A-8BD7-F08151FF66E3}" dt="2021-06-08T19:36:44.406" v="1216"/>
          <ac:spMkLst>
            <pc:docMk/>
            <pc:sldMk cId="0" sldId="416"/>
            <ac:spMk id="6" creationId="{0161F8C5-8E47-4011-8B29-BD3AB21E49BC}"/>
          </ac:spMkLst>
        </pc:spChg>
        <pc:spChg chg="mod">
          <ac:chgData name="John Laird" userId="514aed82f2490a09" providerId="LiveId" clId="{EE6CA392-B829-4A9A-8BD7-F08151FF66E3}" dt="2021-06-08T19:36:44.406" v="1216"/>
          <ac:spMkLst>
            <pc:docMk/>
            <pc:sldMk cId="0" sldId="416"/>
            <ac:spMk id="104" creationId="{3D04618B-74C9-40FE-9C35-8EB20D09058C}"/>
          </ac:spMkLst>
        </pc:spChg>
        <pc:spChg chg="mod">
          <ac:chgData name="John Laird" userId="514aed82f2490a09" providerId="LiveId" clId="{EE6CA392-B829-4A9A-8BD7-F08151FF66E3}" dt="2021-06-08T19:36:44.406" v="1216"/>
          <ac:spMkLst>
            <pc:docMk/>
            <pc:sldMk cId="0" sldId="416"/>
            <ac:spMk id="314" creationId="{A92AF641-D595-493C-8683-AD29ECB50E7B}"/>
          </ac:spMkLst>
        </pc:spChg>
        <pc:spChg chg="mod">
          <ac:chgData name="John Laird" userId="514aed82f2490a09" providerId="LiveId" clId="{EE6CA392-B829-4A9A-8BD7-F08151FF66E3}" dt="2021-06-08T19:36:44.406" v="1216"/>
          <ac:spMkLst>
            <pc:docMk/>
            <pc:sldMk cId="0" sldId="416"/>
            <ac:spMk id="27652" creationId="{E5C1BB94-0765-4C46-8DF5-A7F6B099E810}"/>
          </ac:spMkLst>
        </pc:spChg>
        <pc:spChg chg="mod">
          <ac:chgData name="John Laird" userId="514aed82f2490a09" providerId="LiveId" clId="{EE6CA392-B829-4A9A-8BD7-F08151FF66E3}" dt="2021-06-08T19:45:44.098" v="1319"/>
          <ac:spMkLst>
            <pc:docMk/>
            <pc:sldMk cId="0" sldId="416"/>
            <ac:spMk id="35842" creationId="{F03E6672-BECD-411C-9A45-80106149C42F}"/>
          </ac:spMkLst>
        </pc:spChg>
        <pc:spChg chg="mod">
          <ac:chgData name="John Laird" userId="514aed82f2490a09" providerId="LiveId" clId="{EE6CA392-B829-4A9A-8BD7-F08151FF66E3}" dt="2021-06-08T19:45:44.098" v="1319"/>
          <ac:spMkLst>
            <pc:docMk/>
            <pc:sldMk cId="0" sldId="416"/>
            <ac:spMk id="35843" creationId="{54E7F6B0-AA85-4687-A755-5BB7B0AE120B}"/>
          </ac:spMkLst>
        </pc:spChg>
        <pc:spChg chg="mod">
          <ac:chgData name="John Laird" userId="514aed82f2490a09" providerId="LiveId" clId="{EE6CA392-B829-4A9A-8BD7-F08151FF66E3}" dt="2021-06-08T19:36:44.406" v="1216"/>
          <ac:spMkLst>
            <pc:docMk/>
            <pc:sldMk cId="0" sldId="416"/>
            <ac:spMk id="35848" creationId="{EBF86F79-9E69-49B6-84FA-3AFD6BC4BAC8}"/>
          </ac:spMkLst>
        </pc:spChg>
        <pc:spChg chg="mod">
          <ac:chgData name="John Laird" userId="514aed82f2490a09" providerId="LiveId" clId="{EE6CA392-B829-4A9A-8BD7-F08151FF66E3}" dt="2021-06-08T19:36:44.406" v="1216"/>
          <ac:spMkLst>
            <pc:docMk/>
            <pc:sldMk cId="0" sldId="416"/>
            <ac:spMk id="35849" creationId="{04670FAB-9F46-439C-9B50-62C294E8ACCE}"/>
          </ac:spMkLst>
        </pc:spChg>
        <pc:spChg chg="mod">
          <ac:chgData name="John Laird" userId="514aed82f2490a09" providerId="LiveId" clId="{EE6CA392-B829-4A9A-8BD7-F08151FF66E3}" dt="2021-06-08T19:36:44.406" v="1216"/>
          <ac:spMkLst>
            <pc:docMk/>
            <pc:sldMk cId="0" sldId="416"/>
            <ac:spMk id="35850" creationId="{398B99F4-9CE8-4556-B459-C02C5DEABE5E}"/>
          </ac:spMkLst>
        </pc:spChg>
        <pc:spChg chg="mod">
          <ac:chgData name="John Laird" userId="514aed82f2490a09" providerId="LiveId" clId="{EE6CA392-B829-4A9A-8BD7-F08151FF66E3}" dt="2021-06-08T19:36:44.406" v="1216"/>
          <ac:spMkLst>
            <pc:docMk/>
            <pc:sldMk cId="0" sldId="416"/>
            <ac:spMk id="35856" creationId="{D3FAFFB2-04AE-4746-A82C-E40F5FDCC54B}"/>
          </ac:spMkLst>
        </pc:spChg>
        <pc:spChg chg="mod">
          <ac:chgData name="John Laird" userId="514aed82f2490a09" providerId="LiveId" clId="{EE6CA392-B829-4A9A-8BD7-F08151FF66E3}" dt="2021-06-08T19:36:44.406" v="1216"/>
          <ac:spMkLst>
            <pc:docMk/>
            <pc:sldMk cId="0" sldId="416"/>
            <ac:spMk id="35862" creationId="{BABB2569-0853-4C83-B161-0C28C4448C03}"/>
          </ac:spMkLst>
        </pc:spChg>
        <pc:spChg chg="mod">
          <ac:chgData name="John Laird" userId="514aed82f2490a09" providerId="LiveId" clId="{EE6CA392-B829-4A9A-8BD7-F08151FF66E3}" dt="2021-06-08T19:36:44.406" v="1216"/>
          <ac:spMkLst>
            <pc:docMk/>
            <pc:sldMk cId="0" sldId="416"/>
            <ac:spMk id="35863" creationId="{C32CE4E2-5593-4CCC-8860-07E01CE62A11}"/>
          </ac:spMkLst>
        </pc:spChg>
        <pc:spChg chg="mod">
          <ac:chgData name="John Laird" userId="514aed82f2490a09" providerId="LiveId" clId="{EE6CA392-B829-4A9A-8BD7-F08151FF66E3}" dt="2021-06-08T19:36:44.406" v="1216"/>
          <ac:spMkLst>
            <pc:docMk/>
            <pc:sldMk cId="0" sldId="416"/>
            <ac:spMk id="35864" creationId="{16BC70DE-0DD4-4AAB-A2D7-49032171907C}"/>
          </ac:spMkLst>
        </pc:spChg>
        <pc:spChg chg="mod">
          <ac:chgData name="John Laird" userId="514aed82f2490a09" providerId="LiveId" clId="{EE6CA392-B829-4A9A-8BD7-F08151FF66E3}" dt="2021-06-08T19:36:44.406" v="1216"/>
          <ac:spMkLst>
            <pc:docMk/>
            <pc:sldMk cId="0" sldId="416"/>
            <ac:spMk id="35865" creationId="{7F90F5C7-0E53-45C8-9A66-5B9A2ADFA09A}"/>
          </ac:spMkLst>
        </pc:spChg>
        <pc:spChg chg="mod">
          <ac:chgData name="John Laird" userId="514aed82f2490a09" providerId="LiveId" clId="{EE6CA392-B829-4A9A-8BD7-F08151FF66E3}" dt="2021-06-08T19:36:44.406" v="1216"/>
          <ac:spMkLst>
            <pc:docMk/>
            <pc:sldMk cId="0" sldId="416"/>
            <ac:spMk id="35866" creationId="{6C201B0C-93A3-4397-B8DB-19C914F405E9}"/>
          </ac:spMkLst>
        </pc:spChg>
        <pc:spChg chg="mod">
          <ac:chgData name="John Laird" userId="514aed82f2490a09" providerId="LiveId" clId="{EE6CA392-B829-4A9A-8BD7-F08151FF66E3}" dt="2021-06-08T19:36:44.406" v="1216"/>
          <ac:spMkLst>
            <pc:docMk/>
            <pc:sldMk cId="0" sldId="416"/>
            <ac:spMk id="35867" creationId="{2C13313E-0C0E-4172-A047-524FE170A2AD}"/>
          </ac:spMkLst>
        </pc:spChg>
        <pc:spChg chg="mod">
          <ac:chgData name="John Laird" userId="514aed82f2490a09" providerId="LiveId" clId="{EE6CA392-B829-4A9A-8BD7-F08151FF66E3}" dt="2021-06-08T19:36:44.406" v="1216"/>
          <ac:spMkLst>
            <pc:docMk/>
            <pc:sldMk cId="0" sldId="416"/>
            <ac:spMk id="35868" creationId="{FB2EA4B3-97CB-4D20-8DBA-9F24A2818CBF}"/>
          </ac:spMkLst>
        </pc:spChg>
        <pc:spChg chg="mod">
          <ac:chgData name="John Laird" userId="514aed82f2490a09" providerId="LiveId" clId="{EE6CA392-B829-4A9A-8BD7-F08151FF66E3}" dt="2021-06-08T19:36:44.406" v="1216"/>
          <ac:spMkLst>
            <pc:docMk/>
            <pc:sldMk cId="0" sldId="416"/>
            <ac:spMk id="35869" creationId="{501CFE7A-315F-4FB9-A1DE-62D787B2EB06}"/>
          </ac:spMkLst>
        </pc:spChg>
        <pc:spChg chg="mod">
          <ac:chgData name="John Laird" userId="514aed82f2490a09" providerId="LiveId" clId="{EE6CA392-B829-4A9A-8BD7-F08151FF66E3}" dt="2021-06-08T19:36:44.406" v="1216"/>
          <ac:spMkLst>
            <pc:docMk/>
            <pc:sldMk cId="0" sldId="416"/>
            <ac:spMk id="35880" creationId="{0236C0AF-A6F3-459B-AE06-C268E8C86CC7}"/>
          </ac:spMkLst>
        </pc:spChg>
        <pc:spChg chg="mod">
          <ac:chgData name="John Laird" userId="514aed82f2490a09" providerId="LiveId" clId="{EE6CA392-B829-4A9A-8BD7-F08151FF66E3}" dt="2021-06-08T19:36:44.406" v="1216"/>
          <ac:spMkLst>
            <pc:docMk/>
            <pc:sldMk cId="0" sldId="416"/>
            <ac:spMk id="35881" creationId="{346154CA-2283-47A9-8D15-78A35E9182B3}"/>
          </ac:spMkLst>
        </pc:spChg>
        <pc:spChg chg="mod">
          <ac:chgData name="John Laird" userId="514aed82f2490a09" providerId="LiveId" clId="{EE6CA392-B829-4A9A-8BD7-F08151FF66E3}" dt="2021-06-08T19:36:44.406" v="1216"/>
          <ac:spMkLst>
            <pc:docMk/>
            <pc:sldMk cId="0" sldId="416"/>
            <ac:spMk id="35882" creationId="{91894CF5-BC1D-4879-A6C0-F66C0C289770}"/>
          </ac:spMkLst>
        </pc:spChg>
        <pc:spChg chg="mod">
          <ac:chgData name="John Laird" userId="514aed82f2490a09" providerId="LiveId" clId="{EE6CA392-B829-4A9A-8BD7-F08151FF66E3}" dt="2021-06-08T19:36:44.406" v="1216"/>
          <ac:spMkLst>
            <pc:docMk/>
            <pc:sldMk cId="0" sldId="416"/>
            <ac:spMk id="35883" creationId="{79337871-F304-4082-BF36-A3253F5A951C}"/>
          </ac:spMkLst>
        </pc:spChg>
        <pc:spChg chg="mod">
          <ac:chgData name="John Laird" userId="514aed82f2490a09" providerId="LiveId" clId="{EE6CA392-B829-4A9A-8BD7-F08151FF66E3}" dt="2021-06-08T19:36:44.406" v="1216"/>
          <ac:spMkLst>
            <pc:docMk/>
            <pc:sldMk cId="0" sldId="416"/>
            <ac:spMk id="35884" creationId="{6A365AD2-2EB1-46FF-8C1A-D590BC92456A}"/>
          </ac:spMkLst>
        </pc:spChg>
        <pc:spChg chg="mod">
          <ac:chgData name="John Laird" userId="514aed82f2490a09" providerId="LiveId" clId="{EE6CA392-B829-4A9A-8BD7-F08151FF66E3}" dt="2021-06-08T19:36:44.406" v="1216"/>
          <ac:spMkLst>
            <pc:docMk/>
            <pc:sldMk cId="0" sldId="416"/>
            <ac:spMk id="35885" creationId="{29AF2541-56B1-4F4F-8CFE-DD67240FEA05}"/>
          </ac:spMkLst>
        </pc:spChg>
        <pc:spChg chg="mod">
          <ac:chgData name="John Laird" userId="514aed82f2490a09" providerId="LiveId" clId="{EE6CA392-B829-4A9A-8BD7-F08151FF66E3}" dt="2021-06-08T19:36:44.406" v="1216"/>
          <ac:spMkLst>
            <pc:docMk/>
            <pc:sldMk cId="0" sldId="416"/>
            <ac:spMk id="35886" creationId="{AD8D95BD-FA3F-4EBD-A1E0-D569C1AC5F03}"/>
          </ac:spMkLst>
        </pc:spChg>
        <pc:spChg chg="mod">
          <ac:chgData name="John Laird" userId="514aed82f2490a09" providerId="LiveId" clId="{EE6CA392-B829-4A9A-8BD7-F08151FF66E3}" dt="2021-06-08T19:36:44.406" v="1216"/>
          <ac:spMkLst>
            <pc:docMk/>
            <pc:sldMk cId="0" sldId="416"/>
            <ac:spMk id="35887" creationId="{F7DB3118-FB2D-41F9-81BA-7AEDC33E170F}"/>
          </ac:spMkLst>
        </pc:spChg>
        <pc:spChg chg="mod">
          <ac:chgData name="John Laird" userId="514aed82f2490a09" providerId="LiveId" clId="{EE6CA392-B829-4A9A-8BD7-F08151FF66E3}" dt="2021-06-08T19:36:44.406" v="1216"/>
          <ac:spMkLst>
            <pc:docMk/>
            <pc:sldMk cId="0" sldId="416"/>
            <ac:spMk id="35888" creationId="{2FB26BC7-4565-47D2-8887-A9D64296B0BE}"/>
          </ac:spMkLst>
        </pc:spChg>
        <pc:spChg chg="mod">
          <ac:chgData name="John Laird" userId="514aed82f2490a09" providerId="LiveId" clId="{EE6CA392-B829-4A9A-8BD7-F08151FF66E3}" dt="2021-06-08T19:36:44.406" v="1216"/>
          <ac:spMkLst>
            <pc:docMk/>
            <pc:sldMk cId="0" sldId="416"/>
            <ac:spMk id="35889" creationId="{FBBE5D41-E4BC-4FA0-93D1-A04AFB0D592B}"/>
          </ac:spMkLst>
        </pc:spChg>
        <pc:spChg chg="mod">
          <ac:chgData name="John Laird" userId="514aed82f2490a09" providerId="LiveId" clId="{EE6CA392-B829-4A9A-8BD7-F08151FF66E3}" dt="2021-06-08T19:36:44.406" v="1216"/>
          <ac:spMkLst>
            <pc:docMk/>
            <pc:sldMk cId="0" sldId="416"/>
            <ac:spMk id="35890" creationId="{A249C86C-CF39-48C3-B230-4AAFD7D32569}"/>
          </ac:spMkLst>
        </pc:spChg>
        <pc:spChg chg="mod">
          <ac:chgData name="John Laird" userId="514aed82f2490a09" providerId="LiveId" clId="{EE6CA392-B829-4A9A-8BD7-F08151FF66E3}" dt="2021-06-08T19:36:44.406" v="1216"/>
          <ac:spMkLst>
            <pc:docMk/>
            <pc:sldMk cId="0" sldId="416"/>
            <ac:spMk id="35891" creationId="{F3EFA3E1-D80D-434B-9F80-AFC616859874}"/>
          </ac:spMkLst>
        </pc:spChg>
        <pc:spChg chg="mod">
          <ac:chgData name="John Laird" userId="514aed82f2490a09" providerId="LiveId" clId="{EE6CA392-B829-4A9A-8BD7-F08151FF66E3}" dt="2021-06-08T19:36:44.406" v="1216"/>
          <ac:spMkLst>
            <pc:docMk/>
            <pc:sldMk cId="0" sldId="416"/>
            <ac:spMk id="35892" creationId="{53A48CCE-4CE5-402F-97F0-A6C857BC3E2A}"/>
          </ac:spMkLst>
        </pc:spChg>
        <pc:spChg chg="mod">
          <ac:chgData name="John Laird" userId="514aed82f2490a09" providerId="LiveId" clId="{EE6CA392-B829-4A9A-8BD7-F08151FF66E3}" dt="2021-06-08T19:36:44.406" v="1216"/>
          <ac:spMkLst>
            <pc:docMk/>
            <pc:sldMk cId="0" sldId="416"/>
            <ac:spMk id="35893" creationId="{56AE6B78-7C2E-49AF-9491-E7D660EA4A27}"/>
          </ac:spMkLst>
        </pc:spChg>
        <pc:spChg chg="mod">
          <ac:chgData name="John Laird" userId="514aed82f2490a09" providerId="LiveId" clId="{EE6CA392-B829-4A9A-8BD7-F08151FF66E3}" dt="2021-06-08T19:36:44.406" v="1216"/>
          <ac:spMkLst>
            <pc:docMk/>
            <pc:sldMk cId="0" sldId="416"/>
            <ac:spMk id="35894" creationId="{ED8496CC-9436-4776-98E2-6C7AB7FF731B}"/>
          </ac:spMkLst>
        </pc:spChg>
        <pc:spChg chg="mod">
          <ac:chgData name="John Laird" userId="514aed82f2490a09" providerId="LiveId" clId="{EE6CA392-B829-4A9A-8BD7-F08151FF66E3}" dt="2021-06-08T19:36:44.406" v="1216"/>
          <ac:spMkLst>
            <pc:docMk/>
            <pc:sldMk cId="0" sldId="416"/>
            <ac:spMk id="35895" creationId="{C8A0485B-3E48-474F-9258-CD7080CA16B8}"/>
          </ac:spMkLst>
        </pc:spChg>
        <pc:spChg chg="mod">
          <ac:chgData name="John Laird" userId="514aed82f2490a09" providerId="LiveId" clId="{EE6CA392-B829-4A9A-8BD7-F08151FF66E3}" dt="2021-06-08T19:36:44.406" v="1216"/>
          <ac:spMkLst>
            <pc:docMk/>
            <pc:sldMk cId="0" sldId="416"/>
            <ac:spMk id="35896" creationId="{BC8C238F-DC59-4189-BC3B-9C24D9370B8E}"/>
          </ac:spMkLst>
        </pc:spChg>
        <pc:spChg chg="mod">
          <ac:chgData name="John Laird" userId="514aed82f2490a09" providerId="LiveId" clId="{EE6CA392-B829-4A9A-8BD7-F08151FF66E3}" dt="2021-06-08T19:36:44.406" v="1216"/>
          <ac:spMkLst>
            <pc:docMk/>
            <pc:sldMk cId="0" sldId="416"/>
            <ac:spMk id="35897" creationId="{3A1392B3-AD19-405F-862B-DE260E75B002}"/>
          </ac:spMkLst>
        </pc:spChg>
        <pc:spChg chg="mod">
          <ac:chgData name="John Laird" userId="514aed82f2490a09" providerId="LiveId" clId="{EE6CA392-B829-4A9A-8BD7-F08151FF66E3}" dt="2021-06-08T19:36:44.406" v="1216"/>
          <ac:spMkLst>
            <pc:docMk/>
            <pc:sldMk cId="0" sldId="416"/>
            <ac:spMk id="35898" creationId="{FE858285-54D6-457E-BCF9-6F9F1C04381A}"/>
          </ac:spMkLst>
        </pc:spChg>
        <pc:spChg chg="mod">
          <ac:chgData name="John Laird" userId="514aed82f2490a09" providerId="LiveId" clId="{EE6CA392-B829-4A9A-8BD7-F08151FF66E3}" dt="2021-06-08T19:36:44.406" v="1216"/>
          <ac:spMkLst>
            <pc:docMk/>
            <pc:sldMk cId="0" sldId="416"/>
            <ac:spMk id="35899" creationId="{AAC4B7ED-9340-43BE-A0E6-6B8569751988}"/>
          </ac:spMkLst>
        </pc:spChg>
        <pc:spChg chg="mod">
          <ac:chgData name="John Laird" userId="514aed82f2490a09" providerId="LiveId" clId="{EE6CA392-B829-4A9A-8BD7-F08151FF66E3}" dt="2021-06-08T19:36:44.406" v="1216"/>
          <ac:spMkLst>
            <pc:docMk/>
            <pc:sldMk cId="0" sldId="416"/>
            <ac:spMk id="35900" creationId="{A4A5003E-F393-4F7B-B145-C2F2DA75B42B}"/>
          </ac:spMkLst>
        </pc:spChg>
        <pc:spChg chg="mod">
          <ac:chgData name="John Laird" userId="514aed82f2490a09" providerId="LiveId" clId="{EE6CA392-B829-4A9A-8BD7-F08151FF66E3}" dt="2021-06-08T19:36:44.406" v="1216"/>
          <ac:spMkLst>
            <pc:docMk/>
            <pc:sldMk cId="0" sldId="416"/>
            <ac:spMk id="35901" creationId="{28E2758E-523A-4B3D-B62A-40FAA1D8F278}"/>
          </ac:spMkLst>
        </pc:spChg>
        <pc:spChg chg="mod">
          <ac:chgData name="John Laird" userId="514aed82f2490a09" providerId="LiveId" clId="{EE6CA392-B829-4A9A-8BD7-F08151FF66E3}" dt="2021-06-08T19:36:44.406" v="1216"/>
          <ac:spMkLst>
            <pc:docMk/>
            <pc:sldMk cId="0" sldId="416"/>
            <ac:spMk id="35902" creationId="{C0F05210-5EAE-4A47-BDF7-3FB59FDC3E9B}"/>
          </ac:spMkLst>
        </pc:spChg>
        <pc:spChg chg="mod">
          <ac:chgData name="John Laird" userId="514aed82f2490a09" providerId="LiveId" clId="{EE6CA392-B829-4A9A-8BD7-F08151FF66E3}" dt="2021-06-08T19:36:44.406" v="1216"/>
          <ac:spMkLst>
            <pc:docMk/>
            <pc:sldMk cId="0" sldId="416"/>
            <ac:spMk id="35903" creationId="{F29AD33D-176C-4C9E-AECC-0C13A3C6F480}"/>
          </ac:spMkLst>
        </pc:spChg>
        <pc:spChg chg="mod">
          <ac:chgData name="John Laird" userId="514aed82f2490a09" providerId="LiveId" clId="{EE6CA392-B829-4A9A-8BD7-F08151FF66E3}" dt="2021-06-08T19:36:44.406" v="1216"/>
          <ac:spMkLst>
            <pc:docMk/>
            <pc:sldMk cId="0" sldId="416"/>
            <ac:spMk id="35904" creationId="{AFA3D324-1D9F-4166-8FDF-5CA380BDF6F6}"/>
          </ac:spMkLst>
        </pc:spChg>
        <pc:spChg chg="mod">
          <ac:chgData name="John Laird" userId="514aed82f2490a09" providerId="LiveId" clId="{EE6CA392-B829-4A9A-8BD7-F08151FF66E3}" dt="2021-06-08T19:36:44.406" v="1216"/>
          <ac:spMkLst>
            <pc:docMk/>
            <pc:sldMk cId="0" sldId="416"/>
            <ac:spMk id="35905" creationId="{A3D2629F-0344-4029-B445-F0E1D86F3483}"/>
          </ac:spMkLst>
        </pc:spChg>
        <pc:spChg chg="mod">
          <ac:chgData name="John Laird" userId="514aed82f2490a09" providerId="LiveId" clId="{EE6CA392-B829-4A9A-8BD7-F08151FF66E3}" dt="2021-06-08T19:36:44.406" v="1216"/>
          <ac:spMkLst>
            <pc:docMk/>
            <pc:sldMk cId="0" sldId="416"/>
            <ac:spMk id="35906" creationId="{7CCF6311-5091-4FE6-9C78-8A0A23083497}"/>
          </ac:spMkLst>
        </pc:spChg>
        <pc:spChg chg="mod">
          <ac:chgData name="John Laird" userId="514aed82f2490a09" providerId="LiveId" clId="{EE6CA392-B829-4A9A-8BD7-F08151FF66E3}" dt="2021-06-08T19:36:44.406" v="1216"/>
          <ac:spMkLst>
            <pc:docMk/>
            <pc:sldMk cId="0" sldId="416"/>
            <ac:spMk id="35907" creationId="{DBE0B261-F71A-490E-9E45-5636D4EA3142}"/>
          </ac:spMkLst>
        </pc:spChg>
        <pc:spChg chg="mod">
          <ac:chgData name="John Laird" userId="514aed82f2490a09" providerId="LiveId" clId="{EE6CA392-B829-4A9A-8BD7-F08151FF66E3}" dt="2021-06-08T19:36:44.406" v="1216"/>
          <ac:spMkLst>
            <pc:docMk/>
            <pc:sldMk cId="0" sldId="416"/>
            <ac:spMk id="35908" creationId="{9E321311-9387-489D-967C-555009324A54}"/>
          </ac:spMkLst>
        </pc:spChg>
        <pc:spChg chg="mod">
          <ac:chgData name="John Laird" userId="514aed82f2490a09" providerId="LiveId" clId="{EE6CA392-B829-4A9A-8BD7-F08151FF66E3}" dt="2021-06-08T19:36:44.406" v="1216"/>
          <ac:spMkLst>
            <pc:docMk/>
            <pc:sldMk cId="0" sldId="416"/>
            <ac:spMk id="35909" creationId="{BA3C124F-B10C-4E95-8769-6AB62ADF5292}"/>
          </ac:spMkLst>
        </pc:spChg>
        <pc:spChg chg="mod">
          <ac:chgData name="John Laird" userId="514aed82f2490a09" providerId="LiveId" clId="{EE6CA392-B829-4A9A-8BD7-F08151FF66E3}" dt="2021-06-08T19:36:44.406" v="1216"/>
          <ac:spMkLst>
            <pc:docMk/>
            <pc:sldMk cId="0" sldId="416"/>
            <ac:spMk id="35910" creationId="{CBD01B3F-2E35-4430-B4BB-72853A4F9FFF}"/>
          </ac:spMkLst>
        </pc:spChg>
        <pc:spChg chg="mod">
          <ac:chgData name="John Laird" userId="514aed82f2490a09" providerId="LiveId" clId="{EE6CA392-B829-4A9A-8BD7-F08151FF66E3}" dt="2021-06-08T19:36:44.406" v="1216"/>
          <ac:spMkLst>
            <pc:docMk/>
            <pc:sldMk cId="0" sldId="416"/>
            <ac:spMk id="35911" creationId="{BBE38BD3-EB2C-497E-85A3-8810FD194D8C}"/>
          </ac:spMkLst>
        </pc:spChg>
        <pc:spChg chg="mod">
          <ac:chgData name="John Laird" userId="514aed82f2490a09" providerId="LiveId" clId="{EE6CA392-B829-4A9A-8BD7-F08151FF66E3}" dt="2021-06-08T19:36:44.406" v="1216"/>
          <ac:spMkLst>
            <pc:docMk/>
            <pc:sldMk cId="0" sldId="416"/>
            <ac:spMk id="35912" creationId="{6E1E2E8D-8797-496D-9C44-6C6F7A8F17CE}"/>
          </ac:spMkLst>
        </pc:spChg>
        <pc:spChg chg="mod">
          <ac:chgData name="John Laird" userId="514aed82f2490a09" providerId="LiveId" clId="{EE6CA392-B829-4A9A-8BD7-F08151FF66E3}" dt="2021-06-08T19:36:44.406" v="1216"/>
          <ac:spMkLst>
            <pc:docMk/>
            <pc:sldMk cId="0" sldId="416"/>
            <ac:spMk id="35913" creationId="{FB2E5041-EC55-4817-91F0-BBAB8F06AE16}"/>
          </ac:spMkLst>
        </pc:spChg>
        <pc:spChg chg="mod">
          <ac:chgData name="John Laird" userId="514aed82f2490a09" providerId="LiveId" clId="{EE6CA392-B829-4A9A-8BD7-F08151FF66E3}" dt="2021-06-08T19:36:44.406" v="1216"/>
          <ac:spMkLst>
            <pc:docMk/>
            <pc:sldMk cId="0" sldId="416"/>
            <ac:spMk id="35914" creationId="{78A952F1-9A61-411C-A169-BE0C63941286}"/>
          </ac:spMkLst>
        </pc:spChg>
        <pc:spChg chg="mod">
          <ac:chgData name="John Laird" userId="514aed82f2490a09" providerId="LiveId" clId="{EE6CA392-B829-4A9A-8BD7-F08151FF66E3}" dt="2021-06-08T19:36:44.406" v="1216"/>
          <ac:spMkLst>
            <pc:docMk/>
            <pc:sldMk cId="0" sldId="416"/>
            <ac:spMk id="35915" creationId="{4E38873D-3093-4747-A2F5-999838E15D64}"/>
          </ac:spMkLst>
        </pc:spChg>
        <pc:spChg chg="mod">
          <ac:chgData name="John Laird" userId="514aed82f2490a09" providerId="LiveId" clId="{EE6CA392-B829-4A9A-8BD7-F08151FF66E3}" dt="2021-06-08T19:36:44.406" v="1216"/>
          <ac:spMkLst>
            <pc:docMk/>
            <pc:sldMk cId="0" sldId="416"/>
            <ac:spMk id="35916" creationId="{471092D2-9D17-4FF1-93A1-C9E323C0E494}"/>
          </ac:spMkLst>
        </pc:spChg>
        <pc:spChg chg="mod">
          <ac:chgData name="John Laird" userId="514aed82f2490a09" providerId="LiveId" clId="{EE6CA392-B829-4A9A-8BD7-F08151FF66E3}" dt="2021-06-08T19:36:44.406" v="1216"/>
          <ac:spMkLst>
            <pc:docMk/>
            <pc:sldMk cId="0" sldId="416"/>
            <ac:spMk id="35917" creationId="{C67309CE-3DEE-4186-A883-B23AF0B37C86}"/>
          </ac:spMkLst>
        </pc:spChg>
        <pc:spChg chg="mod">
          <ac:chgData name="John Laird" userId="514aed82f2490a09" providerId="LiveId" clId="{EE6CA392-B829-4A9A-8BD7-F08151FF66E3}" dt="2021-06-08T19:36:44.406" v="1216"/>
          <ac:spMkLst>
            <pc:docMk/>
            <pc:sldMk cId="0" sldId="416"/>
            <ac:spMk id="35918" creationId="{1CFB510B-30D2-4B22-BEF7-14B66F39E517}"/>
          </ac:spMkLst>
        </pc:spChg>
        <pc:spChg chg="mod">
          <ac:chgData name="John Laird" userId="514aed82f2490a09" providerId="LiveId" clId="{EE6CA392-B829-4A9A-8BD7-F08151FF66E3}" dt="2021-06-08T19:36:44.406" v="1216"/>
          <ac:spMkLst>
            <pc:docMk/>
            <pc:sldMk cId="0" sldId="416"/>
            <ac:spMk id="35919" creationId="{C56C61AB-7AA8-473D-805F-A57986532EF1}"/>
          </ac:spMkLst>
        </pc:spChg>
        <pc:spChg chg="mod">
          <ac:chgData name="John Laird" userId="514aed82f2490a09" providerId="LiveId" clId="{EE6CA392-B829-4A9A-8BD7-F08151FF66E3}" dt="2021-06-08T19:36:44.406" v="1216"/>
          <ac:spMkLst>
            <pc:docMk/>
            <pc:sldMk cId="0" sldId="416"/>
            <ac:spMk id="35920" creationId="{829D72FD-96AA-4FFA-9C9E-6AC8AD78E8D3}"/>
          </ac:spMkLst>
        </pc:spChg>
        <pc:spChg chg="mod">
          <ac:chgData name="John Laird" userId="514aed82f2490a09" providerId="LiveId" clId="{EE6CA392-B829-4A9A-8BD7-F08151FF66E3}" dt="2021-06-08T19:36:44.406" v="1216"/>
          <ac:spMkLst>
            <pc:docMk/>
            <pc:sldMk cId="0" sldId="416"/>
            <ac:spMk id="35921" creationId="{9EBE1810-B415-4B24-8B4B-799055A15521}"/>
          </ac:spMkLst>
        </pc:spChg>
        <pc:spChg chg="mod">
          <ac:chgData name="John Laird" userId="514aed82f2490a09" providerId="LiveId" clId="{EE6CA392-B829-4A9A-8BD7-F08151FF66E3}" dt="2021-06-08T19:36:44.406" v="1216"/>
          <ac:spMkLst>
            <pc:docMk/>
            <pc:sldMk cId="0" sldId="416"/>
            <ac:spMk id="35922" creationId="{850479CC-A40A-4B98-8CB9-75F48CE23112}"/>
          </ac:spMkLst>
        </pc:spChg>
        <pc:spChg chg="mod">
          <ac:chgData name="John Laird" userId="514aed82f2490a09" providerId="LiveId" clId="{EE6CA392-B829-4A9A-8BD7-F08151FF66E3}" dt="2021-06-08T19:36:44.406" v="1216"/>
          <ac:spMkLst>
            <pc:docMk/>
            <pc:sldMk cId="0" sldId="416"/>
            <ac:spMk id="35923" creationId="{C7A719B3-921A-4909-916C-CB7A048896CA}"/>
          </ac:spMkLst>
        </pc:spChg>
        <pc:spChg chg="mod">
          <ac:chgData name="John Laird" userId="514aed82f2490a09" providerId="LiveId" clId="{EE6CA392-B829-4A9A-8BD7-F08151FF66E3}" dt="2021-06-08T19:36:44.406" v="1216"/>
          <ac:spMkLst>
            <pc:docMk/>
            <pc:sldMk cId="0" sldId="416"/>
            <ac:spMk id="35924" creationId="{D2A38E7E-7086-467C-BEEC-42BC3344F7E6}"/>
          </ac:spMkLst>
        </pc:spChg>
        <pc:spChg chg="mod">
          <ac:chgData name="John Laird" userId="514aed82f2490a09" providerId="LiveId" clId="{EE6CA392-B829-4A9A-8BD7-F08151FF66E3}" dt="2021-06-08T19:36:44.406" v="1216"/>
          <ac:spMkLst>
            <pc:docMk/>
            <pc:sldMk cId="0" sldId="416"/>
            <ac:spMk id="35925" creationId="{6543DF85-A399-40A4-9FD5-998209950B9E}"/>
          </ac:spMkLst>
        </pc:spChg>
        <pc:spChg chg="mod">
          <ac:chgData name="John Laird" userId="514aed82f2490a09" providerId="LiveId" clId="{EE6CA392-B829-4A9A-8BD7-F08151FF66E3}" dt="2021-06-08T19:36:44.406" v="1216"/>
          <ac:spMkLst>
            <pc:docMk/>
            <pc:sldMk cId="0" sldId="416"/>
            <ac:spMk id="35926" creationId="{EEE7EE78-CD0A-4AEB-984F-22B7EFF0ABAF}"/>
          </ac:spMkLst>
        </pc:spChg>
        <pc:spChg chg="mod">
          <ac:chgData name="John Laird" userId="514aed82f2490a09" providerId="LiveId" clId="{EE6CA392-B829-4A9A-8BD7-F08151FF66E3}" dt="2021-06-08T19:36:44.406" v="1216"/>
          <ac:spMkLst>
            <pc:docMk/>
            <pc:sldMk cId="0" sldId="416"/>
            <ac:spMk id="35927" creationId="{1C339EE7-F3E9-4666-87D6-56033E4DA033}"/>
          </ac:spMkLst>
        </pc:spChg>
        <pc:spChg chg="mod">
          <ac:chgData name="John Laird" userId="514aed82f2490a09" providerId="LiveId" clId="{EE6CA392-B829-4A9A-8BD7-F08151FF66E3}" dt="2021-06-08T19:36:44.406" v="1216"/>
          <ac:spMkLst>
            <pc:docMk/>
            <pc:sldMk cId="0" sldId="416"/>
            <ac:spMk id="35928" creationId="{E265E995-0BCD-4238-B299-E4C7EAEC242B}"/>
          </ac:spMkLst>
        </pc:spChg>
        <pc:spChg chg="mod">
          <ac:chgData name="John Laird" userId="514aed82f2490a09" providerId="LiveId" clId="{EE6CA392-B829-4A9A-8BD7-F08151FF66E3}" dt="2021-06-08T19:36:44.406" v="1216"/>
          <ac:spMkLst>
            <pc:docMk/>
            <pc:sldMk cId="0" sldId="416"/>
            <ac:spMk id="35929" creationId="{B5A524DD-EC95-49AF-9036-3A30988DC736}"/>
          </ac:spMkLst>
        </pc:spChg>
        <pc:spChg chg="mod">
          <ac:chgData name="John Laird" userId="514aed82f2490a09" providerId="LiveId" clId="{EE6CA392-B829-4A9A-8BD7-F08151FF66E3}" dt="2021-06-08T19:36:44.406" v="1216"/>
          <ac:spMkLst>
            <pc:docMk/>
            <pc:sldMk cId="0" sldId="416"/>
            <ac:spMk id="35930" creationId="{AAAF0185-5AFB-4916-B4F5-D0415024F6D5}"/>
          </ac:spMkLst>
        </pc:spChg>
        <pc:spChg chg="mod">
          <ac:chgData name="John Laird" userId="514aed82f2490a09" providerId="LiveId" clId="{EE6CA392-B829-4A9A-8BD7-F08151FF66E3}" dt="2021-06-08T19:36:44.406" v="1216"/>
          <ac:spMkLst>
            <pc:docMk/>
            <pc:sldMk cId="0" sldId="416"/>
            <ac:spMk id="35931" creationId="{93D30960-D04B-4F38-BCE9-5B9496CD1AE0}"/>
          </ac:spMkLst>
        </pc:spChg>
        <pc:spChg chg="mod">
          <ac:chgData name="John Laird" userId="514aed82f2490a09" providerId="LiveId" clId="{EE6CA392-B829-4A9A-8BD7-F08151FF66E3}" dt="2021-06-08T19:36:44.406" v="1216"/>
          <ac:spMkLst>
            <pc:docMk/>
            <pc:sldMk cId="0" sldId="416"/>
            <ac:spMk id="35932" creationId="{A13F7F48-361A-4185-B138-72B0B243069D}"/>
          </ac:spMkLst>
        </pc:spChg>
        <pc:spChg chg="mod">
          <ac:chgData name="John Laird" userId="514aed82f2490a09" providerId="LiveId" clId="{EE6CA392-B829-4A9A-8BD7-F08151FF66E3}" dt="2021-06-08T19:36:44.406" v="1216"/>
          <ac:spMkLst>
            <pc:docMk/>
            <pc:sldMk cId="0" sldId="416"/>
            <ac:spMk id="35933" creationId="{64C370F4-1CB8-4233-A270-F5F5C5A8C230}"/>
          </ac:spMkLst>
        </pc:spChg>
        <pc:spChg chg="mod">
          <ac:chgData name="John Laird" userId="514aed82f2490a09" providerId="LiveId" clId="{EE6CA392-B829-4A9A-8BD7-F08151FF66E3}" dt="2021-06-08T19:36:44.406" v="1216"/>
          <ac:spMkLst>
            <pc:docMk/>
            <pc:sldMk cId="0" sldId="416"/>
            <ac:spMk id="35934" creationId="{164398CA-61EB-4AF7-80A8-4DD8D0A3CEDE}"/>
          </ac:spMkLst>
        </pc:spChg>
        <pc:spChg chg="mod">
          <ac:chgData name="John Laird" userId="514aed82f2490a09" providerId="LiveId" clId="{EE6CA392-B829-4A9A-8BD7-F08151FF66E3}" dt="2021-06-08T19:36:44.406" v="1216"/>
          <ac:spMkLst>
            <pc:docMk/>
            <pc:sldMk cId="0" sldId="416"/>
            <ac:spMk id="35935" creationId="{F295FED1-3DB9-487D-81D9-C9BB7EE75855}"/>
          </ac:spMkLst>
        </pc:spChg>
        <pc:spChg chg="mod">
          <ac:chgData name="John Laird" userId="514aed82f2490a09" providerId="LiveId" clId="{EE6CA392-B829-4A9A-8BD7-F08151FF66E3}" dt="2021-06-08T19:36:44.406" v="1216"/>
          <ac:spMkLst>
            <pc:docMk/>
            <pc:sldMk cId="0" sldId="416"/>
            <ac:spMk id="35936" creationId="{9695988D-B98E-40C8-93C4-2362689C2E90}"/>
          </ac:spMkLst>
        </pc:spChg>
        <pc:spChg chg="mod">
          <ac:chgData name="John Laird" userId="514aed82f2490a09" providerId="LiveId" clId="{EE6CA392-B829-4A9A-8BD7-F08151FF66E3}" dt="2021-06-08T19:36:44.406" v="1216"/>
          <ac:spMkLst>
            <pc:docMk/>
            <pc:sldMk cId="0" sldId="416"/>
            <ac:spMk id="35937" creationId="{320F3C0B-FFE6-427D-A716-E234A7320464}"/>
          </ac:spMkLst>
        </pc:spChg>
        <pc:spChg chg="mod">
          <ac:chgData name="John Laird" userId="514aed82f2490a09" providerId="LiveId" clId="{EE6CA392-B829-4A9A-8BD7-F08151FF66E3}" dt="2021-06-08T19:36:44.406" v="1216"/>
          <ac:spMkLst>
            <pc:docMk/>
            <pc:sldMk cId="0" sldId="416"/>
            <ac:spMk id="35938" creationId="{233B1DC1-6180-4E90-B61D-70D48A8D125E}"/>
          </ac:spMkLst>
        </pc:spChg>
        <pc:spChg chg="mod">
          <ac:chgData name="John Laird" userId="514aed82f2490a09" providerId="LiveId" clId="{EE6CA392-B829-4A9A-8BD7-F08151FF66E3}" dt="2021-06-08T19:36:44.406" v="1216"/>
          <ac:spMkLst>
            <pc:docMk/>
            <pc:sldMk cId="0" sldId="416"/>
            <ac:spMk id="35939" creationId="{AD3B9C25-9681-47EC-B4FC-17F0B92774AC}"/>
          </ac:spMkLst>
        </pc:spChg>
        <pc:spChg chg="mod">
          <ac:chgData name="John Laird" userId="514aed82f2490a09" providerId="LiveId" clId="{EE6CA392-B829-4A9A-8BD7-F08151FF66E3}" dt="2021-06-08T19:36:44.406" v="1216"/>
          <ac:spMkLst>
            <pc:docMk/>
            <pc:sldMk cId="0" sldId="416"/>
            <ac:spMk id="35940" creationId="{8B6DEC6C-0ACC-4A65-B932-908977CB6D9A}"/>
          </ac:spMkLst>
        </pc:spChg>
        <pc:spChg chg="mod">
          <ac:chgData name="John Laird" userId="514aed82f2490a09" providerId="LiveId" clId="{EE6CA392-B829-4A9A-8BD7-F08151FF66E3}" dt="2021-06-08T19:36:44.406" v="1216"/>
          <ac:spMkLst>
            <pc:docMk/>
            <pc:sldMk cId="0" sldId="416"/>
            <ac:spMk id="35941" creationId="{C096DBF2-C81B-4FDE-B277-6453AB3B60F0}"/>
          </ac:spMkLst>
        </pc:spChg>
        <pc:spChg chg="mod">
          <ac:chgData name="John Laird" userId="514aed82f2490a09" providerId="LiveId" clId="{EE6CA392-B829-4A9A-8BD7-F08151FF66E3}" dt="2021-06-08T19:36:44.406" v="1216"/>
          <ac:spMkLst>
            <pc:docMk/>
            <pc:sldMk cId="0" sldId="416"/>
            <ac:spMk id="35942" creationId="{5A78C7B6-769D-460B-811B-2C543E69B63A}"/>
          </ac:spMkLst>
        </pc:spChg>
        <pc:spChg chg="mod">
          <ac:chgData name="John Laird" userId="514aed82f2490a09" providerId="LiveId" clId="{EE6CA392-B829-4A9A-8BD7-F08151FF66E3}" dt="2021-06-08T19:36:44.406" v="1216"/>
          <ac:spMkLst>
            <pc:docMk/>
            <pc:sldMk cId="0" sldId="416"/>
            <ac:spMk id="35943" creationId="{B893FA54-A58F-4500-95CD-9A60883379B9}"/>
          </ac:spMkLst>
        </pc:spChg>
        <pc:spChg chg="mod">
          <ac:chgData name="John Laird" userId="514aed82f2490a09" providerId="LiveId" clId="{EE6CA392-B829-4A9A-8BD7-F08151FF66E3}" dt="2021-06-08T19:36:44.406" v="1216"/>
          <ac:spMkLst>
            <pc:docMk/>
            <pc:sldMk cId="0" sldId="416"/>
            <ac:spMk id="35944" creationId="{105E6A57-FA3A-4027-9B2A-18DB98DAC670}"/>
          </ac:spMkLst>
        </pc:spChg>
        <pc:grpChg chg="mod">
          <ac:chgData name="John Laird" userId="514aed82f2490a09" providerId="LiveId" clId="{EE6CA392-B829-4A9A-8BD7-F08151FF66E3}" dt="2021-06-08T19:36:44.406" v="1216"/>
          <ac:grpSpMkLst>
            <pc:docMk/>
            <pc:sldMk cId="0" sldId="416"/>
            <ac:grpSpMk id="35851" creationId="{4B18FAF2-3F7C-430D-BE98-81EA3415065C}"/>
          </ac:grpSpMkLst>
        </pc:grpChg>
        <pc:grpChg chg="mod">
          <ac:chgData name="John Laird" userId="514aed82f2490a09" providerId="LiveId" clId="{EE6CA392-B829-4A9A-8BD7-F08151FF66E3}" dt="2021-06-08T19:36:44.406" v="1216"/>
          <ac:grpSpMkLst>
            <pc:docMk/>
            <pc:sldMk cId="0" sldId="416"/>
            <ac:grpSpMk id="35852" creationId="{5E94F62D-354A-4614-955F-994239BCEE0D}"/>
          </ac:grpSpMkLst>
        </pc:grpChg>
        <pc:grpChg chg="mod">
          <ac:chgData name="John Laird" userId="514aed82f2490a09" providerId="LiveId" clId="{EE6CA392-B829-4A9A-8BD7-F08151FF66E3}" dt="2021-06-08T19:36:44.406" v="1216"/>
          <ac:grpSpMkLst>
            <pc:docMk/>
            <pc:sldMk cId="0" sldId="416"/>
            <ac:grpSpMk id="35853" creationId="{B667EB81-5981-4725-B89D-DA7E5BDF32B5}"/>
          </ac:grpSpMkLst>
        </pc:grpChg>
        <pc:grpChg chg="mod">
          <ac:chgData name="John Laird" userId="514aed82f2490a09" providerId="LiveId" clId="{EE6CA392-B829-4A9A-8BD7-F08151FF66E3}" dt="2021-06-08T19:36:44.406" v="1216"/>
          <ac:grpSpMkLst>
            <pc:docMk/>
            <pc:sldMk cId="0" sldId="416"/>
            <ac:grpSpMk id="35870" creationId="{254BE290-72FD-4687-8BC6-D486AC7443DA}"/>
          </ac:grpSpMkLst>
        </pc:grpChg>
        <pc:grpChg chg="mod">
          <ac:chgData name="John Laird" userId="514aed82f2490a09" providerId="LiveId" clId="{EE6CA392-B829-4A9A-8BD7-F08151FF66E3}" dt="2021-06-08T19:36:44.406" v="1216"/>
          <ac:grpSpMkLst>
            <pc:docMk/>
            <pc:sldMk cId="0" sldId="416"/>
            <ac:grpSpMk id="35871" creationId="{913B04BD-9705-4CA5-A5A9-594CA510601F}"/>
          </ac:grpSpMkLst>
        </pc:grpChg>
        <pc:grpChg chg="mod">
          <ac:chgData name="John Laird" userId="514aed82f2490a09" providerId="LiveId" clId="{EE6CA392-B829-4A9A-8BD7-F08151FF66E3}" dt="2021-06-08T19:36:44.406" v="1216"/>
          <ac:grpSpMkLst>
            <pc:docMk/>
            <pc:sldMk cId="0" sldId="416"/>
            <ac:grpSpMk id="35872" creationId="{B553E19F-A55D-41EA-8137-B285ECA47B91}"/>
          </ac:grpSpMkLst>
        </pc:grpChg>
        <pc:grpChg chg="mod">
          <ac:chgData name="John Laird" userId="514aed82f2490a09" providerId="LiveId" clId="{EE6CA392-B829-4A9A-8BD7-F08151FF66E3}" dt="2021-06-08T19:36:44.406" v="1216"/>
          <ac:grpSpMkLst>
            <pc:docMk/>
            <pc:sldMk cId="0" sldId="416"/>
            <ac:grpSpMk id="35873" creationId="{00A8CB27-5165-4C84-9A8B-ADC4D6AD28C1}"/>
          </ac:grpSpMkLst>
        </pc:grpChg>
        <pc:grpChg chg="mod">
          <ac:chgData name="John Laird" userId="514aed82f2490a09" providerId="LiveId" clId="{EE6CA392-B829-4A9A-8BD7-F08151FF66E3}" dt="2021-06-08T19:36:44.406" v="1216"/>
          <ac:grpSpMkLst>
            <pc:docMk/>
            <pc:sldMk cId="0" sldId="416"/>
            <ac:grpSpMk id="35874" creationId="{5324A75D-EE82-4C2C-9591-68D7B28A1F49}"/>
          </ac:grpSpMkLst>
        </pc:grpChg>
        <pc:grpChg chg="mod">
          <ac:chgData name="John Laird" userId="514aed82f2490a09" providerId="LiveId" clId="{EE6CA392-B829-4A9A-8BD7-F08151FF66E3}" dt="2021-06-08T19:36:44.406" v="1216"/>
          <ac:grpSpMkLst>
            <pc:docMk/>
            <pc:sldMk cId="0" sldId="416"/>
            <ac:grpSpMk id="35875" creationId="{3AF9B3B2-D1B5-4837-A2B1-26F684E608CA}"/>
          </ac:grpSpMkLst>
        </pc:grpChg>
        <pc:grpChg chg="mod">
          <ac:chgData name="John Laird" userId="514aed82f2490a09" providerId="LiveId" clId="{EE6CA392-B829-4A9A-8BD7-F08151FF66E3}" dt="2021-06-08T19:36:44.406" v="1216"/>
          <ac:grpSpMkLst>
            <pc:docMk/>
            <pc:sldMk cId="0" sldId="416"/>
            <ac:grpSpMk id="35876" creationId="{44E4912E-78EF-4962-87D0-743EC3F008A1}"/>
          </ac:grpSpMkLst>
        </pc:grpChg>
        <pc:grpChg chg="mod">
          <ac:chgData name="John Laird" userId="514aed82f2490a09" providerId="LiveId" clId="{EE6CA392-B829-4A9A-8BD7-F08151FF66E3}" dt="2021-06-08T19:36:44.406" v="1216"/>
          <ac:grpSpMkLst>
            <pc:docMk/>
            <pc:sldMk cId="0" sldId="416"/>
            <ac:grpSpMk id="35877" creationId="{B046B7D9-18E3-466A-A3BE-F9DD8E71E590}"/>
          </ac:grpSpMkLst>
        </pc:grpChg>
        <pc:grpChg chg="mod">
          <ac:chgData name="John Laird" userId="514aed82f2490a09" providerId="LiveId" clId="{EE6CA392-B829-4A9A-8BD7-F08151FF66E3}" dt="2021-06-08T19:36:44.406" v="1216"/>
          <ac:grpSpMkLst>
            <pc:docMk/>
            <pc:sldMk cId="0" sldId="416"/>
            <ac:grpSpMk id="35878" creationId="{4CA24505-0ED4-4967-BD39-5B86CB0A2347}"/>
          </ac:grpSpMkLst>
        </pc:grpChg>
        <pc:grpChg chg="mod">
          <ac:chgData name="John Laird" userId="514aed82f2490a09" providerId="LiveId" clId="{EE6CA392-B829-4A9A-8BD7-F08151FF66E3}" dt="2021-06-08T19:36:44.406" v="1216"/>
          <ac:grpSpMkLst>
            <pc:docMk/>
            <pc:sldMk cId="0" sldId="416"/>
            <ac:grpSpMk id="35879" creationId="{599C6554-91BF-4125-AA97-8111EA07F99F}"/>
          </ac:grpSpMkLst>
        </pc:grpChg>
        <pc:cxnChg chg="mod">
          <ac:chgData name="John Laird" userId="514aed82f2490a09" providerId="LiveId" clId="{EE6CA392-B829-4A9A-8BD7-F08151FF66E3}" dt="2021-06-08T19:36:44.406" v="1216"/>
          <ac:cxnSpMkLst>
            <pc:docMk/>
            <pc:sldMk cId="0" sldId="416"/>
            <ac:cxnSpMk id="35845" creationId="{3BD7CD4B-DFEA-4864-9E41-7B1ACB1087C2}"/>
          </ac:cxnSpMkLst>
        </pc:cxnChg>
        <pc:cxnChg chg="mod">
          <ac:chgData name="John Laird" userId="514aed82f2490a09" providerId="LiveId" clId="{EE6CA392-B829-4A9A-8BD7-F08151FF66E3}" dt="2021-06-08T19:36:44.406" v="1216"/>
          <ac:cxnSpMkLst>
            <pc:docMk/>
            <pc:sldMk cId="0" sldId="416"/>
            <ac:cxnSpMk id="35846" creationId="{6C164B06-5BAB-46FB-8EED-9F8A29CC6F5C}"/>
          </ac:cxnSpMkLst>
        </pc:cxnChg>
        <pc:cxnChg chg="mod">
          <ac:chgData name="John Laird" userId="514aed82f2490a09" providerId="LiveId" clId="{EE6CA392-B829-4A9A-8BD7-F08151FF66E3}" dt="2021-06-08T19:36:44.406" v="1216"/>
          <ac:cxnSpMkLst>
            <pc:docMk/>
            <pc:sldMk cId="0" sldId="416"/>
            <ac:cxnSpMk id="35847" creationId="{778DFC89-E6A3-4029-830A-2D197FA2F703}"/>
          </ac:cxnSpMkLst>
        </pc:cxnChg>
        <pc:cxnChg chg="mod">
          <ac:chgData name="John Laird" userId="514aed82f2490a09" providerId="LiveId" clId="{EE6CA392-B829-4A9A-8BD7-F08151FF66E3}" dt="2021-06-08T19:36:44.406" v="1216"/>
          <ac:cxnSpMkLst>
            <pc:docMk/>
            <pc:sldMk cId="0" sldId="416"/>
            <ac:cxnSpMk id="35855" creationId="{55F7BABC-568B-4027-BD38-C94860A0DB36}"/>
          </ac:cxnSpMkLst>
        </pc:cxnChg>
        <pc:cxnChg chg="mod">
          <ac:chgData name="John Laird" userId="514aed82f2490a09" providerId="LiveId" clId="{EE6CA392-B829-4A9A-8BD7-F08151FF66E3}" dt="2021-06-08T19:36:44.406" v="1216"/>
          <ac:cxnSpMkLst>
            <pc:docMk/>
            <pc:sldMk cId="0" sldId="416"/>
            <ac:cxnSpMk id="35857" creationId="{41896C0B-0762-4418-8BFE-AA07E6143BC8}"/>
          </ac:cxnSpMkLst>
        </pc:cxnChg>
      </pc:sldChg>
      <pc:sldChg chg="add del">
        <pc:chgData name="John Laird" userId="514aed82f2490a09" providerId="LiveId" clId="{EE6CA392-B829-4A9A-8BD7-F08151FF66E3}" dt="2021-06-08T19:35:12.910" v="1198" actId="47"/>
        <pc:sldMkLst>
          <pc:docMk/>
          <pc:sldMk cId="398669151" sldId="419"/>
        </pc:sldMkLst>
      </pc:sldChg>
      <pc:sldChg chg="del">
        <pc:chgData name="John Laird" userId="514aed82f2490a09" providerId="LiveId" clId="{EE6CA392-B829-4A9A-8BD7-F08151FF66E3}" dt="2021-06-08T18:30:37.251" v="0" actId="47"/>
        <pc:sldMkLst>
          <pc:docMk/>
          <pc:sldMk cId="1344797919" sldId="423"/>
        </pc:sldMkLst>
      </pc:sldChg>
      <pc:sldChg chg="del">
        <pc:chgData name="John Laird" userId="514aed82f2490a09" providerId="LiveId" clId="{EE6CA392-B829-4A9A-8BD7-F08151FF66E3}" dt="2021-06-08T18:30:37.251" v="0" actId="47"/>
        <pc:sldMkLst>
          <pc:docMk/>
          <pc:sldMk cId="995212700" sldId="439"/>
        </pc:sldMkLst>
      </pc:sldChg>
      <pc:sldChg chg="del">
        <pc:chgData name="John Laird" userId="514aed82f2490a09" providerId="LiveId" clId="{EE6CA392-B829-4A9A-8BD7-F08151FF66E3}" dt="2021-06-08T18:30:37.251" v="0" actId="47"/>
        <pc:sldMkLst>
          <pc:docMk/>
          <pc:sldMk cId="405278386" sldId="440"/>
        </pc:sldMkLst>
      </pc:sldChg>
      <pc:sldChg chg="addSp delSp modSp del mod ord modNotes">
        <pc:chgData name="John Laird" userId="514aed82f2490a09" providerId="LiveId" clId="{EE6CA392-B829-4A9A-8BD7-F08151FF66E3}" dt="2021-06-08T19:38:37.332" v="1259" actId="47"/>
        <pc:sldMkLst>
          <pc:docMk/>
          <pc:sldMk cId="100078810" sldId="441"/>
        </pc:sldMkLst>
        <pc:spChg chg="mod">
          <ac:chgData name="John Laird" userId="514aed82f2490a09" providerId="LiveId" clId="{EE6CA392-B829-4A9A-8BD7-F08151FF66E3}" dt="2021-06-08T19:36:44.406" v="1216"/>
          <ac:spMkLst>
            <pc:docMk/>
            <pc:sldMk cId="100078810" sldId="441"/>
            <ac:spMk id="2" creationId="{00000000-0000-0000-0000-000000000000}"/>
          </ac:spMkLst>
        </pc:spChg>
        <pc:spChg chg="mod">
          <ac:chgData name="John Laird" userId="514aed82f2490a09" providerId="LiveId" clId="{EE6CA392-B829-4A9A-8BD7-F08151FF66E3}" dt="2021-06-08T19:36:44.406" v="1216"/>
          <ac:spMkLst>
            <pc:docMk/>
            <pc:sldMk cId="100078810" sldId="441"/>
            <ac:spMk id="4" creationId="{00000000-0000-0000-0000-000000000000}"/>
          </ac:spMkLst>
        </pc:spChg>
        <pc:spChg chg="mod">
          <ac:chgData name="John Laird" userId="514aed82f2490a09" providerId="LiveId" clId="{EE6CA392-B829-4A9A-8BD7-F08151FF66E3}" dt="2021-06-08T19:36:44.406" v="1216"/>
          <ac:spMkLst>
            <pc:docMk/>
            <pc:sldMk cId="100078810" sldId="441"/>
            <ac:spMk id="6" creationId="{00000000-0000-0000-0000-000000000000}"/>
          </ac:spMkLst>
        </pc:spChg>
        <pc:spChg chg="mod">
          <ac:chgData name="John Laird" userId="514aed82f2490a09" providerId="LiveId" clId="{EE6CA392-B829-4A9A-8BD7-F08151FF66E3}" dt="2021-06-08T19:36:44.406" v="1216"/>
          <ac:spMkLst>
            <pc:docMk/>
            <pc:sldMk cId="100078810" sldId="441"/>
            <ac:spMk id="7" creationId="{00000000-0000-0000-0000-000000000000}"/>
          </ac:spMkLst>
        </pc:spChg>
        <pc:spChg chg="mod">
          <ac:chgData name="John Laird" userId="514aed82f2490a09" providerId="LiveId" clId="{EE6CA392-B829-4A9A-8BD7-F08151FF66E3}" dt="2021-06-08T19:36:44.406" v="1216"/>
          <ac:spMkLst>
            <pc:docMk/>
            <pc:sldMk cId="100078810" sldId="441"/>
            <ac:spMk id="8" creationId="{00000000-0000-0000-0000-000000000000}"/>
          </ac:spMkLst>
        </pc:spChg>
        <pc:spChg chg="mod">
          <ac:chgData name="John Laird" userId="514aed82f2490a09" providerId="LiveId" clId="{EE6CA392-B829-4A9A-8BD7-F08151FF66E3}" dt="2021-06-08T19:36:44.406" v="1216"/>
          <ac:spMkLst>
            <pc:docMk/>
            <pc:sldMk cId="100078810" sldId="441"/>
            <ac:spMk id="89" creationId="{00000000-0000-0000-0000-000000000000}"/>
          </ac:spMkLst>
        </pc:spChg>
        <pc:spChg chg="mod">
          <ac:chgData name="John Laird" userId="514aed82f2490a09" providerId="LiveId" clId="{EE6CA392-B829-4A9A-8BD7-F08151FF66E3}" dt="2021-06-08T19:36:44.406" v="1216"/>
          <ac:spMkLst>
            <pc:docMk/>
            <pc:sldMk cId="100078810" sldId="441"/>
            <ac:spMk id="93" creationId="{00000000-0000-0000-0000-000000000000}"/>
          </ac:spMkLst>
        </pc:spChg>
        <pc:spChg chg="mod">
          <ac:chgData name="John Laird" userId="514aed82f2490a09" providerId="LiveId" clId="{EE6CA392-B829-4A9A-8BD7-F08151FF66E3}" dt="2021-06-08T19:36:44.406" v="1216"/>
          <ac:spMkLst>
            <pc:docMk/>
            <pc:sldMk cId="100078810" sldId="441"/>
            <ac:spMk id="94" creationId="{00000000-0000-0000-0000-000000000000}"/>
          </ac:spMkLst>
        </pc:spChg>
        <pc:spChg chg="mod">
          <ac:chgData name="John Laird" userId="514aed82f2490a09" providerId="LiveId" clId="{EE6CA392-B829-4A9A-8BD7-F08151FF66E3}" dt="2021-06-08T19:36:44.406" v="1216"/>
          <ac:spMkLst>
            <pc:docMk/>
            <pc:sldMk cId="100078810" sldId="441"/>
            <ac:spMk id="95" creationId="{00000000-0000-0000-0000-000000000000}"/>
          </ac:spMkLst>
        </pc:spChg>
        <pc:spChg chg="mod">
          <ac:chgData name="John Laird" userId="514aed82f2490a09" providerId="LiveId" clId="{EE6CA392-B829-4A9A-8BD7-F08151FF66E3}" dt="2021-06-08T19:36:44.406" v="1216"/>
          <ac:spMkLst>
            <pc:docMk/>
            <pc:sldMk cId="100078810" sldId="441"/>
            <ac:spMk id="96" creationId="{00000000-0000-0000-0000-000000000000}"/>
          </ac:spMkLst>
        </pc:spChg>
        <pc:spChg chg="mod">
          <ac:chgData name="John Laird" userId="514aed82f2490a09" providerId="LiveId" clId="{EE6CA392-B829-4A9A-8BD7-F08151FF66E3}" dt="2021-06-08T19:36:44.406" v="1216"/>
          <ac:spMkLst>
            <pc:docMk/>
            <pc:sldMk cId="100078810" sldId="441"/>
            <ac:spMk id="97" creationId="{00000000-0000-0000-0000-000000000000}"/>
          </ac:spMkLst>
        </pc:spChg>
        <pc:spChg chg="mod">
          <ac:chgData name="John Laird" userId="514aed82f2490a09" providerId="LiveId" clId="{EE6CA392-B829-4A9A-8BD7-F08151FF66E3}" dt="2021-06-08T19:36:44.406" v="1216"/>
          <ac:spMkLst>
            <pc:docMk/>
            <pc:sldMk cId="100078810" sldId="441"/>
            <ac:spMk id="99" creationId="{00000000-0000-0000-0000-000000000000}"/>
          </ac:spMkLst>
        </pc:spChg>
        <pc:spChg chg="mod">
          <ac:chgData name="John Laird" userId="514aed82f2490a09" providerId="LiveId" clId="{EE6CA392-B829-4A9A-8BD7-F08151FF66E3}" dt="2021-06-08T19:36:44.406" v="1216"/>
          <ac:spMkLst>
            <pc:docMk/>
            <pc:sldMk cId="100078810" sldId="441"/>
            <ac:spMk id="80902" creationId="{00000000-0000-0000-0000-000000000000}"/>
          </ac:spMkLst>
        </pc:spChg>
        <pc:spChg chg="mod">
          <ac:chgData name="John Laird" userId="514aed82f2490a09" providerId="LiveId" clId="{EE6CA392-B829-4A9A-8BD7-F08151FF66E3}" dt="2021-06-08T19:36:44.406" v="1216"/>
          <ac:spMkLst>
            <pc:docMk/>
            <pc:sldMk cId="100078810" sldId="441"/>
            <ac:spMk id="80913" creationId="{00000000-0000-0000-0000-000000000000}"/>
          </ac:spMkLst>
        </pc:spChg>
        <pc:spChg chg="mod">
          <ac:chgData name="John Laird" userId="514aed82f2490a09" providerId="LiveId" clId="{EE6CA392-B829-4A9A-8BD7-F08151FF66E3}" dt="2021-06-08T19:36:44.406" v="1216"/>
          <ac:spMkLst>
            <pc:docMk/>
            <pc:sldMk cId="100078810" sldId="441"/>
            <ac:spMk id="80914" creationId="{00000000-0000-0000-0000-000000000000}"/>
          </ac:spMkLst>
        </pc:spChg>
        <pc:spChg chg="mod">
          <ac:chgData name="John Laird" userId="514aed82f2490a09" providerId="LiveId" clId="{EE6CA392-B829-4A9A-8BD7-F08151FF66E3}" dt="2021-06-08T19:36:44.406" v="1216"/>
          <ac:spMkLst>
            <pc:docMk/>
            <pc:sldMk cId="100078810" sldId="441"/>
            <ac:spMk id="80916" creationId="{00000000-0000-0000-0000-000000000000}"/>
          </ac:spMkLst>
        </pc:spChg>
        <pc:spChg chg="mod">
          <ac:chgData name="John Laird" userId="514aed82f2490a09" providerId="LiveId" clId="{EE6CA392-B829-4A9A-8BD7-F08151FF66E3}" dt="2021-06-08T19:36:44.406" v="1216"/>
          <ac:spMkLst>
            <pc:docMk/>
            <pc:sldMk cId="100078810" sldId="441"/>
            <ac:spMk id="80917" creationId="{00000000-0000-0000-0000-000000000000}"/>
          </ac:spMkLst>
        </pc:spChg>
        <pc:spChg chg="mod">
          <ac:chgData name="John Laird" userId="514aed82f2490a09" providerId="LiveId" clId="{EE6CA392-B829-4A9A-8BD7-F08151FF66E3}" dt="2021-06-08T19:36:44.406" v="1216"/>
          <ac:spMkLst>
            <pc:docMk/>
            <pc:sldMk cId="100078810" sldId="441"/>
            <ac:spMk id="80919" creationId="{00000000-0000-0000-0000-000000000000}"/>
          </ac:spMkLst>
        </pc:spChg>
        <pc:spChg chg="mod">
          <ac:chgData name="John Laird" userId="514aed82f2490a09" providerId="LiveId" clId="{EE6CA392-B829-4A9A-8BD7-F08151FF66E3}" dt="2021-06-08T19:36:44.406" v="1216"/>
          <ac:spMkLst>
            <pc:docMk/>
            <pc:sldMk cId="100078810" sldId="441"/>
            <ac:spMk id="80920" creationId="{00000000-0000-0000-0000-000000000000}"/>
          </ac:spMkLst>
        </pc:spChg>
        <pc:spChg chg="mod">
          <ac:chgData name="John Laird" userId="514aed82f2490a09" providerId="LiveId" clId="{EE6CA392-B829-4A9A-8BD7-F08151FF66E3}" dt="2021-06-08T19:36:44.406" v="1216"/>
          <ac:spMkLst>
            <pc:docMk/>
            <pc:sldMk cId="100078810" sldId="441"/>
            <ac:spMk id="80921" creationId="{00000000-0000-0000-0000-000000000000}"/>
          </ac:spMkLst>
        </pc:spChg>
        <pc:spChg chg="mod">
          <ac:chgData name="John Laird" userId="514aed82f2490a09" providerId="LiveId" clId="{EE6CA392-B829-4A9A-8BD7-F08151FF66E3}" dt="2021-06-08T19:36:44.406" v="1216"/>
          <ac:spMkLst>
            <pc:docMk/>
            <pc:sldMk cId="100078810" sldId="441"/>
            <ac:spMk id="80922" creationId="{00000000-0000-0000-0000-000000000000}"/>
          </ac:spMkLst>
        </pc:spChg>
        <pc:spChg chg="mod">
          <ac:chgData name="John Laird" userId="514aed82f2490a09" providerId="LiveId" clId="{EE6CA392-B829-4A9A-8BD7-F08151FF66E3}" dt="2021-06-08T19:36:44.406" v="1216"/>
          <ac:spMkLst>
            <pc:docMk/>
            <pc:sldMk cId="100078810" sldId="441"/>
            <ac:spMk id="80923" creationId="{00000000-0000-0000-0000-000000000000}"/>
          </ac:spMkLst>
        </pc:spChg>
        <pc:spChg chg="mod">
          <ac:chgData name="John Laird" userId="514aed82f2490a09" providerId="LiveId" clId="{EE6CA392-B829-4A9A-8BD7-F08151FF66E3}" dt="2021-06-08T19:36:44.406" v="1216"/>
          <ac:spMkLst>
            <pc:docMk/>
            <pc:sldMk cId="100078810" sldId="441"/>
            <ac:spMk id="80924" creationId="{00000000-0000-0000-0000-000000000000}"/>
          </ac:spMkLst>
        </pc:spChg>
        <pc:spChg chg="mod">
          <ac:chgData name="John Laird" userId="514aed82f2490a09" providerId="LiveId" clId="{EE6CA392-B829-4A9A-8BD7-F08151FF66E3}" dt="2021-06-08T19:36:44.406" v="1216"/>
          <ac:spMkLst>
            <pc:docMk/>
            <pc:sldMk cId="100078810" sldId="441"/>
            <ac:spMk id="80925" creationId="{00000000-0000-0000-0000-000000000000}"/>
          </ac:spMkLst>
        </pc:spChg>
        <pc:spChg chg="mod">
          <ac:chgData name="John Laird" userId="514aed82f2490a09" providerId="LiveId" clId="{EE6CA392-B829-4A9A-8BD7-F08151FF66E3}" dt="2021-06-08T19:36:44.406" v="1216"/>
          <ac:spMkLst>
            <pc:docMk/>
            <pc:sldMk cId="100078810" sldId="441"/>
            <ac:spMk id="80926" creationId="{00000000-0000-0000-0000-000000000000}"/>
          </ac:spMkLst>
        </pc:spChg>
        <pc:spChg chg="mod">
          <ac:chgData name="John Laird" userId="514aed82f2490a09" providerId="LiveId" clId="{EE6CA392-B829-4A9A-8BD7-F08151FF66E3}" dt="2021-06-08T19:36:44.406" v="1216"/>
          <ac:spMkLst>
            <pc:docMk/>
            <pc:sldMk cId="100078810" sldId="441"/>
            <ac:spMk id="80927" creationId="{00000000-0000-0000-0000-000000000000}"/>
          </ac:spMkLst>
        </pc:spChg>
        <pc:spChg chg="mod">
          <ac:chgData name="John Laird" userId="514aed82f2490a09" providerId="LiveId" clId="{EE6CA392-B829-4A9A-8BD7-F08151FF66E3}" dt="2021-06-08T19:36:44.406" v="1216"/>
          <ac:spMkLst>
            <pc:docMk/>
            <pc:sldMk cId="100078810" sldId="441"/>
            <ac:spMk id="80928" creationId="{00000000-0000-0000-0000-000000000000}"/>
          </ac:spMkLst>
        </pc:spChg>
        <pc:spChg chg="mod">
          <ac:chgData name="John Laird" userId="514aed82f2490a09" providerId="LiveId" clId="{EE6CA392-B829-4A9A-8BD7-F08151FF66E3}" dt="2021-06-08T19:36:44.406" v="1216"/>
          <ac:spMkLst>
            <pc:docMk/>
            <pc:sldMk cId="100078810" sldId="441"/>
            <ac:spMk id="80929" creationId="{00000000-0000-0000-0000-000000000000}"/>
          </ac:spMkLst>
        </pc:spChg>
        <pc:spChg chg="mod">
          <ac:chgData name="John Laird" userId="514aed82f2490a09" providerId="LiveId" clId="{EE6CA392-B829-4A9A-8BD7-F08151FF66E3}" dt="2021-06-08T19:36:44.406" v="1216"/>
          <ac:spMkLst>
            <pc:docMk/>
            <pc:sldMk cId="100078810" sldId="441"/>
            <ac:spMk id="80930" creationId="{00000000-0000-0000-0000-000000000000}"/>
          </ac:spMkLst>
        </pc:spChg>
        <pc:spChg chg="mod">
          <ac:chgData name="John Laird" userId="514aed82f2490a09" providerId="LiveId" clId="{EE6CA392-B829-4A9A-8BD7-F08151FF66E3}" dt="2021-06-08T19:36:44.406" v="1216"/>
          <ac:spMkLst>
            <pc:docMk/>
            <pc:sldMk cId="100078810" sldId="441"/>
            <ac:spMk id="80931" creationId="{00000000-0000-0000-0000-000000000000}"/>
          </ac:spMkLst>
        </pc:spChg>
        <pc:spChg chg="mod">
          <ac:chgData name="John Laird" userId="514aed82f2490a09" providerId="LiveId" clId="{EE6CA392-B829-4A9A-8BD7-F08151FF66E3}" dt="2021-06-08T19:36:44.406" v="1216"/>
          <ac:spMkLst>
            <pc:docMk/>
            <pc:sldMk cId="100078810" sldId="441"/>
            <ac:spMk id="80932" creationId="{00000000-0000-0000-0000-000000000000}"/>
          </ac:spMkLst>
        </pc:spChg>
        <pc:spChg chg="mod">
          <ac:chgData name="John Laird" userId="514aed82f2490a09" providerId="LiveId" clId="{EE6CA392-B829-4A9A-8BD7-F08151FF66E3}" dt="2021-06-08T19:36:44.406" v="1216"/>
          <ac:spMkLst>
            <pc:docMk/>
            <pc:sldMk cId="100078810" sldId="441"/>
            <ac:spMk id="80933" creationId="{00000000-0000-0000-0000-000000000000}"/>
          </ac:spMkLst>
        </pc:spChg>
        <pc:spChg chg="mod">
          <ac:chgData name="John Laird" userId="514aed82f2490a09" providerId="LiveId" clId="{EE6CA392-B829-4A9A-8BD7-F08151FF66E3}" dt="2021-06-08T19:36:44.406" v="1216"/>
          <ac:spMkLst>
            <pc:docMk/>
            <pc:sldMk cId="100078810" sldId="441"/>
            <ac:spMk id="80934" creationId="{00000000-0000-0000-0000-000000000000}"/>
          </ac:spMkLst>
        </pc:spChg>
        <pc:spChg chg="mod">
          <ac:chgData name="John Laird" userId="514aed82f2490a09" providerId="LiveId" clId="{EE6CA392-B829-4A9A-8BD7-F08151FF66E3}" dt="2021-06-08T19:36:44.406" v="1216"/>
          <ac:spMkLst>
            <pc:docMk/>
            <pc:sldMk cId="100078810" sldId="441"/>
            <ac:spMk id="80935" creationId="{00000000-0000-0000-0000-000000000000}"/>
          </ac:spMkLst>
        </pc:spChg>
        <pc:spChg chg="mod">
          <ac:chgData name="John Laird" userId="514aed82f2490a09" providerId="LiveId" clId="{EE6CA392-B829-4A9A-8BD7-F08151FF66E3}" dt="2021-06-08T19:36:44.406" v="1216"/>
          <ac:spMkLst>
            <pc:docMk/>
            <pc:sldMk cId="100078810" sldId="441"/>
            <ac:spMk id="80936" creationId="{00000000-0000-0000-0000-000000000000}"/>
          </ac:spMkLst>
        </pc:spChg>
        <pc:spChg chg="mod">
          <ac:chgData name="John Laird" userId="514aed82f2490a09" providerId="LiveId" clId="{EE6CA392-B829-4A9A-8BD7-F08151FF66E3}" dt="2021-06-08T19:36:44.406" v="1216"/>
          <ac:spMkLst>
            <pc:docMk/>
            <pc:sldMk cId="100078810" sldId="441"/>
            <ac:spMk id="80937" creationId="{00000000-0000-0000-0000-000000000000}"/>
          </ac:spMkLst>
        </pc:spChg>
        <pc:spChg chg="mod">
          <ac:chgData name="John Laird" userId="514aed82f2490a09" providerId="LiveId" clId="{EE6CA392-B829-4A9A-8BD7-F08151FF66E3}" dt="2021-06-08T19:36:44.406" v="1216"/>
          <ac:spMkLst>
            <pc:docMk/>
            <pc:sldMk cId="100078810" sldId="441"/>
            <ac:spMk id="80938" creationId="{00000000-0000-0000-0000-000000000000}"/>
          </ac:spMkLst>
        </pc:spChg>
        <pc:spChg chg="mod">
          <ac:chgData name="John Laird" userId="514aed82f2490a09" providerId="LiveId" clId="{EE6CA392-B829-4A9A-8BD7-F08151FF66E3}" dt="2021-06-08T19:36:44.406" v="1216"/>
          <ac:spMkLst>
            <pc:docMk/>
            <pc:sldMk cId="100078810" sldId="441"/>
            <ac:spMk id="80939" creationId="{00000000-0000-0000-0000-000000000000}"/>
          </ac:spMkLst>
        </pc:spChg>
        <pc:spChg chg="mod">
          <ac:chgData name="John Laird" userId="514aed82f2490a09" providerId="LiveId" clId="{EE6CA392-B829-4A9A-8BD7-F08151FF66E3}" dt="2021-06-08T19:36:44.406" v="1216"/>
          <ac:spMkLst>
            <pc:docMk/>
            <pc:sldMk cId="100078810" sldId="441"/>
            <ac:spMk id="80940" creationId="{00000000-0000-0000-0000-000000000000}"/>
          </ac:spMkLst>
        </pc:spChg>
        <pc:spChg chg="mod">
          <ac:chgData name="John Laird" userId="514aed82f2490a09" providerId="LiveId" clId="{EE6CA392-B829-4A9A-8BD7-F08151FF66E3}" dt="2021-06-08T19:36:44.406" v="1216"/>
          <ac:spMkLst>
            <pc:docMk/>
            <pc:sldMk cId="100078810" sldId="441"/>
            <ac:spMk id="80941" creationId="{00000000-0000-0000-0000-000000000000}"/>
          </ac:spMkLst>
        </pc:spChg>
        <pc:spChg chg="mod">
          <ac:chgData name="John Laird" userId="514aed82f2490a09" providerId="LiveId" clId="{EE6CA392-B829-4A9A-8BD7-F08151FF66E3}" dt="2021-06-08T19:36:44.406" v="1216"/>
          <ac:spMkLst>
            <pc:docMk/>
            <pc:sldMk cId="100078810" sldId="441"/>
            <ac:spMk id="80942" creationId="{00000000-0000-0000-0000-000000000000}"/>
          </ac:spMkLst>
        </pc:spChg>
        <pc:spChg chg="mod">
          <ac:chgData name="John Laird" userId="514aed82f2490a09" providerId="LiveId" clId="{EE6CA392-B829-4A9A-8BD7-F08151FF66E3}" dt="2021-06-08T19:36:44.406" v="1216"/>
          <ac:spMkLst>
            <pc:docMk/>
            <pc:sldMk cId="100078810" sldId="441"/>
            <ac:spMk id="80943" creationId="{00000000-0000-0000-0000-000000000000}"/>
          </ac:spMkLst>
        </pc:spChg>
        <pc:spChg chg="mod">
          <ac:chgData name="John Laird" userId="514aed82f2490a09" providerId="LiveId" clId="{EE6CA392-B829-4A9A-8BD7-F08151FF66E3}" dt="2021-06-08T19:36:44.406" v="1216"/>
          <ac:spMkLst>
            <pc:docMk/>
            <pc:sldMk cId="100078810" sldId="441"/>
            <ac:spMk id="80944" creationId="{00000000-0000-0000-0000-000000000000}"/>
          </ac:spMkLst>
        </pc:spChg>
        <pc:spChg chg="mod">
          <ac:chgData name="John Laird" userId="514aed82f2490a09" providerId="LiveId" clId="{EE6CA392-B829-4A9A-8BD7-F08151FF66E3}" dt="2021-06-08T19:36:44.406" v="1216"/>
          <ac:spMkLst>
            <pc:docMk/>
            <pc:sldMk cId="100078810" sldId="441"/>
            <ac:spMk id="80945" creationId="{00000000-0000-0000-0000-000000000000}"/>
          </ac:spMkLst>
        </pc:spChg>
        <pc:spChg chg="mod">
          <ac:chgData name="John Laird" userId="514aed82f2490a09" providerId="LiveId" clId="{EE6CA392-B829-4A9A-8BD7-F08151FF66E3}" dt="2021-06-08T19:36:44.406" v="1216"/>
          <ac:spMkLst>
            <pc:docMk/>
            <pc:sldMk cId="100078810" sldId="441"/>
            <ac:spMk id="80946" creationId="{00000000-0000-0000-0000-000000000000}"/>
          </ac:spMkLst>
        </pc:spChg>
        <pc:spChg chg="mod">
          <ac:chgData name="John Laird" userId="514aed82f2490a09" providerId="LiveId" clId="{EE6CA392-B829-4A9A-8BD7-F08151FF66E3}" dt="2021-06-08T19:36:44.406" v="1216"/>
          <ac:spMkLst>
            <pc:docMk/>
            <pc:sldMk cId="100078810" sldId="441"/>
            <ac:spMk id="80947" creationId="{00000000-0000-0000-0000-000000000000}"/>
          </ac:spMkLst>
        </pc:spChg>
        <pc:spChg chg="mod">
          <ac:chgData name="John Laird" userId="514aed82f2490a09" providerId="LiveId" clId="{EE6CA392-B829-4A9A-8BD7-F08151FF66E3}" dt="2021-06-08T19:36:44.406" v="1216"/>
          <ac:spMkLst>
            <pc:docMk/>
            <pc:sldMk cId="100078810" sldId="441"/>
            <ac:spMk id="80948" creationId="{00000000-0000-0000-0000-000000000000}"/>
          </ac:spMkLst>
        </pc:spChg>
        <pc:spChg chg="mod">
          <ac:chgData name="John Laird" userId="514aed82f2490a09" providerId="LiveId" clId="{EE6CA392-B829-4A9A-8BD7-F08151FF66E3}" dt="2021-06-08T19:36:44.406" v="1216"/>
          <ac:spMkLst>
            <pc:docMk/>
            <pc:sldMk cId="100078810" sldId="441"/>
            <ac:spMk id="80949" creationId="{00000000-0000-0000-0000-000000000000}"/>
          </ac:spMkLst>
        </pc:spChg>
        <pc:spChg chg="mod">
          <ac:chgData name="John Laird" userId="514aed82f2490a09" providerId="LiveId" clId="{EE6CA392-B829-4A9A-8BD7-F08151FF66E3}" dt="2021-06-08T19:36:44.406" v="1216"/>
          <ac:spMkLst>
            <pc:docMk/>
            <pc:sldMk cId="100078810" sldId="441"/>
            <ac:spMk id="80950" creationId="{00000000-0000-0000-0000-000000000000}"/>
          </ac:spMkLst>
        </pc:spChg>
        <pc:spChg chg="mod">
          <ac:chgData name="John Laird" userId="514aed82f2490a09" providerId="LiveId" clId="{EE6CA392-B829-4A9A-8BD7-F08151FF66E3}" dt="2021-06-08T19:36:44.406" v="1216"/>
          <ac:spMkLst>
            <pc:docMk/>
            <pc:sldMk cId="100078810" sldId="441"/>
            <ac:spMk id="80951" creationId="{00000000-0000-0000-0000-000000000000}"/>
          </ac:spMkLst>
        </pc:spChg>
        <pc:spChg chg="mod">
          <ac:chgData name="John Laird" userId="514aed82f2490a09" providerId="LiveId" clId="{EE6CA392-B829-4A9A-8BD7-F08151FF66E3}" dt="2021-06-08T19:36:44.406" v="1216"/>
          <ac:spMkLst>
            <pc:docMk/>
            <pc:sldMk cId="100078810" sldId="441"/>
            <ac:spMk id="80952" creationId="{00000000-0000-0000-0000-000000000000}"/>
          </ac:spMkLst>
        </pc:spChg>
        <pc:spChg chg="mod">
          <ac:chgData name="John Laird" userId="514aed82f2490a09" providerId="LiveId" clId="{EE6CA392-B829-4A9A-8BD7-F08151FF66E3}" dt="2021-06-08T19:36:44.406" v="1216"/>
          <ac:spMkLst>
            <pc:docMk/>
            <pc:sldMk cId="100078810" sldId="441"/>
            <ac:spMk id="80953" creationId="{00000000-0000-0000-0000-000000000000}"/>
          </ac:spMkLst>
        </pc:spChg>
        <pc:spChg chg="mod">
          <ac:chgData name="John Laird" userId="514aed82f2490a09" providerId="LiveId" clId="{EE6CA392-B829-4A9A-8BD7-F08151FF66E3}" dt="2021-06-08T19:36:44.406" v="1216"/>
          <ac:spMkLst>
            <pc:docMk/>
            <pc:sldMk cId="100078810" sldId="441"/>
            <ac:spMk id="80954" creationId="{00000000-0000-0000-0000-000000000000}"/>
          </ac:spMkLst>
        </pc:spChg>
        <pc:spChg chg="mod">
          <ac:chgData name="John Laird" userId="514aed82f2490a09" providerId="LiveId" clId="{EE6CA392-B829-4A9A-8BD7-F08151FF66E3}" dt="2021-06-08T19:36:44.406" v="1216"/>
          <ac:spMkLst>
            <pc:docMk/>
            <pc:sldMk cId="100078810" sldId="441"/>
            <ac:spMk id="80955" creationId="{00000000-0000-0000-0000-000000000000}"/>
          </ac:spMkLst>
        </pc:spChg>
        <pc:spChg chg="mod">
          <ac:chgData name="John Laird" userId="514aed82f2490a09" providerId="LiveId" clId="{EE6CA392-B829-4A9A-8BD7-F08151FF66E3}" dt="2021-06-08T19:36:44.406" v="1216"/>
          <ac:spMkLst>
            <pc:docMk/>
            <pc:sldMk cId="100078810" sldId="441"/>
            <ac:spMk id="80956" creationId="{00000000-0000-0000-0000-000000000000}"/>
          </ac:spMkLst>
        </pc:spChg>
        <pc:spChg chg="mod">
          <ac:chgData name="John Laird" userId="514aed82f2490a09" providerId="LiveId" clId="{EE6CA392-B829-4A9A-8BD7-F08151FF66E3}" dt="2021-06-08T19:36:44.406" v="1216"/>
          <ac:spMkLst>
            <pc:docMk/>
            <pc:sldMk cId="100078810" sldId="441"/>
            <ac:spMk id="80957" creationId="{00000000-0000-0000-0000-000000000000}"/>
          </ac:spMkLst>
        </pc:spChg>
        <pc:spChg chg="mod">
          <ac:chgData name="John Laird" userId="514aed82f2490a09" providerId="LiveId" clId="{EE6CA392-B829-4A9A-8BD7-F08151FF66E3}" dt="2021-06-08T19:36:44.406" v="1216"/>
          <ac:spMkLst>
            <pc:docMk/>
            <pc:sldMk cId="100078810" sldId="441"/>
            <ac:spMk id="80958" creationId="{00000000-0000-0000-0000-000000000000}"/>
          </ac:spMkLst>
        </pc:spChg>
        <pc:spChg chg="mod">
          <ac:chgData name="John Laird" userId="514aed82f2490a09" providerId="LiveId" clId="{EE6CA392-B829-4A9A-8BD7-F08151FF66E3}" dt="2021-06-08T19:36:44.406" v="1216"/>
          <ac:spMkLst>
            <pc:docMk/>
            <pc:sldMk cId="100078810" sldId="441"/>
            <ac:spMk id="80959" creationId="{00000000-0000-0000-0000-000000000000}"/>
          </ac:spMkLst>
        </pc:spChg>
        <pc:spChg chg="mod">
          <ac:chgData name="John Laird" userId="514aed82f2490a09" providerId="LiveId" clId="{EE6CA392-B829-4A9A-8BD7-F08151FF66E3}" dt="2021-06-08T19:36:44.406" v="1216"/>
          <ac:spMkLst>
            <pc:docMk/>
            <pc:sldMk cId="100078810" sldId="441"/>
            <ac:spMk id="80960" creationId="{00000000-0000-0000-0000-000000000000}"/>
          </ac:spMkLst>
        </pc:spChg>
        <pc:spChg chg="mod">
          <ac:chgData name="John Laird" userId="514aed82f2490a09" providerId="LiveId" clId="{EE6CA392-B829-4A9A-8BD7-F08151FF66E3}" dt="2021-06-08T19:36:44.406" v="1216"/>
          <ac:spMkLst>
            <pc:docMk/>
            <pc:sldMk cId="100078810" sldId="441"/>
            <ac:spMk id="80961" creationId="{00000000-0000-0000-0000-000000000000}"/>
          </ac:spMkLst>
        </pc:spChg>
        <pc:spChg chg="mod">
          <ac:chgData name="John Laird" userId="514aed82f2490a09" providerId="LiveId" clId="{EE6CA392-B829-4A9A-8BD7-F08151FF66E3}" dt="2021-06-08T19:36:44.406" v="1216"/>
          <ac:spMkLst>
            <pc:docMk/>
            <pc:sldMk cId="100078810" sldId="441"/>
            <ac:spMk id="80963" creationId="{00000000-0000-0000-0000-000000000000}"/>
          </ac:spMkLst>
        </pc:spChg>
        <pc:spChg chg="mod">
          <ac:chgData name="John Laird" userId="514aed82f2490a09" providerId="LiveId" clId="{EE6CA392-B829-4A9A-8BD7-F08151FF66E3}" dt="2021-06-08T19:36:44.406" v="1216"/>
          <ac:spMkLst>
            <pc:docMk/>
            <pc:sldMk cId="100078810" sldId="441"/>
            <ac:spMk id="80964" creationId="{00000000-0000-0000-0000-000000000000}"/>
          </ac:spMkLst>
        </pc:spChg>
        <pc:spChg chg="mod">
          <ac:chgData name="John Laird" userId="514aed82f2490a09" providerId="LiveId" clId="{EE6CA392-B829-4A9A-8BD7-F08151FF66E3}" dt="2021-06-08T19:36:44.406" v="1216"/>
          <ac:spMkLst>
            <pc:docMk/>
            <pc:sldMk cId="100078810" sldId="441"/>
            <ac:spMk id="80965" creationId="{00000000-0000-0000-0000-000000000000}"/>
          </ac:spMkLst>
        </pc:spChg>
        <pc:spChg chg="mod">
          <ac:chgData name="John Laird" userId="514aed82f2490a09" providerId="LiveId" clId="{EE6CA392-B829-4A9A-8BD7-F08151FF66E3}" dt="2021-06-08T19:36:44.406" v="1216"/>
          <ac:spMkLst>
            <pc:docMk/>
            <pc:sldMk cId="100078810" sldId="441"/>
            <ac:spMk id="80966" creationId="{00000000-0000-0000-0000-000000000000}"/>
          </ac:spMkLst>
        </pc:spChg>
        <pc:spChg chg="mod">
          <ac:chgData name="John Laird" userId="514aed82f2490a09" providerId="LiveId" clId="{EE6CA392-B829-4A9A-8BD7-F08151FF66E3}" dt="2021-06-08T19:36:44.406" v="1216"/>
          <ac:spMkLst>
            <pc:docMk/>
            <pc:sldMk cId="100078810" sldId="441"/>
            <ac:spMk id="80967" creationId="{00000000-0000-0000-0000-000000000000}"/>
          </ac:spMkLst>
        </pc:spChg>
        <pc:spChg chg="mod">
          <ac:chgData name="John Laird" userId="514aed82f2490a09" providerId="LiveId" clId="{EE6CA392-B829-4A9A-8BD7-F08151FF66E3}" dt="2021-06-08T19:36:44.406" v="1216"/>
          <ac:spMkLst>
            <pc:docMk/>
            <pc:sldMk cId="100078810" sldId="441"/>
            <ac:spMk id="80968" creationId="{00000000-0000-0000-0000-000000000000}"/>
          </ac:spMkLst>
        </pc:spChg>
        <pc:spChg chg="mod">
          <ac:chgData name="John Laird" userId="514aed82f2490a09" providerId="LiveId" clId="{EE6CA392-B829-4A9A-8BD7-F08151FF66E3}" dt="2021-06-08T19:36:44.406" v="1216"/>
          <ac:spMkLst>
            <pc:docMk/>
            <pc:sldMk cId="100078810" sldId="441"/>
            <ac:spMk id="80969" creationId="{00000000-0000-0000-0000-000000000000}"/>
          </ac:spMkLst>
        </pc:spChg>
        <pc:spChg chg="mod">
          <ac:chgData name="John Laird" userId="514aed82f2490a09" providerId="LiveId" clId="{EE6CA392-B829-4A9A-8BD7-F08151FF66E3}" dt="2021-06-08T19:36:44.406" v="1216"/>
          <ac:spMkLst>
            <pc:docMk/>
            <pc:sldMk cId="100078810" sldId="441"/>
            <ac:spMk id="80970" creationId="{00000000-0000-0000-0000-000000000000}"/>
          </ac:spMkLst>
        </pc:spChg>
        <pc:spChg chg="mod">
          <ac:chgData name="John Laird" userId="514aed82f2490a09" providerId="LiveId" clId="{EE6CA392-B829-4A9A-8BD7-F08151FF66E3}" dt="2021-06-08T19:36:44.406" v="1216"/>
          <ac:spMkLst>
            <pc:docMk/>
            <pc:sldMk cId="100078810" sldId="441"/>
            <ac:spMk id="80971" creationId="{00000000-0000-0000-0000-000000000000}"/>
          </ac:spMkLst>
        </pc:spChg>
        <pc:spChg chg="mod">
          <ac:chgData name="John Laird" userId="514aed82f2490a09" providerId="LiveId" clId="{EE6CA392-B829-4A9A-8BD7-F08151FF66E3}" dt="2021-06-08T19:36:44.406" v="1216"/>
          <ac:spMkLst>
            <pc:docMk/>
            <pc:sldMk cId="100078810" sldId="441"/>
            <ac:spMk id="80972" creationId="{00000000-0000-0000-0000-000000000000}"/>
          </ac:spMkLst>
        </pc:spChg>
        <pc:spChg chg="mod">
          <ac:chgData name="John Laird" userId="514aed82f2490a09" providerId="LiveId" clId="{EE6CA392-B829-4A9A-8BD7-F08151FF66E3}" dt="2021-06-08T19:36:44.406" v="1216"/>
          <ac:spMkLst>
            <pc:docMk/>
            <pc:sldMk cId="100078810" sldId="441"/>
            <ac:spMk id="80973" creationId="{00000000-0000-0000-0000-000000000000}"/>
          </ac:spMkLst>
        </pc:spChg>
        <pc:spChg chg="mod">
          <ac:chgData name="John Laird" userId="514aed82f2490a09" providerId="LiveId" clId="{EE6CA392-B829-4A9A-8BD7-F08151FF66E3}" dt="2021-06-08T19:36:44.406" v="1216"/>
          <ac:spMkLst>
            <pc:docMk/>
            <pc:sldMk cId="100078810" sldId="441"/>
            <ac:spMk id="80974" creationId="{00000000-0000-0000-0000-000000000000}"/>
          </ac:spMkLst>
        </pc:spChg>
        <pc:spChg chg="mod">
          <ac:chgData name="John Laird" userId="514aed82f2490a09" providerId="LiveId" clId="{EE6CA392-B829-4A9A-8BD7-F08151FF66E3}" dt="2021-06-08T19:36:44.406" v="1216"/>
          <ac:spMkLst>
            <pc:docMk/>
            <pc:sldMk cId="100078810" sldId="441"/>
            <ac:spMk id="80975" creationId="{00000000-0000-0000-0000-000000000000}"/>
          </ac:spMkLst>
        </pc:spChg>
        <pc:spChg chg="mod">
          <ac:chgData name="John Laird" userId="514aed82f2490a09" providerId="LiveId" clId="{EE6CA392-B829-4A9A-8BD7-F08151FF66E3}" dt="2021-06-08T19:36:44.406" v="1216"/>
          <ac:spMkLst>
            <pc:docMk/>
            <pc:sldMk cId="100078810" sldId="441"/>
            <ac:spMk id="80976" creationId="{00000000-0000-0000-0000-000000000000}"/>
          </ac:spMkLst>
        </pc:spChg>
        <pc:spChg chg="mod">
          <ac:chgData name="John Laird" userId="514aed82f2490a09" providerId="LiveId" clId="{EE6CA392-B829-4A9A-8BD7-F08151FF66E3}" dt="2021-06-08T19:36:44.406" v="1216"/>
          <ac:spMkLst>
            <pc:docMk/>
            <pc:sldMk cId="100078810" sldId="441"/>
            <ac:spMk id="80978" creationId="{00000000-0000-0000-0000-000000000000}"/>
          </ac:spMkLst>
        </pc:spChg>
        <pc:spChg chg="mod">
          <ac:chgData name="John Laird" userId="514aed82f2490a09" providerId="LiveId" clId="{EE6CA392-B829-4A9A-8BD7-F08151FF66E3}" dt="2021-06-08T19:36:44.406" v="1216"/>
          <ac:spMkLst>
            <pc:docMk/>
            <pc:sldMk cId="100078810" sldId="441"/>
            <ac:spMk id="80982" creationId="{00000000-0000-0000-0000-000000000000}"/>
          </ac:spMkLst>
        </pc:spChg>
        <pc:spChg chg="mod">
          <ac:chgData name="John Laird" userId="514aed82f2490a09" providerId="LiveId" clId="{EE6CA392-B829-4A9A-8BD7-F08151FF66E3}" dt="2021-06-08T19:36:44.406" v="1216"/>
          <ac:spMkLst>
            <pc:docMk/>
            <pc:sldMk cId="100078810" sldId="441"/>
            <ac:spMk id="80983" creationId="{00000000-0000-0000-0000-000000000000}"/>
          </ac:spMkLst>
        </pc:spChg>
        <pc:grpChg chg="mod">
          <ac:chgData name="John Laird" userId="514aed82f2490a09" providerId="LiveId" clId="{EE6CA392-B829-4A9A-8BD7-F08151FF66E3}" dt="2021-06-08T19:36:44.406" v="1216"/>
          <ac:grpSpMkLst>
            <pc:docMk/>
            <pc:sldMk cId="100078810" sldId="441"/>
            <ac:grpSpMk id="3" creationId="{00000000-0000-0000-0000-000000000000}"/>
          </ac:grpSpMkLst>
        </pc:grpChg>
        <pc:grpChg chg="mod">
          <ac:chgData name="John Laird" userId="514aed82f2490a09" providerId="LiveId" clId="{EE6CA392-B829-4A9A-8BD7-F08151FF66E3}" dt="2021-06-08T19:36:44.406" v="1216"/>
          <ac:grpSpMkLst>
            <pc:docMk/>
            <pc:sldMk cId="100078810" sldId="441"/>
            <ac:grpSpMk id="5" creationId="{00000000-0000-0000-0000-000000000000}"/>
          </ac:grpSpMkLst>
        </pc:grpChg>
        <pc:grpChg chg="add del mod">
          <ac:chgData name="John Laird" userId="514aed82f2490a09" providerId="LiveId" clId="{EE6CA392-B829-4A9A-8BD7-F08151FF66E3}" dt="2021-06-08T19:36:51.207" v="1221" actId="21"/>
          <ac:grpSpMkLst>
            <pc:docMk/>
            <pc:sldMk cId="100078810" sldId="441"/>
            <ac:grpSpMk id="9" creationId="{240DBC79-F65F-4DF1-8B9A-116C11468B10}"/>
          </ac:grpSpMkLst>
        </pc:grpChg>
        <pc:cxnChg chg="mod">
          <ac:chgData name="John Laird" userId="514aed82f2490a09" providerId="LiveId" clId="{EE6CA392-B829-4A9A-8BD7-F08151FF66E3}" dt="2021-06-08T19:36:44.406" v="1216"/>
          <ac:cxnSpMkLst>
            <pc:docMk/>
            <pc:sldMk cId="100078810" sldId="441"/>
            <ac:cxnSpMk id="90" creationId="{00000000-0000-0000-0000-000000000000}"/>
          </ac:cxnSpMkLst>
        </pc:cxnChg>
        <pc:cxnChg chg="mod">
          <ac:chgData name="John Laird" userId="514aed82f2490a09" providerId="LiveId" clId="{EE6CA392-B829-4A9A-8BD7-F08151FF66E3}" dt="2021-06-08T19:36:44.406" v="1216"/>
          <ac:cxnSpMkLst>
            <pc:docMk/>
            <pc:sldMk cId="100078810" sldId="441"/>
            <ac:cxnSpMk id="92" creationId="{00000000-0000-0000-0000-000000000000}"/>
          </ac:cxnSpMkLst>
        </pc:cxnChg>
        <pc:cxnChg chg="mod">
          <ac:chgData name="John Laird" userId="514aed82f2490a09" providerId="LiveId" clId="{EE6CA392-B829-4A9A-8BD7-F08151FF66E3}" dt="2021-06-08T19:36:44.406" v="1216"/>
          <ac:cxnSpMkLst>
            <pc:docMk/>
            <pc:sldMk cId="100078810" sldId="441"/>
            <ac:cxnSpMk id="100" creationId="{00000000-0000-0000-0000-000000000000}"/>
          </ac:cxnSpMkLst>
        </pc:cxnChg>
        <pc:cxnChg chg="mod">
          <ac:chgData name="John Laird" userId="514aed82f2490a09" providerId="LiveId" clId="{EE6CA392-B829-4A9A-8BD7-F08151FF66E3}" dt="2021-06-08T19:36:44.406" v="1216"/>
          <ac:cxnSpMkLst>
            <pc:docMk/>
            <pc:sldMk cId="100078810" sldId="441"/>
            <ac:cxnSpMk id="101" creationId="{00000000-0000-0000-0000-000000000000}"/>
          </ac:cxnSpMkLst>
        </pc:cxnChg>
        <pc:cxnChg chg="mod">
          <ac:chgData name="John Laird" userId="514aed82f2490a09" providerId="LiveId" clId="{EE6CA392-B829-4A9A-8BD7-F08151FF66E3}" dt="2021-06-08T19:36:44.406" v="1216"/>
          <ac:cxnSpMkLst>
            <pc:docMk/>
            <pc:sldMk cId="100078810" sldId="441"/>
            <ac:cxnSpMk id="80903" creationId="{00000000-0000-0000-0000-000000000000}"/>
          </ac:cxnSpMkLst>
        </pc:cxnChg>
        <pc:cxnChg chg="mod">
          <ac:chgData name="John Laird" userId="514aed82f2490a09" providerId="LiveId" clId="{EE6CA392-B829-4A9A-8BD7-F08151FF66E3}" dt="2021-06-08T19:36:44.406" v="1216"/>
          <ac:cxnSpMkLst>
            <pc:docMk/>
            <pc:sldMk cId="100078810" sldId="441"/>
            <ac:cxnSpMk id="80904" creationId="{00000000-0000-0000-0000-000000000000}"/>
          </ac:cxnSpMkLst>
        </pc:cxnChg>
        <pc:cxnChg chg="mod">
          <ac:chgData name="John Laird" userId="514aed82f2490a09" providerId="LiveId" clId="{EE6CA392-B829-4A9A-8BD7-F08151FF66E3}" dt="2021-06-08T19:36:44.406" v="1216"/>
          <ac:cxnSpMkLst>
            <pc:docMk/>
            <pc:sldMk cId="100078810" sldId="441"/>
            <ac:cxnSpMk id="80905" creationId="{00000000-0000-0000-0000-000000000000}"/>
          </ac:cxnSpMkLst>
        </pc:cxnChg>
        <pc:cxnChg chg="mod">
          <ac:chgData name="John Laird" userId="514aed82f2490a09" providerId="LiveId" clId="{EE6CA392-B829-4A9A-8BD7-F08151FF66E3}" dt="2021-06-08T19:36:44.406" v="1216"/>
          <ac:cxnSpMkLst>
            <pc:docMk/>
            <pc:sldMk cId="100078810" sldId="441"/>
            <ac:cxnSpMk id="80906" creationId="{00000000-0000-0000-0000-000000000000}"/>
          </ac:cxnSpMkLst>
        </pc:cxnChg>
        <pc:cxnChg chg="mod">
          <ac:chgData name="John Laird" userId="514aed82f2490a09" providerId="LiveId" clId="{EE6CA392-B829-4A9A-8BD7-F08151FF66E3}" dt="2021-06-08T19:36:44.406" v="1216"/>
          <ac:cxnSpMkLst>
            <pc:docMk/>
            <pc:sldMk cId="100078810" sldId="441"/>
            <ac:cxnSpMk id="80907" creationId="{00000000-0000-0000-0000-000000000000}"/>
          </ac:cxnSpMkLst>
        </pc:cxnChg>
        <pc:cxnChg chg="mod">
          <ac:chgData name="John Laird" userId="514aed82f2490a09" providerId="LiveId" clId="{EE6CA392-B829-4A9A-8BD7-F08151FF66E3}" dt="2021-06-08T19:36:44.406" v="1216"/>
          <ac:cxnSpMkLst>
            <pc:docMk/>
            <pc:sldMk cId="100078810" sldId="441"/>
            <ac:cxnSpMk id="80981" creationId="{00000000-0000-0000-0000-000000000000}"/>
          </ac:cxnSpMkLst>
        </pc:cxnChg>
      </pc:sldChg>
      <pc:sldChg chg="del">
        <pc:chgData name="John Laird" userId="514aed82f2490a09" providerId="LiveId" clId="{EE6CA392-B829-4A9A-8BD7-F08151FF66E3}" dt="2021-06-08T18:30:50.629" v="2" actId="47"/>
        <pc:sldMkLst>
          <pc:docMk/>
          <pc:sldMk cId="548614631" sldId="442"/>
        </pc:sldMkLst>
      </pc:sldChg>
      <pc:sldChg chg="del">
        <pc:chgData name="John Laird" userId="514aed82f2490a09" providerId="LiveId" clId="{EE6CA392-B829-4A9A-8BD7-F08151FF66E3}" dt="2021-06-08T18:30:50.629" v="2" actId="47"/>
        <pc:sldMkLst>
          <pc:docMk/>
          <pc:sldMk cId="3173448653" sldId="443"/>
        </pc:sldMkLst>
      </pc:sldChg>
      <pc:sldChg chg="del">
        <pc:chgData name="John Laird" userId="514aed82f2490a09" providerId="LiveId" clId="{EE6CA392-B829-4A9A-8BD7-F08151FF66E3}" dt="2021-06-08T18:30:37.251" v="0" actId="47"/>
        <pc:sldMkLst>
          <pc:docMk/>
          <pc:sldMk cId="806398335" sldId="445"/>
        </pc:sldMkLst>
      </pc:sldChg>
      <pc:sldChg chg="del">
        <pc:chgData name="John Laird" userId="514aed82f2490a09" providerId="LiveId" clId="{EE6CA392-B829-4A9A-8BD7-F08151FF66E3}" dt="2021-06-08T18:30:43.408" v="1" actId="47"/>
        <pc:sldMkLst>
          <pc:docMk/>
          <pc:sldMk cId="2161956851" sldId="448"/>
        </pc:sldMkLst>
      </pc:sldChg>
      <pc:sldChg chg="del">
        <pc:chgData name="John Laird" userId="514aed82f2490a09" providerId="LiveId" clId="{EE6CA392-B829-4A9A-8BD7-F08151FF66E3}" dt="2021-06-08T18:30:37.251" v="0" actId="47"/>
        <pc:sldMkLst>
          <pc:docMk/>
          <pc:sldMk cId="80286352" sldId="455"/>
        </pc:sldMkLst>
      </pc:sldChg>
      <pc:sldChg chg="del">
        <pc:chgData name="John Laird" userId="514aed82f2490a09" providerId="LiveId" clId="{EE6CA392-B829-4A9A-8BD7-F08151FF66E3}" dt="2021-06-08T18:30:53.673" v="3" actId="47"/>
        <pc:sldMkLst>
          <pc:docMk/>
          <pc:sldMk cId="1475816737" sldId="456"/>
        </pc:sldMkLst>
      </pc:sldChg>
      <pc:sldChg chg="del">
        <pc:chgData name="John Laird" userId="514aed82f2490a09" providerId="LiveId" clId="{EE6CA392-B829-4A9A-8BD7-F08151FF66E3}" dt="2021-06-08T18:30:37.251" v="0" actId="47"/>
        <pc:sldMkLst>
          <pc:docMk/>
          <pc:sldMk cId="3060834137" sldId="457"/>
        </pc:sldMkLst>
      </pc:sldChg>
      <pc:sldChg chg="del">
        <pc:chgData name="John Laird" userId="514aed82f2490a09" providerId="LiveId" clId="{EE6CA392-B829-4A9A-8BD7-F08151FF66E3}" dt="2021-06-08T18:30:37.251" v="0" actId="47"/>
        <pc:sldMkLst>
          <pc:docMk/>
          <pc:sldMk cId="1951742799" sldId="458"/>
        </pc:sldMkLst>
      </pc:sldChg>
      <pc:sldChg chg="del">
        <pc:chgData name="John Laird" userId="514aed82f2490a09" providerId="LiveId" clId="{EE6CA392-B829-4A9A-8BD7-F08151FF66E3}" dt="2021-06-08T18:30:37.251" v="0" actId="47"/>
        <pc:sldMkLst>
          <pc:docMk/>
          <pc:sldMk cId="1822218078" sldId="459"/>
        </pc:sldMkLst>
      </pc:sldChg>
      <pc:sldChg chg="del">
        <pc:chgData name="John Laird" userId="514aed82f2490a09" providerId="LiveId" clId="{EE6CA392-B829-4A9A-8BD7-F08151FF66E3}" dt="2021-06-08T18:30:37.251" v="0" actId="47"/>
        <pc:sldMkLst>
          <pc:docMk/>
          <pc:sldMk cId="2548903543" sldId="460"/>
        </pc:sldMkLst>
      </pc:sldChg>
      <pc:sldChg chg="del">
        <pc:chgData name="John Laird" userId="514aed82f2490a09" providerId="LiveId" clId="{EE6CA392-B829-4A9A-8BD7-F08151FF66E3}" dt="2021-06-08T18:30:37.251" v="0" actId="47"/>
        <pc:sldMkLst>
          <pc:docMk/>
          <pc:sldMk cId="675953757" sldId="462"/>
        </pc:sldMkLst>
      </pc:sldChg>
      <pc:sldChg chg="del">
        <pc:chgData name="John Laird" userId="514aed82f2490a09" providerId="LiveId" clId="{EE6CA392-B829-4A9A-8BD7-F08151FF66E3}" dt="2021-06-08T18:30:37.251" v="0" actId="47"/>
        <pc:sldMkLst>
          <pc:docMk/>
          <pc:sldMk cId="2250222849" sldId="463"/>
        </pc:sldMkLst>
      </pc:sldChg>
      <pc:sldChg chg="del">
        <pc:chgData name="John Laird" userId="514aed82f2490a09" providerId="LiveId" clId="{EE6CA392-B829-4A9A-8BD7-F08151FF66E3}" dt="2021-06-08T18:30:43.408" v="1" actId="47"/>
        <pc:sldMkLst>
          <pc:docMk/>
          <pc:sldMk cId="3217427262" sldId="464"/>
        </pc:sldMkLst>
      </pc:sldChg>
      <pc:sldChg chg="del">
        <pc:chgData name="John Laird" userId="514aed82f2490a09" providerId="LiveId" clId="{EE6CA392-B829-4A9A-8BD7-F08151FF66E3}" dt="2021-06-08T18:30:43.408" v="1" actId="47"/>
        <pc:sldMkLst>
          <pc:docMk/>
          <pc:sldMk cId="2751264820" sldId="466"/>
        </pc:sldMkLst>
      </pc:sldChg>
      <pc:sldChg chg="del">
        <pc:chgData name="John Laird" userId="514aed82f2490a09" providerId="LiveId" clId="{EE6CA392-B829-4A9A-8BD7-F08151FF66E3}" dt="2021-06-08T18:30:37.251" v="0" actId="47"/>
        <pc:sldMkLst>
          <pc:docMk/>
          <pc:sldMk cId="1360181581" sldId="467"/>
        </pc:sldMkLst>
      </pc:sldChg>
      <pc:sldChg chg="del">
        <pc:chgData name="John Laird" userId="514aed82f2490a09" providerId="LiveId" clId="{EE6CA392-B829-4A9A-8BD7-F08151FF66E3}" dt="2021-06-08T18:30:37.251" v="0" actId="47"/>
        <pc:sldMkLst>
          <pc:docMk/>
          <pc:sldMk cId="2760922405" sldId="468"/>
        </pc:sldMkLst>
      </pc:sldChg>
      <pc:sldChg chg="del">
        <pc:chgData name="John Laird" userId="514aed82f2490a09" providerId="LiveId" clId="{EE6CA392-B829-4A9A-8BD7-F08151FF66E3}" dt="2021-06-08T18:30:43.408" v="1" actId="47"/>
        <pc:sldMkLst>
          <pc:docMk/>
          <pc:sldMk cId="4115898391" sldId="469"/>
        </pc:sldMkLst>
      </pc:sldChg>
      <pc:sldChg chg="del">
        <pc:chgData name="John Laird" userId="514aed82f2490a09" providerId="LiveId" clId="{EE6CA392-B829-4A9A-8BD7-F08151FF66E3}" dt="2021-06-08T18:30:55.488" v="4" actId="47"/>
        <pc:sldMkLst>
          <pc:docMk/>
          <pc:sldMk cId="3075247196" sldId="471"/>
        </pc:sldMkLst>
      </pc:sldChg>
      <pc:sldChg chg="del ord">
        <pc:chgData name="John Laird" userId="514aed82f2490a09" providerId="LiveId" clId="{EE6CA392-B829-4A9A-8BD7-F08151FF66E3}" dt="2021-06-08T19:14:03.192" v="366" actId="47"/>
        <pc:sldMkLst>
          <pc:docMk/>
          <pc:sldMk cId="2314420923" sldId="473"/>
        </pc:sldMkLst>
      </pc:sldChg>
      <pc:sldChg chg="del">
        <pc:chgData name="John Laird" userId="514aed82f2490a09" providerId="LiveId" clId="{EE6CA392-B829-4A9A-8BD7-F08151FF66E3}" dt="2021-06-08T19:22:22.666" v="828" actId="2696"/>
        <pc:sldMkLst>
          <pc:docMk/>
          <pc:sldMk cId="1933335102" sldId="474"/>
        </pc:sldMkLst>
      </pc:sldChg>
      <pc:sldChg chg="del">
        <pc:chgData name="John Laird" userId="514aed82f2490a09" providerId="LiveId" clId="{EE6CA392-B829-4A9A-8BD7-F08151FF66E3}" dt="2021-06-08T19:08:55.619" v="160" actId="47"/>
        <pc:sldMkLst>
          <pc:docMk/>
          <pc:sldMk cId="1549303120" sldId="475"/>
        </pc:sldMkLst>
      </pc:sldChg>
      <pc:sldChg chg="modSp add del mod modTransition modAnim modNotes">
        <pc:chgData name="John Laird" userId="514aed82f2490a09" providerId="LiveId" clId="{EE6CA392-B829-4A9A-8BD7-F08151FF66E3}" dt="2021-06-08T19:39:28.234" v="1268" actId="2696"/>
        <pc:sldMkLst>
          <pc:docMk/>
          <pc:sldMk cId="0" sldId="476"/>
        </pc:sldMkLst>
        <pc:spChg chg="mod">
          <ac:chgData name="John Laird" userId="514aed82f2490a09" providerId="LiveId" clId="{EE6CA392-B829-4A9A-8BD7-F08151FF66E3}" dt="2021-06-08T19:36:44.406" v="1216"/>
          <ac:spMkLst>
            <pc:docMk/>
            <pc:sldMk cId="0" sldId="476"/>
            <ac:spMk id="2" creationId="{142140AA-D4F3-40CB-976B-31B7F236AFF1}"/>
          </ac:spMkLst>
        </pc:spChg>
        <pc:spChg chg="mod">
          <ac:chgData name="John Laird" userId="514aed82f2490a09" providerId="LiveId" clId="{EE6CA392-B829-4A9A-8BD7-F08151FF66E3}" dt="2021-06-08T19:36:44.406" v="1216"/>
          <ac:spMkLst>
            <pc:docMk/>
            <pc:sldMk cId="0" sldId="476"/>
            <ac:spMk id="4" creationId="{7AA7D1BB-996D-46A6-A284-FF9E972D0BC2}"/>
          </ac:spMkLst>
        </pc:spChg>
        <pc:spChg chg="mod">
          <ac:chgData name="John Laird" userId="514aed82f2490a09" providerId="LiveId" clId="{EE6CA392-B829-4A9A-8BD7-F08151FF66E3}" dt="2021-06-08T19:36:44.406" v="1216"/>
          <ac:spMkLst>
            <pc:docMk/>
            <pc:sldMk cId="0" sldId="476"/>
            <ac:spMk id="6" creationId="{1E0570A1-2EAD-4802-BCB1-50643EDEA4D2}"/>
          </ac:spMkLst>
        </pc:spChg>
        <pc:spChg chg="mod">
          <ac:chgData name="John Laird" userId="514aed82f2490a09" providerId="LiveId" clId="{EE6CA392-B829-4A9A-8BD7-F08151FF66E3}" dt="2021-06-08T19:36:44.406" v="1216"/>
          <ac:spMkLst>
            <pc:docMk/>
            <pc:sldMk cId="0" sldId="476"/>
            <ac:spMk id="7" creationId="{D0499F7B-7845-45E6-9B0C-1EFFA2FAFF65}"/>
          </ac:spMkLst>
        </pc:spChg>
        <pc:spChg chg="mod">
          <ac:chgData name="John Laird" userId="514aed82f2490a09" providerId="LiveId" clId="{EE6CA392-B829-4A9A-8BD7-F08151FF66E3}" dt="2021-06-08T19:36:44.406" v="1216"/>
          <ac:spMkLst>
            <pc:docMk/>
            <pc:sldMk cId="0" sldId="476"/>
            <ac:spMk id="9" creationId="{835CBA3A-C777-4E77-82D6-D6B1725EA6F8}"/>
          </ac:spMkLst>
        </pc:spChg>
        <pc:spChg chg="mod">
          <ac:chgData name="John Laird" userId="514aed82f2490a09" providerId="LiveId" clId="{EE6CA392-B829-4A9A-8BD7-F08151FF66E3}" dt="2021-06-08T19:36:44.406" v="1216"/>
          <ac:spMkLst>
            <pc:docMk/>
            <pc:sldMk cId="0" sldId="476"/>
            <ac:spMk id="31749" creationId="{ABD8A0AA-A907-46EF-8F78-658A4A16B851}"/>
          </ac:spMkLst>
        </pc:spChg>
        <pc:spChg chg="mod">
          <ac:chgData name="John Laird" userId="514aed82f2490a09" providerId="LiveId" clId="{EE6CA392-B829-4A9A-8BD7-F08151FF66E3}" dt="2021-06-08T19:36:44.406" v="1216"/>
          <ac:spMkLst>
            <pc:docMk/>
            <pc:sldMk cId="0" sldId="476"/>
            <ac:spMk id="31752" creationId="{60E64E6F-17F0-4144-B3B3-898020061056}"/>
          </ac:spMkLst>
        </pc:spChg>
        <pc:grpChg chg="mod">
          <ac:chgData name="John Laird" userId="514aed82f2490a09" providerId="LiveId" clId="{EE6CA392-B829-4A9A-8BD7-F08151FF66E3}" dt="2021-06-08T19:36:44.406" v="1216"/>
          <ac:grpSpMkLst>
            <pc:docMk/>
            <pc:sldMk cId="0" sldId="476"/>
            <ac:grpSpMk id="3" creationId="{B0E330A8-2457-492D-AA9C-FB8E1363C672}"/>
          </ac:grpSpMkLst>
        </pc:grpChg>
        <pc:picChg chg="mod">
          <ac:chgData name="John Laird" userId="514aed82f2490a09" providerId="LiveId" clId="{EE6CA392-B829-4A9A-8BD7-F08151FF66E3}" dt="2021-06-08T19:36:44.406" v="1216"/>
          <ac:picMkLst>
            <pc:docMk/>
            <pc:sldMk cId="0" sldId="476"/>
            <ac:picMk id="5" creationId="{1674CC35-5E07-40B8-8CF4-A1B24888FB70}"/>
          </ac:picMkLst>
        </pc:picChg>
      </pc:sldChg>
      <pc:sldChg chg="del">
        <pc:chgData name="John Laird" userId="514aed82f2490a09" providerId="LiveId" clId="{EE6CA392-B829-4A9A-8BD7-F08151FF66E3}" dt="2021-06-08T18:30:50.629" v="2" actId="47"/>
        <pc:sldMkLst>
          <pc:docMk/>
          <pc:sldMk cId="3702222658" sldId="476"/>
        </pc:sldMkLst>
      </pc:sldChg>
      <pc:sldChg chg="del">
        <pc:chgData name="John Laird" userId="514aed82f2490a09" providerId="LiveId" clId="{EE6CA392-B829-4A9A-8BD7-F08151FF66E3}" dt="2021-06-08T18:30:50.629" v="2" actId="47"/>
        <pc:sldMkLst>
          <pc:docMk/>
          <pc:sldMk cId="1491078053" sldId="477"/>
        </pc:sldMkLst>
      </pc:sldChg>
      <pc:sldChg chg="addSp delSp modSp new mod modNotes modNotesTx">
        <pc:chgData name="John Laird" userId="514aed82f2490a09" providerId="LiveId" clId="{EE6CA392-B829-4A9A-8BD7-F08151FF66E3}" dt="2021-06-11T00:27:11.199" v="17391" actId="20577"/>
        <pc:sldMkLst>
          <pc:docMk/>
          <pc:sldMk cId="3791734779" sldId="477"/>
        </pc:sldMkLst>
        <pc:spChg chg="mod">
          <ac:chgData name="John Laird" userId="514aed82f2490a09" providerId="LiveId" clId="{EE6CA392-B829-4A9A-8BD7-F08151FF66E3}" dt="2021-06-11T00:27:11.199" v="17391" actId="20577"/>
          <ac:spMkLst>
            <pc:docMk/>
            <pc:sldMk cId="3791734779" sldId="477"/>
            <ac:spMk id="2" creationId="{D43CFBDB-99DD-4A0C-942E-FAF2F7097D49}"/>
          </ac:spMkLst>
        </pc:spChg>
        <pc:spChg chg="mod">
          <ac:chgData name="John Laird" userId="514aed82f2490a09" providerId="LiveId" clId="{EE6CA392-B829-4A9A-8BD7-F08151FF66E3}" dt="2021-06-09T14:09:56.765" v="4943" actId="115"/>
          <ac:spMkLst>
            <pc:docMk/>
            <pc:sldMk cId="3791734779" sldId="477"/>
            <ac:spMk id="3" creationId="{5E2174C1-9967-4659-8CE2-A608DB2884E8}"/>
          </ac:spMkLst>
        </pc:spChg>
        <pc:spChg chg="add del mod">
          <ac:chgData name="John Laird" userId="514aed82f2490a09" providerId="LiveId" clId="{EE6CA392-B829-4A9A-8BD7-F08151FF66E3}" dt="2021-06-08T19:14:42.894" v="370"/>
          <ac:spMkLst>
            <pc:docMk/>
            <pc:sldMk cId="3791734779" sldId="477"/>
            <ac:spMk id="4" creationId="{122B92D0-88A2-4AF1-B083-841845F6ACD1}"/>
          </ac:spMkLst>
        </pc:spChg>
        <pc:picChg chg="add mod ord">
          <ac:chgData name="John Laird" userId="514aed82f2490a09" providerId="LiveId" clId="{EE6CA392-B829-4A9A-8BD7-F08151FF66E3}" dt="2021-06-11T00:26:56.429" v="17389"/>
          <ac:picMkLst>
            <pc:docMk/>
            <pc:sldMk cId="3791734779" sldId="477"/>
            <ac:picMk id="5" creationId="{EEC6E7B9-5837-40DE-A2AA-4CF1BCBB71A9}"/>
          </ac:picMkLst>
        </pc:picChg>
      </pc:sldChg>
      <pc:sldChg chg="del">
        <pc:chgData name="John Laird" userId="514aed82f2490a09" providerId="LiveId" clId="{EE6CA392-B829-4A9A-8BD7-F08151FF66E3}" dt="2021-06-08T18:30:37.251" v="0" actId="47"/>
        <pc:sldMkLst>
          <pc:docMk/>
          <pc:sldMk cId="1069116030" sldId="478"/>
        </pc:sldMkLst>
      </pc:sldChg>
      <pc:sldChg chg="addSp modSp new mod modAnim">
        <pc:chgData name="John Laird" userId="514aed82f2490a09" providerId="LiveId" clId="{EE6CA392-B829-4A9A-8BD7-F08151FF66E3}" dt="2021-06-10T23:32:38.316" v="16459" actId="207"/>
        <pc:sldMkLst>
          <pc:docMk/>
          <pc:sldMk cId="1442869997" sldId="478"/>
        </pc:sldMkLst>
        <pc:spChg chg="mod">
          <ac:chgData name="John Laird" userId="514aed82f2490a09" providerId="LiveId" clId="{EE6CA392-B829-4A9A-8BD7-F08151FF66E3}" dt="2021-06-10T23:32:38.316" v="16459" actId="207"/>
          <ac:spMkLst>
            <pc:docMk/>
            <pc:sldMk cId="1442869997" sldId="478"/>
            <ac:spMk id="2" creationId="{08BF5F26-A133-4940-B9B2-5F1E7CFBEFAE}"/>
          </ac:spMkLst>
        </pc:spChg>
        <pc:spChg chg="mod">
          <ac:chgData name="John Laird" userId="514aed82f2490a09" providerId="LiveId" clId="{EE6CA392-B829-4A9A-8BD7-F08151FF66E3}" dt="2021-06-10T23:31:45.592" v="16416" actId="20577"/>
          <ac:spMkLst>
            <pc:docMk/>
            <pc:sldMk cId="1442869997" sldId="478"/>
            <ac:spMk id="3" creationId="{1B72FF70-E3DE-44BC-A369-BEB0D7C8B4E3}"/>
          </ac:spMkLst>
        </pc:spChg>
        <pc:spChg chg="add mod">
          <ac:chgData name="John Laird" userId="514aed82f2490a09" providerId="LiveId" clId="{EE6CA392-B829-4A9A-8BD7-F08151FF66E3}" dt="2021-06-09T12:39:34.338" v="1831"/>
          <ac:spMkLst>
            <pc:docMk/>
            <pc:sldMk cId="1442869997" sldId="478"/>
            <ac:spMk id="4" creationId="{ED462610-0BC7-4D1D-A6D5-14068E76603D}"/>
          </ac:spMkLst>
        </pc:spChg>
        <pc:spChg chg="mod">
          <ac:chgData name="John Laird" userId="514aed82f2490a09" providerId="LiveId" clId="{EE6CA392-B829-4A9A-8BD7-F08151FF66E3}" dt="2021-06-09T22:18:31.502" v="8486" actId="12788"/>
          <ac:spMkLst>
            <pc:docMk/>
            <pc:sldMk cId="1442869997" sldId="478"/>
            <ac:spMk id="7" creationId="{C29E02FF-73F9-4B2D-970D-D4F9AC9BA66E}"/>
          </ac:spMkLst>
        </pc:spChg>
        <pc:spChg chg="mod">
          <ac:chgData name="John Laird" userId="514aed82f2490a09" providerId="LiveId" clId="{EE6CA392-B829-4A9A-8BD7-F08151FF66E3}" dt="2021-06-09T22:18:31.502" v="8486" actId="12788"/>
          <ac:spMkLst>
            <pc:docMk/>
            <pc:sldMk cId="1442869997" sldId="478"/>
            <ac:spMk id="8" creationId="{8D318E05-7C54-4F33-B7D8-7BCC203296FF}"/>
          </ac:spMkLst>
        </pc:spChg>
        <pc:spChg chg="mod">
          <ac:chgData name="John Laird" userId="514aed82f2490a09" providerId="LiveId" clId="{EE6CA392-B829-4A9A-8BD7-F08151FF66E3}" dt="2021-06-09T22:18:31.502" v="8486" actId="12788"/>
          <ac:spMkLst>
            <pc:docMk/>
            <pc:sldMk cId="1442869997" sldId="478"/>
            <ac:spMk id="12" creationId="{D02ED2DC-C434-4236-AE4D-8461751A4CD6}"/>
          </ac:spMkLst>
        </pc:spChg>
        <pc:spChg chg="mod">
          <ac:chgData name="John Laird" userId="514aed82f2490a09" providerId="LiveId" clId="{EE6CA392-B829-4A9A-8BD7-F08151FF66E3}" dt="2021-06-09T22:18:31.502" v="8486" actId="12788"/>
          <ac:spMkLst>
            <pc:docMk/>
            <pc:sldMk cId="1442869997" sldId="478"/>
            <ac:spMk id="13" creationId="{4C9AFC87-338E-427D-9D10-1F55704A3AC9}"/>
          </ac:spMkLst>
        </pc:spChg>
        <pc:spChg chg="mod">
          <ac:chgData name="John Laird" userId="514aed82f2490a09" providerId="LiveId" clId="{EE6CA392-B829-4A9A-8BD7-F08151FF66E3}" dt="2021-06-09T22:18:31.502" v="8486" actId="12788"/>
          <ac:spMkLst>
            <pc:docMk/>
            <pc:sldMk cId="1442869997" sldId="478"/>
            <ac:spMk id="14" creationId="{01AFE3CC-74B3-4FFD-B596-A3BD383150FD}"/>
          </ac:spMkLst>
        </pc:spChg>
        <pc:spChg chg="mod">
          <ac:chgData name="John Laird" userId="514aed82f2490a09" providerId="LiveId" clId="{EE6CA392-B829-4A9A-8BD7-F08151FF66E3}" dt="2021-06-09T22:18:31.502" v="8486" actId="12788"/>
          <ac:spMkLst>
            <pc:docMk/>
            <pc:sldMk cId="1442869997" sldId="478"/>
            <ac:spMk id="16" creationId="{99C7B741-BEA5-4D5F-8EE7-36356C4264C6}"/>
          </ac:spMkLst>
        </pc:spChg>
        <pc:spChg chg="mod">
          <ac:chgData name="John Laird" userId="514aed82f2490a09" providerId="LiveId" clId="{EE6CA392-B829-4A9A-8BD7-F08151FF66E3}" dt="2021-06-09T22:18:31.502" v="8486" actId="12788"/>
          <ac:spMkLst>
            <pc:docMk/>
            <pc:sldMk cId="1442869997" sldId="478"/>
            <ac:spMk id="17" creationId="{EA2F7B23-5DB3-4C85-A9E7-BAB7C2923757}"/>
          </ac:spMkLst>
        </pc:spChg>
        <pc:spChg chg="mod">
          <ac:chgData name="John Laird" userId="514aed82f2490a09" providerId="LiveId" clId="{EE6CA392-B829-4A9A-8BD7-F08151FF66E3}" dt="2021-06-09T22:18:31.502" v="8486" actId="12788"/>
          <ac:spMkLst>
            <pc:docMk/>
            <pc:sldMk cId="1442869997" sldId="478"/>
            <ac:spMk id="18" creationId="{25E00469-9CD3-4796-A00E-23848C88E2C7}"/>
          </ac:spMkLst>
        </pc:spChg>
        <pc:spChg chg="mod">
          <ac:chgData name="John Laird" userId="514aed82f2490a09" providerId="LiveId" clId="{EE6CA392-B829-4A9A-8BD7-F08151FF66E3}" dt="2021-06-09T22:18:31.502" v="8486" actId="12788"/>
          <ac:spMkLst>
            <pc:docMk/>
            <pc:sldMk cId="1442869997" sldId="478"/>
            <ac:spMk id="19" creationId="{D0ADB52C-8CDE-45B8-BB84-C67E79B22299}"/>
          </ac:spMkLst>
        </pc:spChg>
        <pc:spChg chg="mod">
          <ac:chgData name="John Laird" userId="514aed82f2490a09" providerId="LiveId" clId="{EE6CA392-B829-4A9A-8BD7-F08151FF66E3}" dt="2021-06-09T22:18:31.502" v="8486" actId="12788"/>
          <ac:spMkLst>
            <pc:docMk/>
            <pc:sldMk cId="1442869997" sldId="478"/>
            <ac:spMk id="20" creationId="{32770F09-E534-46A5-93C6-2865B6162186}"/>
          </ac:spMkLst>
        </pc:spChg>
        <pc:spChg chg="mod">
          <ac:chgData name="John Laird" userId="514aed82f2490a09" providerId="LiveId" clId="{EE6CA392-B829-4A9A-8BD7-F08151FF66E3}" dt="2021-06-09T22:18:31.502" v="8486" actId="12788"/>
          <ac:spMkLst>
            <pc:docMk/>
            <pc:sldMk cId="1442869997" sldId="478"/>
            <ac:spMk id="21" creationId="{AEB4801B-9653-4BB2-93BA-9BAF50A93940}"/>
          </ac:spMkLst>
        </pc:spChg>
        <pc:spChg chg="mod">
          <ac:chgData name="John Laird" userId="514aed82f2490a09" providerId="LiveId" clId="{EE6CA392-B829-4A9A-8BD7-F08151FF66E3}" dt="2021-06-09T22:18:31.502" v="8486" actId="12788"/>
          <ac:spMkLst>
            <pc:docMk/>
            <pc:sldMk cId="1442869997" sldId="478"/>
            <ac:spMk id="22" creationId="{6DD60F33-E7EC-4BD5-9D80-723585659759}"/>
          </ac:spMkLst>
        </pc:spChg>
        <pc:spChg chg="mod">
          <ac:chgData name="John Laird" userId="514aed82f2490a09" providerId="LiveId" clId="{EE6CA392-B829-4A9A-8BD7-F08151FF66E3}" dt="2021-06-09T22:18:31.502" v="8486" actId="12788"/>
          <ac:spMkLst>
            <pc:docMk/>
            <pc:sldMk cId="1442869997" sldId="478"/>
            <ac:spMk id="23" creationId="{806FC5B8-C91A-4E8A-8E6A-B88F336939F2}"/>
          </ac:spMkLst>
        </pc:spChg>
        <pc:spChg chg="mod">
          <ac:chgData name="John Laird" userId="514aed82f2490a09" providerId="LiveId" clId="{EE6CA392-B829-4A9A-8BD7-F08151FF66E3}" dt="2021-06-09T22:18:31.502" v="8486" actId="12788"/>
          <ac:spMkLst>
            <pc:docMk/>
            <pc:sldMk cId="1442869997" sldId="478"/>
            <ac:spMk id="24" creationId="{CC6A59EF-7B96-4BF2-A98C-C56DF524BFC7}"/>
          </ac:spMkLst>
        </pc:spChg>
        <pc:spChg chg="mod">
          <ac:chgData name="John Laird" userId="514aed82f2490a09" providerId="LiveId" clId="{EE6CA392-B829-4A9A-8BD7-F08151FF66E3}" dt="2021-06-09T22:18:31.502" v="8486" actId="12788"/>
          <ac:spMkLst>
            <pc:docMk/>
            <pc:sldMk cId="1442869997" sldId="478"/>
            <ac:spMk id="25" creationId="{3F8B49BB-F7E6-4DF3-BE63-A0FFACFEEC1A}"/>
          </ac:spMkLst>
        </pc:spChg>
        <pc:spChg chg="mod">
          <ac:chgData name="John Laird" userId="514aed82f2490a09" providerId="LiveId" clId="{EE6CA392-B829-4A9A-8BD7-F08151FF66E3}" dt="2021-06-09T22:18:31.502" v="8486" actId="12788"/>
          <ac:spMkLst>
            <pc:docMk/>
            <pc:sldMk cId="1442869997" sldId="478"/>
            <ac:spMk id="26" creationId="{12E80B34-54F7-4582-A8CF-FEC53E117A48}"/>
          </ac:spMkLst>
        </pc:spChg>
        <pc:spChg chg="mod">
          <ac:chgData name="John Laird" userId="514aed82f2490a09" providerId="LiveId" clId="{EE6CA392-B829-4A9A-8BD7-F08151FF66E3}" dt="2021-06-09T22:18:31.502" v="8486" actId="12788"/>
          <ac:spMkLst>
            <pc:docMk/>
            <pc:sldMk cId="1442869997" sldId="478"/>
            <ac:spMk id="27" creationId="{F3E74296-BF84-4329-A990-EFA9AEDBCC81}"/>
          </ac:spMkLst>
        </pc:spChg>
        <pc:spChg chg="mod">
          <ac:chgData name="John Laird" userId="514aed82f2490a09" providerId="LiveId" clId="{EE6CA392-B829-4A9A-8BD7-F08151FF66E3}" dt="2021-06-09T22:18:31.502" v="8486" actId="12788"/>
          <ac:spMkLst>
            <pc:docMk/>
            <pc:sldMk cId="1442869997" sldId="478"/>
            <ac:spMk id="28" creationId="{CCC33078-F641-479D-9F1E-1D7A82D04077}"/>
          </ac:spMkLst>
        </pc:spChg>
        <pc:spChg chg="mod">
          <ac:chgData name="John Laird" userId="514aed82f2490a09" providerId="LiveId" clId="{EE6CA392-B829-4A9A-8BD7-F08151FF66E3}" dt="2021-06-09T22:18:31.502" v="8486" actId="12788"/>
          <ac:spMkLst>
            <pc:docMk/>
            <pc:sldMk cId="1442869997" sldId="478"/>
            <ac:spMk id="29" creationId="{B7150BE1-BC3B-4B19-BF45-32DB64E8E949}"/>
          </ac:spMkLst>
        </pc:spChg>
        <pc:spChg chg="mod">
          <ac:chgData name="John Laird" userId="514aed82f2490a09" providerId="LiveId" clId="{EE6CA392-B829-4A9A-8BD7-F08151FF66E3}" dt="2021-06-09T22:18:31.502" v="8486" actId="12788"/>
          <ac:spMkLst>
            <pc:docMk/>
            <pc:sldMk cId="1442869997" sldId="478"/>
            <ac:spMk id="30" creationId="{CC588533-3349-4F95-A429-71A87AC82ACB}"/>
          </ac:spMkLst>
        </pc:spChg>
        <pc:spChg chg="mod">
          <ac:chgData name="John Laird" userId="514aed82f2490a09" providerId="LiveId" clId="{EE6CA392-B829-4A9A-8BD7-F08151FF66E3}" dt="2021-06-09T22:18:31.502" v="8486" actId="12788"/>
          <ac:spMkLst>
            <pc:docMk/>
            <pc:sldMk cId="1442869997" sldId="478"/>
            <ac:spMk id="31" creationId="{00BEFB97-93E0-44F3-9D19-1718A783C208}"/>
          </ac:spMkLst>
        </pc:spChg>
        <pc:spChg chg="mod">
          <ac:chgData name="John Laird" userId="514aed82f2490a09" providerId="LiveId" clId="{EE6CA392-B829-4A9A-8BD7-F08151FF66E3}" dt="2021-06-09T22:18:31.502" v="8486" actId="12788"/>
          <ac:spMkLst>
            <pc:docMk/>
            <pc:sldMk cId="1442869997" sldId="478"/>
            <ac:spMk id="32" creationId="{3879F55E-0519-42CA-951E-E77EED26BBA3}"/>
          </ac:spMkLst>
        </pc:spChg>
        <pc:spChg chg="mod">
          <ac:chgData name="John Laird" userId="514aed82f2490a09" providerId="LiveId" clId="{EE6CA392-B829-4A9A-8BD7-F08151FF66E3}" dt="2021-06-09T22:18:31.502" v="8486" actId="12788"/>
          <ac:spMkLst>
            <pc:docMk/>
            <pc:sldMk cId="1442869997" sldId="478"/>
            <ac:spMk id="33" creationId="{C8391CD2-BC56-4348-95F5-E9360AC1250B}"/>
          </ac:spMkLst>
        </pc:spChg>
        <pc:spChg chg="mod">
          <ac:chgData name="John Laird" userId="514aed82f2490a09" providerId="LiveId" clId="{EE6CA392-B829-4A9A-8BD7-F08151FF66E3}" dt="2021-06-09T22:18:31.502" v="8486" actId="12788"/>
          <ac:spMkLst>
            <pc:docMk/>
            <pc:sldMk cId="1442869997" sldId="478"/>
            <ac:spMk id="35" creationId="{5BEACD32-93F2-4BDA-8581-6EDB5444B810}"/>
          </ac:spMkLst>
        </pc:spChg>
        <pc:spChg chg="mod">
          <ac:chgData name="John Laird" userId="514aed82f2490a09" providerId="LiveId" clId="{EE6CA392-B829-4A9A-8BD7-F08151FF66E3}" dt="2021-06-09T22:18:31.502" v="8486" actId="12788"/>
          <ac:spMkLst>
            <pc:docMk/>
            <pc:sldMk cId="1442869997" sldId="478"/>
            <ac:spMk id="36" creationId="{0CFA3DFA-F2C0-4E5D-8720-EB2CE07C565E}"/>
          </ac:spMkLst>
        </pc:spChg>
        <pc:spChg chg="mod">
          <ac:chgData name="John Laird" userId="514aed82f2490a09" providerId="LiveId" clId="{EE6CA392-B829-4A9A-8BD7-F08151FF66E3}" dt="2021-06-09T22:18:31.502" v="8486" actId="12788"/>
          <ac:spMkLst>
            <pc:docMk/>
            <pc:sldMk cId="1442869997" sldId="478"/>
            <ac:spMk id="38" creationId="{B328488A-D5A8-431E-980C-BB241C73D8A9}"/>
          </ac:spMkLst>
        </pc:spChg>
        <pc:spChg chg="mod">
          <ac:chgData name="John Laird" userId="514aed82f2490a09" providerId="LiveId" clId="{EE6CA392-B829-4A9A-8BD7-F08151FF66E3}" dt="2021-06-09T22:18:31.502" v="8486" actId="12788"/>
          <ac:spMkLst>
            <pc:docMk/>
            <pc:sldMk cId="1442869997" sldId="478"/>
            <ac:spMk id="39" creationId="{C5FE33DA-2DC9-45B9-8617-93DC41614A82}"/>
          </ac:spMkLst>
        </pc:spChg>
        <pc:spChg chg="mod">
          <ac:chgData name="John Laird" userId="514aed82f2490a09" providerId="LiveId" clId="{EE6CA392-B829-4A9A-8BD7-F08151FF66E3}" dt="2021-06-09T22:18:31.502" v="8486" actId="12788"/>
          <ac:spMkLst>
            <pc:docMk/>
            <pc:sldMk cId="1442869997" sldId="478"/>
            <ac:spMk id="40" creationId="{E1157910-2989-470F-A536-7DD5F0ED1CA4}"/>
          </ac:spMkLst>
        </pc:spChg>
        <pc:spChg chg="mod">
          <ac:chgData name="John Laird" userId="514aed82f2490a09" providerId="LiveId" clId="{EE6CA392-B829-4A9A-8BD7-F08151FF66E3}" dt="2021-06-09T22:18:31.502" v="8486" actId="12788"/>
          <ac:spMkLst>
            <pc:docMk/>
            <pc:sldMk cId="1442869997" sldId="478"/>
            <ac:spMk id="43" creationId="{29CF46FB-F0F2-415D-BDCF-D302D5821F8E}"/>
          </ac:spMkLst>
        </pc:spChg>
        <pc:spChg chg="mod">
          <ac:chgData name="John Laird" userId="514aed82f2490a09" providerId="LiveId" clId="{EE6CA392-B829-4A9A-8BD7-F08151FF66E3}" dt="2021-06-09T22:18:31.502" v="8486" actId="12788"/>
          <ac:spMkLst>
            <pc:docMk/>
            <pc:sldMk cId="1442869997" sldId="478"/>
            <ac:spMk id="44" creationId="{1BE7977B-5FE6-41FA-ADFA-635F559ED1BA}"/>
          </ac:spMkLst>
        </pc:spChg>
        <pc:spChg chg="mod">
          <ac:chgData name="John Laird" userId="514aed82f2490a09" providerId="LiveId" clId="{EE6CA392-B829-4A9A-8BD7-F08151FF66E3}" dt="2021-06-09T22:18:31.502" v="8486" actId="12788"/>
          <ac:spMkLst>
            <pc:docMk/>
            <pc:sldMk cId="1442869997" sldId="478"/>
            <ac:spMk id="45" creationId="{04B95D75-77B5-4126-BA6A-E20076B4BBF0}"/>
          </ac:spMkLst>
        </pc:spChg>
        <pc:spChg chg="mod">
          <ac:chgData name="John Laird" userId="514aed82f2490a09" providerId="LiveId" clId="{EE6CA392-B829-4A9A-8BD7-F08151FF66E3}" dt="2021-06-09T22:18:31.502" v="8486" actId="12788"/>
          <ac:spMkLst>
            <pc:docMk/>
            <pc:sldMk cId="1442869997" sldId="478"/>
            <ac:spMk id="46" creationId="{FA599D8F-8B2D-48C4-9172-09828921D413}"/>
          </ac:spMkLst>
        </pc:spChg>
        <pc:spChg chg="mod">
          <ac:chgData name="John Laird" userId="514aed82f2490a09" providerId="LiveId" clId="{EE6CA392-B829-4A9A-8BD7-F08151FF66E3}" dt="2021-06-09T22:18:31.502" v="8486" actId="12788"/>
          <ac:spMkLst>
            <pc:docMk/>
            <pc:sldMk cId="1442869997" sldId="478"/>
            <ac:spMk id="47" creationId="{E79B6837-1603-4F6E-A5AA-1ED4CAF5013E}"/>
          </ac:spMkLst>
        </pc:spChg>
        <pc:spChg chg="mod">
          <ac:chgData name="John Laird" userId="514aed82f2490a09" providerId="LiveId" clId="{EE6CA392-B829-4A9A-8BD7-F08151FF66E3}" dt="2021-06-09T22:18:31.502" v="8486" actId="12788"/>
          <ac:spMkLst>
            <pc:docMk/>
            <pc:sldMk cId="1442869997" sldId="478"/>
            <ac:spMk id="48" creationId="{77E9DE93-B55B-4730-B6C5-33ECF33880DD}"/>
          </ac:spMkLst>
        </pc:spChg>
        <pc:spChg chg="mod">
          <ac:chgData name="John Laird" userId="514aed82f2490a09" providerId="LiveId" clId="{EE6CA392-B829-4A9A-8BD7-F08151FF66E3}" dt="2021-06-09T22:18:31.502" v="8486" actId="12788"/>
          <ac:spMkLst>
            <pc:docMk/>
            <pc:sldMk cId="1442869997" sldId="478"/>
            <ac:spMk id="49" creationId="{18F310DD-B5F9-44D0-A304-67A83914C1CF}"/>
          </ac:spMkLst>
        </pc:spChg>
        <pc:spChg chg="mod">
          <ac:chgData name="John Laird" userId="514aed82f2490a09" providerId="LiveId" clId="{EE6CA392-B829-4A9A-8BD7-F08151FF66E3}" dt="2021-06-09T22:18:31.502" v="8486" actId="12788"/>
          <ac:spMkLst>
            <pc:docMk/>
            <pc:sldMk cId="1442869997" sldId="478"/>
            <ac:spMk id="50" creationId="{79FE143B-0F26-4E76-9531-827F8D1A5995}"/>
          </ac:spMkLst>
        </pc:spChg>
        <pc:spChg chg="mod">
          <ac:chgData name="John Laird" userId="514aed82f2490a09" providerId="LiveId" clId="{EE6CA392-B829-4A9A-8BD7-F08151FF66E3}" dt="2021-06-09T22:18:31.502" v="8486" actId="12788"/>
          <ac:spMkLst>
            <pc:docMk/>
            <pc:sldMk cId="1442869997" sldId="478"/>
            <ac:spMk id="51" creationId="{18DAE858-E33A-4012-9B78-034034DC1895}"/>
          </ac:spMkLst>
        </pc:spChg>
        <pc:spChg chg="mod">
          <ac:chgData name="John Laird" userId="514aed82f2490a09" providerId="LiveId" clId="{EE6CA392-B829-4A9A-8BD7-F08151FF66E3}" dt="2021-06-09T22:18:31.502" v="8486" actId="12788"/>
          <ac:spMkLst>
            <pc:docMk/>
            <pc:sldMk cId="1442869997" sldId="478"/>
            <ac:spMk id="53" creationId="{16FA2357-B24D-4B07-8DC6-9D365F7D5F3C}"/>
          </ac:spMkLst>
        </pc:spChg>
        <pc:spChg chg="mod">
          <ac:chgData name="John Laird" userId="514aed82f2490a09" providerId="LiveId" clId="{EE6CA392-B829-4A9A-8BD7-F08151FF66E3}" dt="2021-06-09T22:18:31.502" v="8486" actId="12788"/>
          <ac:spMkLst>
            <pc:docMk/>
            <pc:sldMk cId="1442869997" sldId="478"/>
            <ac:spMk id="55" creationId="{0C867F9E-A9E7-4BB7-9C02-130B1639D142}"/>
          </ac:spMkLst>
        </pc:spChg>
        <pc:spChg chg="mod">
          <ac:chgData name="John Laird" userId="514aed82f2490a09" providerId="LiveId" clId="{EE6CA392-B829-4A9A-8BD7-F08151FF66E3}" dt="2021-06-09T22:18:31.502" v="8486" actId="12788"/>
          <ac:spMkLst>
            <pc:docMk/>
            <pc:sldMk cId="1442869997" sldId="478"/>
            <ac:spMk id="56" creationId="{2660C33C-E872-473A-836C-4A7DF7A72ECF}"/>
          </ac:spMkLst>
        </pc:spChg>
        <pc:spChg chg="mod">
          <ac:chgData name="John Laird" userId="514aed82f2490a09" providerId="LiveId" clId="{EE6CA392-B829-4A9A-8BD7-F08151FF66E3}" dt="2021-06-09T22:18:31.502" v="8486" actId="12788"/>
          <ac:spMkLst>
            <pc:docMk/>
            <pc:sldMk cId="1442869997" sldId="478"/>
            <ac:spMk id="57" creationId="{432EEF5C-74D0-4396-8BD2-86C1058463D8}"/>
          </ac:spMkLst>
        </pc:spChg>
        <pc:spChg chg="mod">
          <ac:chgData name="John Laird" userId="514aed82f2490a09" providerId="LiveId" clId="{EE6CA392-B829-4A9A-8BD7-F08151FF66E3}" dt="2021-06-09T22:18:31.502" v="8486" actId="12788"/>
          <ac:spMkLst>
            <pc:docMk/>
            <pc:sldMk cId="1442869997" sldId="478"/>
            <ac:spMk id="58" creationId="{33FFF5B3-3ABC-4576-A18E-ADB42C776D20}"/>
          </ac:spMkLst>
        </pc:spChg>
        <pc:spChg chg="mod">
          <ac:chgData name="John Laird" userId="514aed82f2490a09" providerId="LiveId" clId="{EE6CA392-B829-4A9A-8BD7-F08151FF66E3}" dt="2021-06-09T22:18:31.502" v="8486" actId="12788"/>
          <ac:spMkLst>
            <pc:docMk/>
            <pc:sldMk cId="1442869997" sldId="478"/>
            <ac:spMk id="59" creationId="{C6AF6A4A-6FAF-4A6E-B19F-2455B3D9DCCF}"/>
          </ac:spMkLst>
        </pc:spChg>
        <pc:spChg chg="mod">
          <ac:chgData name="John Laird" userId="514aed82f2490a09" providerId="LiveId" clId="{EE6CA392-B829-4A9A-8BD7-F08151FF66E3}" dt="2021-06-09T22:18:31.502" v="8486" actId="12788"/>
          <ac:spMkLst>
            <pc:docMk/>
            <pc:sldMk cId="1442869997" sldId="478"/>
            <ac:spMk id="60" creationId="{8FF93104-83E7-4436-ABFC-5703CDD64063}"/>
          </ac:spMkLst>
        </pc:spChg>
        <pc:spChg chg="mod">
          <ac:chgData name="John Laird" userId="514aed82f2490a09" providerId="LiveId" clId="{EE6CA392-B829-4A9A-8BD7-F08151FF66E3}" dt="2021-06-09T22:18:31.502" v="8486" actId="12788"/>
          <ac:spMkLst>
            <pc:docMk/>
            <pc:sldMk cId="1442869997" sldId="478"/>
            <ac:spMk id="61" creationId="{ABF51726-556D-4DC0-BD68-3BD5718C5E4E}"/>
          </ac:spMkLst>
        </pc:spChg>
        <pc:spChg chg="mod">
          <ac:chgData name="John Laird" userId="514aed82f2490a09" providerId="LiveId" clId="{EE6CA392-B829-4A9A-8BD7-F08151FF66E3}" dt="2021-06-09T22:18:31.502" v="8486" actId="12788"/>
          <ac:spMkLst>
            <pc:docMk/>
            <pc:sldMk cId="1442869997" sldId="478"/>
            <ac:spMk id="62" creationId="{857A95DC-EF0F-489B-9176-07ADFA8CA328}"/>
          </ac:spMkLst>
        </pc:spChg>
        <pc:spChg chg="mod">
          <ac:chgData name="John Laird" userId="514aed82f2490a09" providerId="LiveId" clId="{EE6CA392-B829-4A9A-8BD7-F08151FF66E3}" dt="2021-06-09T22:18:31.502" v="8486" actId="12788"/>
          <ac:spMkLst>
            <pc:docMk/>
            <pc:sldMk cId="1442869997" sldId="478"/>
            <ac:spMk id="63" creationId="{9A2B64C4-051E-420C-B521-C5781AD8DE20}"/>
          </ac:spMkLst>
        </pc:spChg>
        <pc:spChg chg="mod">
          <ac:chgData name="John Laird" userId="514aed82f2490a09" providerId="LiveId" clId="{EE6CA392-B829-4A9A-8BD7-F08151FF66E3}" dt="2021-06-09T22:18:31.502" v="8486" actId="12788"/>
          <ac:spMkLst>
            <pc:docMk/>
            <pc:sldMk cId="1442869997" sldId="478"/>
            <ac:spMk id="66" creationId="{9CF03CAB-6C35-4F1C-8A93-914F42DCDDAE}"/>
          </ac:spMkLst>
        </pc:spChg>
        <pc:spChg chg="mod">
          <ac:chgData name="John Laird" userId="514aed82f2490a09" providerId="LiveId" clId="{EE6CA392-B829-4A9A-8BD7-F08151FF66E3}" dt="2021-06-09T22:18:31.502" v="8486" actId="12788"/>
          <ac:spMkLst>
            <pc:docMk/>
            <pc:sldMk cId="1442869997" sldId="478"/>
            <ac:spMk id="67" creationId="{D2164551-E445-458A-9B5E-540C82979A0F}"/>
          </ac:spMkLst>
        </pc:spChg>
        <pc:spChg chg="mod">
          <ac:chgData name="John Laird" userId="514aed82f2490a09" providerId="LiveId" clId="{EE6CA392-B829-4A9A-8BD7-F08151FF66E3}" dt="2021-06-09T22:18:31.502" v="8486" actId="12788"/>
          <ac:spMkLst>
            <pc:docMk/>
            <pc:sldMk cId="1442869997" sldId="478"/>
            <ac:spMk id="68" creationId="{589086F2-54ED-4432-9764-76C78A53C129}"/>
          </ac:spMkLst>
        </pc:spChg>
        <pc:spChg chg="mod">
          <ac:chgData name="John Laird" userId="514aed82f2490a09" providerId="LiveId" clId="{EE6CA392-B829-4A9A-8BD7-F08151FF66E3}" dt="2021-06-09T22:18:31.502" v="8486" actId="12788"/>
          <ac:spMkLst>
            <pc:docMk/>
            <pc:sldMk cId="1442869997" sldId="478"/>
            <ac:spMk id="69" creationId="{2EFE1219-0F32-4A19-939D-E4C5DE929788}"/>
          </ac:spMkLst>
        </pc:spChg>
        <pc:spChg chg="mod">
          <ac:chgData name="John Laird" userId="514aed82f2490a09" providerId="LiveId" clId="{EE6CA392-B829-4A9A-8BD7-F08151FF66E3}" dt="2021-06-09T22:18:31.502" v="8486" actId="12788"/>
          <ac:spMkLst>
            <pc:docMk/>
            <pc:sldMk cId="1442869997" sldId="478"/>
            <ac:spMk id="70" creationId="{1BAB60AD-D16B-4713-9B24-C478158353D6}"/>
          </ac:spMkLst>
        </pc:spChg>
        <pc:spChg chg="mod">
          <ac:chgData name="John Laird" userId="514aed82f2490a09" providerId="LiveId" clId="{EE6CA392-B829-4A9A-8BD7-F08151FF66E3}" dt="2021-06-09T22:18:31.502" v="8486" actId="12788"/>
          <ac:spMkLst>
            <pc:docMk/>
            <pc:sldMk cId="1442869997" sldId="478"/>
            <ac:spMk id="71" creationId="{C7028348-AF43-4F4C-A6AB-47D72B57C206}"/>
          </ac:spMkLst>
        </pc:spChg>
        <pc:spChg chg="mod">
          <ac:chgData name="John Laird" userId="514aed82f2490a09" providerId="LiveId" clId="{EE6CA392-B829-4A9A-8BD7-F08151FF66E3}" dt="2021-06-09T22:18:31.502" v="8486" actId="12788"/>
          <ac:spMkLst>
            <pc:docMk/>
            <pc:sldMk cId="1442869997" sldId="478"/>
            <ac:spMk id="72" creationId="{CBBFFD4E-5983-49B4-AB21-0F03F827DC6A}"/>
          </ac:spMkLst>
        </pc:spChg>
        <pc:spChg chg="mod">
          <ac:chgData name="John Laird" userId="514aed82f2490a09" providerId="LiveId" clId="{EE6CA392-B829-4A9A-8BD7-F08151FF66E3}" dt="2021-06-09T22:18:31.502" v="8486" actId="12788"/>
          <ac:spMkLst>
            <pc:docMk/>
            <pc:sldMk cId="1442869997" sldId="478"/>
            <ac:spMk id="73" creationId="{BC8D47B4-8B92-4313-ADE9-B352C9369595}"/>
          </ac:spMkLst>
        </pc:spChg>
        <pc:spChg chg="mod">
          <ac:chgData name="John Laird" userId="514aed82f2490a09" providerId="LiveId" clId="{EE6CA392-B829-4A9A-8BD7-F08151FF66E3}" dt="2021-06-09T22:18:31.502" v="8486" actId="12788"/>
          <ac:spMkLst>
            <pc:docMk/>
            <pc:sldMk cId="1442869997" sldId="478"/>
            <ac:spMk id="74" creationId="{619149C5-4FFC-45F8-81C8-435063FEDEDD}"/>
          </ac:spMkLst>
        </pc:spChg>
        <pc:spChg chg="mod">
          <ac:chgData name="John Laird" userId="514aed82f2490a09" providerId="LiveId" clId="{EE6CA392-B829-4A9A-8BD7-F08151FF66E3}" dt="2021-06-09T22:18:31.502" v="8486" actId="12788"/>
          <ac:spMkLst>
            <pc:docMk/>
            <pc:sldMk cId="1442869997" sldId="478"/>
            <ac:spMk id="75" creationId="{530B5CEB-2C68-469E-ABF1-0C642CD10D56}"/>
          </ac:spMkLst>
        </pc:spChg>
        <pc:spChg chg="mod">
          <ac:chgData name="John Laird" userId="514aed82f2490a09" providerId="LiveId" clId="{EE6CA392-B829-4A9A-8BD7-F08151FF66E3}" dt="2021-06-09T22:18:31.502" v="8486" actId="12788"/>
          <ac:spMkLst>
            <pc:docMk/>
            <pc:sldMk cId="1442869997" sldId="478"/>
            <ac:spMk id="76" creationId="{848135D1-CF68-49E0-A297-77BDC47F39E7}"/>
          </ac:spMkLst>
        </pc:spChg>
        <pc:spChg chg="mod">
          <ac:chgData name="John Laird" userId="514aed82f2490a09" providerId="LiveId" clId="{EE6CA392-B829-4A9A-8BD7-F08151FF66E3}" dt="2021-06-09T22:18:31.502" v="8486" actId="12788"/>
          <ac:spMkLst>
            <pc:docMk/>
            <pc:sldMk cId="1442869997" sldId="478"/>
            <ac:spMk id="77" creationId="{34C6862F-7B6C-4563-BCFD-E7D058D82358}"/>
          </ac:spMkLst>
        </pc:spChg>
        <pc:spChg chg="mod">
          <ac:chgData name="John Laird" userId="514aed82f2490a09" providerId="LiveId" clId="{EE6CA392-B829-4A9A-8BD7-F08151FF66E3}" dt="2021-06-09T22:18:31.502" v="8486" actId="12788"/>
          <ac:spMkLst>
            <pc:docMk/>
            <pc:sldMk cId="1442869997" sldId="478"/>
            <ac:spMk id="78" creationId="{679EB0D7-6D01-476B-81C7-C0FA462734CD}"/>
          </ac:spMkLst>
        </pc:spChg>
        <pc:spChg chg="mod">
          <ac:chgData name="John Laird" userId="514aed82f2490a09" providerId="LiveId" clId="{EE6CA392-B829-4A9A-8BD7-F08151FF66E3}" dt="2021-06-09T22:18:31.502" v="8486" actId="12788"/>
          <ac:spMkLst>
            <pc:docMk/>
            <pc:sldMk cId="1442869997" sldId="478"/>
            <ac:spMk id="79" creationId="{E566F9EA-5E38-4AFA-AEC7-60B8837D8CD0}"/>
          </ac:spMkLst>
        </pc:spChg>
        <pc:spChg chg="mod">
          <ac:chgData name="John Laird" userId="514aed82f2490a09" providerId="LiveId" clId="{EE6CA392-B829-4A9A-8BD7-F08151FF66E3}" dt="2021-06-09T22:18:31.502" v="8486" actId="12788"/>
          <ac:spMkLst>
            <pc:docMk/>
            <pc:sldMk cId="1442869997" sldId="478"/>
            <ac:spMk id="80" creationId="{5FF60991-3B02-4A2C-9106-8E436547CDCB}"/>
          </ac:spMkLst>
        </pc:spChg>
        <pc:spChg chg="mod">
          <ac:chgData name="John Laird" userId="514aed82f2490a09" providerId="LiveId" clId="{EE6CA392-B829-4A9A-8BD7-F08151FF66E3}" dt="2021-06-09T22:18:31.502" v="8486" actId="12788"/>
          <ac:spMkLst>
            <pc:docMk/>
            <pc:sldMk cId="1442869997" sldId="478"/>
            <ac:spMk id="81" creationId="{B07195CD-E6AD-4ED5-9B6B-DA0949A366F8}"/>
          </ac:spMkLst>
        </pc:spChg>
        <pc:spChg chg="mod">
          <ac:chgData name="John Laird" userId="514aed82f2490a09" providerId="LiveId" clId="{EE6CA392-B829-4A9A-8BD7-F08151FF66E3}" dt="2021-06-09T22:18:31.502" v="8486" actId="12788"/>
          <ac:spMkLst>
            <pc:docMk/>
            <pc:sldMk cId="1442869997" sldId="478"/>
            <ac:spMk id="82" creationId="{8155540D-02D6-49C0-9640-52A5F93D8655}"/>
          </ac:spMkLst>
        </pc:spChg>
        <pc:spChg chg="mod">
          <ac:chgData name="John Laird" userId="514aed82f2490a09" providerId="LiveId" clId="{EE6CA392-B829-4A9A-8BD7-F08151FF66E3}" dt="2021-06-09T22:18:31.502" v="8486" actId="12788"/>
          <ac:spMkLst>
            <pc:docMk/>
            <pc:sldMk cId="1442869997" sldId="478"/>
            <ac:spMk id="83" creationId="{1749C6B5-E9CD-49BD-98D9-14DB803393FC}"/>
          </ac:spMkLst>
        </pc:spChg>
        <pc:spChg chg="mod">
          <ac:chgData name="John Laird" userId="514aed82f2490a09" providerId="LiveId" clId="{EE6CA392-B829-4A9A-8BD7-F08151FF66E3}" dt="2021-06-09T22:18:31.502" v="8486" actId="12788"/>
          <ac:spMkLst>
            <pc:docMk/>
            <pc:sldMk cId="1442869997" sldId="478"/>
            <ac:spMk id="84" creationId="{D79FE2AB-23D7-47F9-86BC-D4C8E32EDED0}"/>
          </ac:spMkLst>
        </pc:spChg>
        <pc:spChg chg="mod">
          <ac:chgData name="John Laird" userId="514aed82f2490a09" providerId="LiveId" clId="{EE6CA392-B829-4A9A-8BD7-F08151FF66E3}" dt="2021-06-09T22:18:31.502" v="8486" actId="12788"/>
          <ac:spMkLst>
            <pc:docMk/>
            <pc:sldMk cId="1442869997" sldId="478"/>
            <ac:spMk id="85" creationId="{1DC2DD0E-F80E-407E-9F17-9119B4E46C11}"/>
          </ac:spMkLst>
        </pc:spChg>
        <pc:spChg chg="mod">
          <ac:chgData name="John Laird" userId="514aed82f2490a09" providerId="LiveId" clId="{EE6CA392-B829-4A9A-8BD7-F08151FF66E3}" dt="2021-06-09T22:18:31.502" v="8486" actId="12788"/>
          <ac:spMkLst>
            <pc:docMk/>
            <pc:sldMk cId="1442869997" sldId="478"/>
            <ac:spMk id="86" creationId="{0ED4EAB3-8780-4F39-A199-DB9A7EFCC21F}"/>
          </ac:spMkLst>
        </pc:spChg>
        <pc:spChg chg="mod">
          <ac:chgData name="John Laird" userId="514aed82f2490a09" providerId="LiveId" clId="{EE6CA392-B829-4A9A-8BD7-F08151FF66E3}" dt="2021-06-09T22:18:31.502" v="8486" actId="12788"/>
          <ac:spMkLst>
            <pc:docMk/>
            <pc:sldMk cId="1442869997" sldId="478"/>
            <ac:spMk id="87" creationId="{FCA6CC64-72BE-41C2-B4FA-A23E20025F8E}"/>
          </ac:spMkLst>
        </pc:spChg>
        <pc:spChg chg="mod">
          <ac:chgData name="John Laird" userId="514aed82f2490a09" providerId="LiveId" clId="{EE6CA392-B829-4A9A-8BD7-F08151FF66E3}" dt="2021-06-09T22:18:31.502" v="8486" actId="12788"/>
          <ac:spMkLst>
            <pc:docMk/>
            <pc:sldMk cId="1442869997" sldId="478"/>
            <ac:spMk id="88" creationId="{F95A376C-E50F-4EEA-923D-7660AD0E06B9}"/>
          </ac:spMkLst>
        </pc:spChg>
        <pc:spChg chg="mod">
          <ac:chgData name="John Laird" userId="514aed82f2490a09" providerId="LiveId" clId="{EE6CA392-B829-4A9A-8BD7-F08151FF66E3}" dt="2021-06-09T22:18:31.502" v="8486" actId="12788"/>
          <ac:spMkLst>
            <pc:docMk/>
            <pc:sldMk cId="1442869997" sldId="478"/>
            <ac:spMk id="89" creationId="{C580F213-7DF4-4182-9958-B4D9E0DC4178}"/>
          </ac:spMkLst>
        </pc:spChg>
        <pc:spChg chg="mod">
          <ac:chgData name="John Laird" userId="514aed82f2490a09" providerId="LiveId" clId="{EE6CA392-B829-4A9A-8BD7-F08151FF66E3}" dt="2021-06-09T22:18:31.502" v="8486" actId="12788"/>
          <ac:spMkLst>
            <pc:docMk/>
            <pc:sldMk cId="1442869997" sldId="478"/>
            <ac:spMk id="90" creationId="{A5960FEA-6E8A-4AE0-B52E-C7E075DAAA87}"/>
          </ac:spMkLst>
        </pc:spChg>
        <pc:spChg chg="mod">
          <ac:chgData name="John Laird" userId="514aed82f2490a09" providerId="LiveId" clId="{EE6CA392-B829-4A9A-8BD7-F08151FF66E3}" dt="2021-06-09T22:18:31.502" v="8486" actId="12788"/>
          <ac:spMkLst>
            <pc:docMk/>
            <pc:sldMk cId="1442869997" sldId="478"/>
            <ac:spMk id="91" creationId="{9FF8B4E5-5799-42DC-B17B-030BB4197208}"/>
          </ac:spMkLst>
        </pc:spChg>
        <pc:spChg chg="mod">
          <ac:chgData name="John Laird" userId="514aed82f2490a09" providerId="LiveId" clId="{EE6CA392-B829-4A9A-8BD7-F08151FF66E3}" dt="2021-06-09T22:18:31.502" v="8486" actId="12788"/>
          <ac:spMkLst>
            <pc:docMk/>
            <pc:sldMk cId="1442869997" sldId="478"/>
            <ac:spMk id="92" creationId="{E544C5BD-C20F-4C6C-9DFD-2329E5AAFF40}"/>
          </ac:spMkLst>
        </pc:spChg>
        <pc:spChg chg="mod">
          <ac:chgData name="John Laird" userId="514aed82f2490a09" providerId="LiveId" clId="{EE6CA392-B829-4A9A-8BD7-F08151FF66E3}" dt="2021-06-09T22:18:31.502" v="8486" actId="12788"/>
          <ac:spMkLst>
            <pc:docMk/>
            <pc:sldMk cId="1442869997" sldId="478"/>
            <ac:spMk id="93" creationId="{B64F3416-CC6A-4770-B1CB-F91EAB9D659B}"/>
          </ac:spMkLst>
        </pc:spChg>
        <pc:spChg chg="add mod">
          <ac:chgData name="John Laird" userId="514aed82f2490a09" providerId="LiveId" clId="{EE6CA392-B829-4A9A-8BD7-F08151FF66E3}" dt="2021-06-09T22:18:35.620" v="8487" actId="465"/>
          <ac:spMkLst>
            <pc:docMk/>
            <pc:sldMk cId="1442869997" sldId="478"/>
            <ac:spMk id="95" creationId="{361258B1-5F29-44C8-BD9D-6F1D70B7EAC3}"/>
          </ac:spMkLst>
        </pc:spChg>
        <pc:spChg chg="add mod">
          <ac:chgData name="John Laird" userId="514aed82f2490a09" providerId="LiveId" clId="{EE6CA392-B829-4A9A-8BD7-F08151FF66E3}" dt="2021-06-10T23:32:22.699" v="16444"/>
          <ac:spMkLst>
            <pc:docMk/>
            <pc:sldMk cId="1442869997" sldId="478"/>
            <ac:spMk id="96" creationId="{8B094EB1-2D1E-4E9F-8578-6D051D1C5EF3}"/>
          </ac:spMkLst>
        </pc:spChg>
        <pc:spChg chg="add mod">
          <ac:chgData name="John Laird" userId="514aed82f2490a09" providerId="LiveId" clId="{EE6CA392-B829-4A9A-8BD7-F08151FF66E3}" dt="2021-06-09T22:18:35.620" v="8487" actId="465"/>
          <ac:spMkLst>
            <pc:docMk/>
            <pc:sldMk cId="1442869997" sldId="478"/>
            <ac:spMk id="97" creationId="{A3E71ABF-8CA9-4619-ABD5-AFAB4DE65CC8}"/>
          </ac:spMkLst>
        </pc:spChg>
        <pc:spChg chg="add mod">
          <ac:chgData name="John Laird" userId="514aed82f2490a09" providerId="LiveId" clId="{EE6CA392-B829-4A9A-8BD7-F08151FF66E3}" dt="2021-06-10T23:32:21.602" v="16443"/>
          <ac:spMkLst>
            <pc:docMk/>
            <pc:sldMk cId="1442869997" sldId="478"/>
            <ac:spMk id="98" creationId="{8B094EB1-2D1E-4E9F-8578-6D051D1C5EF3}"/>
          </ac:spMkLst>
        </pc:spChg>
        <pc:grpChg chg="add mod">
          <ac:chgData name="John Laird" userId="514aed82f2490a09" providerId="LiveId" clId="{EE6CA392-B829-4A9A-8BD7-F08151FF66E3}" dt="2021-06-09T22:18:35.620" v="8487" actId="465"/>
          <ac:grpSpMkLst>
            <pc:docMk/>
            <pc:sldMk cId="1442869997" sldId="478"/>
            <ac:grpSpMk id="6" creationId="{40F74B7E-CB49-4E43-A389-5BBEC8C9E207}"/>
          </ac:grpSpMkLst>
        </pc:grpChg>
        <pc:grpChg chg="mod">
          <ac:chgData name="John Laird" userId="514aed82f2490a09" providerId="LiveId" clId="{EE6CA392-B829-4A9A-8BD7-F08151FF66E3}" dt="2021-06-09T22:18:31.502" v="8486" actId="12788"/>
          <ac:grpSpMkLst>
            <pc:docMk/>
            <pc:sldMk cId="1442869997" sldId="478"/>
            <ac:grpSpMk id="15" creationId="{AB9F45A8-1ADB-46D4-91DF-BC79DBFB4C49}"/>
          </ac:grpSpMkLst>
        </pc:grpChg>
        <pc:grpChg chg="mod">
          <ac:chgData name="John Laird" userId="514aed82f2490a09" providerId="LiveId" clId="{EE6CA392-B829-4A9A-8BD7-F08151FF66E3}" dt="2021-06-09T22:18:31.502" v="8486" actId="12788"/>
          <ac:grpSpMkLst>
            <pc:docMk/>
            <pc:sldMk cId="1442869997" sldId="478"/>
            <ac:grpSpMk id="37" creationId="{AFA319DF-96BB-4D13-A453-52F62C31EF78}"/>
          </ac:grpSpMkLst>
        </pc:grpChg>
        <pc:picChg chg="add mod">
          <ac:chgData name="John Laird" userId="514aed82f2490a09" providerId="LiveId" clId="{EE6CA392-B829-4A9A-8BD7-F08151FF66E3}" dt="2021-06-09T22:18:35.620" v="8487" actId="465"/>
          <ac:picMkLst>
            <pc:docMk/>
            <pc:sldMk cId="1442869997" sldId="478"/>
            <ac:picMk id="5" creationId="{3DFFACAE-ADA2-48E8-B71F-7615FCABAA95}"/>
          </ac:picMkLst>
        </pc:picChg>
        <pc:cxnChg chg="mod">
          <ac:chgData name="John Laird" userId="514aed82f2490a09" providerId="LiveId" clId="{EE6CA392-B829-4A9A-8BD7-F08151FF66E3}" dt="2021-06-09T22:18:31.502" v="8486" actId="12788"/>
          <ac:cxnSpMkLst>
            <pc:docMk/>
            <pc:sldMk cId="1442869997" sldId="478"/>
            <ac:cxnSpMk id="9" creationId="{AB2C5A45-89B4-443D-98AA-711E087FD2B5}"/>
          </ac:cxnSpMkLst>
        </pc:cxnChg>
        <pc:cxnChg chg="mod">
          <ac:chgData name="John Laird" userId="514aed82f2490a09" providerId="LiveId" clId="{EE6CA392-B829-4A9A-8BD7-F08151FF66E3}" dt="2021-06-09T22:18:31.502" v="8486" actId="12788"/>
          <ac:cxnSpMkLst>
            <pc:docMk/>
            <pc:sldMk cId="1442869997" sldId="478"/>
            <ac:cxnSpMk id="10" creationId="{745DD9EA-B675-4D3E-8531-8DCA6E782826}"/>
          </ac:cxnSpMkLst>
        </pc:cxnChg>
        <pc:cxnChg chg="mod">
          <ac:chgData name="John Laird" userId="514aed82f2490a09" providerId="LiveId" clId="{EE6CA392-B829-4A9A-8BD7-F08151FF66E3}" dt="2021-06-09T22:18:31.502" v="8486" actId="12788"/>
          <ac:cxnSpMkLst>
            <pc:docMk/>
            <pc:sldMk cId="1442869997" sldId="478"/>
            <ac:cxnSpMk id="11" creationId="{D2E75FEB-231C-49E2-8F14-6A45E36F5971}"/>
          </ac:cxnSpMkLst>
        </pc:cxnChg>
        <pc:cxnChg chg="mod">
          <ac:chgData name="John Laird" userId="514aed82f2490a09" providerId="LiveId" clId="{EE6CA392-B829-4A9A-8BD7-F08151FF66E3}" dt="2021-06-09T22:18:31.502" v="8486" actId="12788"/>
          <ac:cxnSpMkLst>
            <pc:docMk/>
            <pc:sldMk cId="1442869997" sldId="478"/>
            <ac:cxnSpMk id="34" creationId="{EEF3442B-2B26-4016-8E1D-8D0C9129E5A3}"/>
          </ac:cxnSpMkLst>
        </pc:cxnChg>
        <pc:cxnChg chg="mod">
          <ac:chgData name="John Laird" userId="514aed82f2490a09" providerId="LiveId" clId="{EE6CA392-B829-4A9A-8BD7-F08151FF66E3}" dt="2021-06-09T22:18:31.502" v="8486" actId="12788"/>
          <ac:cxnSpMkLst>
            <pc:docMk/>
            <pc:sldMk cId="1442869997" sldId="478"/>
            <ac:cxnSpMk id="41" creationId="{6B90F3E9-B5BE-43D0-8E24-D0A8DBA7A3C1}"/>
          </ac:cxnSpMkLst>
        </pc:cxnChg>
        <pc:cxnChg chg="mod">
          <ac:chgData name="John Laird" userId="514aed82f2490a09" providerId="LiveId" clId="{EE6CA392-B829-4A9A-8BD7-F08151FF66E3}" dt="2021-06-09T22:18:31.502" v="8486" actId="12788"/>
          <ac:cxnSpMkLst>
            <pc:docMk/>
            <pc:sldMk cId="1442869997" sldId="478"/>
            <ac:cxnSpMk id="42" creationId="{3E6D5AFC-533F-4C71-9226-EFDA5C611A80}"/>
          </ac:cxnSpMkLst>
        </pc:cxnChg>
        <pc:cxnChg chg="mod">
          <ac:chgData name="John Laird" userId="514aed82f2490a09" providerId="LiveId" clId="{EE6CA392-B829-4A9A-8BD7-F08151FF66E3}" dt="2021-06-09T22:18:31.502" v="8486" actId="12788"/>
          <ac:cxnSpMkLst>
            <pc:docMk/>
            <pc:sldMk cId="1442869997" sldId="478"/>
            <ac:cxnSpMk id="52" creationId="{0732D5BB-E444-4666-9D25-AFFC06D3491A}"/>
          </ac:cxnSpMkLst>
        </pc:cxnChg>
        <pc:cxnChg chg="mod">
          <ac:chgData name="John Laird" userId="514aed82f2490a09" providerId="LiveId" clId="{EE6CA392-B829-4A9A-8BD7-F08151FF66E3}" dt="2021-06-09T22:18:31.502" v="8486" actId="12788"/>
          <ac:cxnSpMkLst>
            <pc:docMk/>
            <pc:sldMk cId="1442869997" sldId="478"/>
            <ac:cxnSpMk id="54" creationId="{E80419E5-F807-4648-B920-B94360D4390F}"/>
          </ac:cxnSpMkLst>
        </pc:cxnChg>
        <pc:cxnChg chg="mod">
          <ac:chgData name="John Laird" userId="514aed82f2490a09" providerId="LiveId" clId="{EE6CA392-B829-4A9A-8BD7-F08151FF66E3}" dt="2021-06-09T22:18:31.502" v="8486" actId="12788"/>
          <ac:cxnSpMkLst>
            <pc:docMk/>
            <pc:sldMk cId="1442869997" sldId="478"/>
            <ac:cxnSpMk id="64" creationId="{024809ED-F89D-41DD-A5EC-A10403271773}"/>
          </ac:cxnSpMkLst>
        </pc:cxnChg>
        <pc:cxnChg chg="mod">
          <ac:chgData name="John Laird" userId="514aed82f2490a09" providerId="LiveId" clId="{EE6CA392-B829-4A9A-8BD7-F08151FF66E3}" dt="2021-06-09T22:18:31.502" v="8486" actId="12788"/>
          <ac:cxnSpMkLst>
            <pc:docMk/>
            <pc:sldMk cId="1442869997" sldId="478"/>
            <ac:cxnSpMk id="65" creationId="{2C06B97D-6367-4049-86B4-89E8A311240F}"/>
          </ac:cxnSpMkLst>
        </pc:cxnChg>
      </pc:sldChg>
      <pc:sldChg chg="modSp new del mod modNotesTx">
        <pc:chgData name="John Laird" userId="514aed82f2490a09" providerId="LiveId" clId="{EE6CA392-B829-4A9A-8BD7-F08151FF66E3}" dt="2021-06-08T19:12:35.025" v="360" actId="47"/>
        <pc:sldMkLst>
          <pc:docMk/>
          <pc:sldMk cId="1827569414" sldId="478"/>
        </pc:sldMkLst>
        <pc:spChg chg="mod">
          <ac:chgData name="John Laird" userId="514aed82f2490a09" providerId="LiveId" clId="{EE6CA392-B829-4A9A-8BD7-F08151FF66E3}" dt="2021-06-08T19:09:07.937" v="169" actId="20577"/>
          <ac:spMkLst>
            <pc:docMk/>
            <pc:sldMk cId="1827569414" sldId="478"/>
            <ac:spMk id="2" creationId="{352D9C93-5EE4-4731-AD6A-0CF3D10FC42A}"/>
          </ac:spMkLst>
        </pc:spChg>
        <pc:spChg chg="mod">
          <ac:chgData name="John Laird" userId="514aed82f2490a09" providerId="LiveId" clId="{EE6CA392-B829-4A9A-8BD7-F08151FF66E3}" dt="2021-06-08T19:09:19.317" v="186" actId="20577"/>
          <ac:spMkLst>
            <pc:docMk/>
            <pc:sldMk cId="1827569414" sldId="478"/>
            <ac:spMk id="3" creationId="{68ABD6A0-BA3F-489B-B603-E9DB3E3BFFB3}"/>
          </ac:spMkLst>
        </pc:spChg>
      </pc:sldChg>
      <pc:sldChg chg="del">
        <pc:chgData name="John Laird" userId="514aed82f2490a09" providerId="LiveId" clId="{EE6CA392-B829-4A9A-8BD7-F08151FF66E3}" dt="2021-06-08T18:30:37.251" v="0" actId="47"/>
        <pc:sldMkLst>
          <pc:docMk/>
          <pc:sldMk cId="946709571" sldId="479"/>
        </pc:sldMkLst>
      </pc:sldChg>
      <pc:sldChg chg="addSp delSp modSp new del mod modClrScheme chgLayout">
        <pc:chgData name="John Laird" userId="514aed82f2490a09" providerId="LiveId" clId="{EE6CA392-B829-4A9A-8BD7-F08151FF66E3}" dt="2021-06-09T12:41:56.851" v="1865" actId="47"/>
        <pc:sldMkLst>
          <pc:docMk/>
          <pc:sldMk cId="2480432384" sldId="479"/>
        </pc:sldMkLst>
        <pc:spChg chg="del">
          <ac:chgData name="John Laird" userId="514aed82f2490a09" providerId="LiveId" clId="{EE6CA392-B829-4A9A-8BD7-F08151FF66E3}" dt="2021-06-08T19:33:10.966" v="1183" actId="700"/>
          <ac:spMkLst>
            <pc:docMk/>
            <pc:sldMk cId="2480432384" sldId="479"/>
            <ac:spMk id="2" creationId="{1D00F28D-AABB-48EA-A821-F4255758D370}"/>
          </ac:spMkLst>
        </pc:spChg>
        <pc:spChg chg="del mod ord">
          <ac:chgData name="John Laird" userId="514aed82f2490a09" providerId="LiveId" clId="{EE6CA392-B829-4A9A-8BD7-F08151FF66E3}" dt="2021-06-08T19:33:10.966" v="1183" actId="700"/>
          <ac:spMkLst>
            <pc:docMk/>
            <pc:sldMk cId="2480432384" sldId="479"/>
            <ac:spMk id="3" creationId="{C9F62282-EE39-434D-97C0-C35B8366C451}"/>
          </ac:spMkLst>
        </pc:spChg>
        <pc:spChg chg="add mod ord">
          <ac:chgData name="John Laird" userId="514aed82f2490a09" providerId="LiveId" clId="{EE6CA392-B829-4A9A-8BD7-F08151FF66E3}" dt="2021-06-08T19:47:02.552" v="1335" actId="113"/>
          <ac:spMkLst>
            <pc:docMk/>
            <pc:sldMk cId="2480432384" sldId="479"/>
            <ac:spMk id="4" creationId="{F03919FC-9D43-48E9-B5F0-CD2783ED5600}"/>
          </ac:spMkLst>
        </pc:spChg>
        <pc:spChg chg="mod">
          <ac:chgData name="John Laird" userId="514aed82f2490a09" providerId="LiveId" clId="{EE6CA392-B829-4A9A-8BD7-F08151FF66E3}" dt="2021-06-08T19:36:52.644" v="1222"/>
          <ac:spMkLst>
            <pc:docMk/>
            <pc:sldMk cId="2480432384" sldId="479"/>
            <ac:spMk id="8" creationId="{9262F5F9-526F-47AA-B40D-6C25B8B31413}"/>
          </ac:spMkLst>
        </pc:spChg>
        <pc:spChg chg="mod">
          <ac:chgData name="John Laird" userId="514aed82f2490a09" providerId="LiveId" clId="{EE6CA392-B829-4A9A-8BD7-F08151FF66E3}" dt="2021-06-08T19:36:52.644" v="1222"/>
          <ac:spMkLst>
            <pc:docMk/>
            <pc:sldMk cId="2480432384" sldId="479"/>
            <ac:spMk id="9" creationId="{822D4C15-3602-4215-9DED-B4DBCE2950BB}"/>
          </ac:spMkLst>
        </pc:spChg>
        <pc:spChg chg="mod">
          <ac:chgData name="John Laird" userId="514aed82f2490a09" providerId="LiveId" clId="{EE6CA392-B829-4A9A-8BD7-F08151FF66E3}" dt="2021-06-08T19:36:52.644" v="1222"/>
          <ac:spMkLst>
            <pc:docMk/>
            <pc:sldMk cId="2480432384" sldId="479"/>
            <ac:spMk id="13" creationId="{31BDD250-2518-4DEA-A89F-CEF4A51E5BE2}"/>
          </ac:spMkLst>
        </pc:spChg>
        <pc:spChg chg="mod">
          <ac:chgData name="John Laird" userId="514aed82f2490a09" providerId="LiveId" clId="{EE6CA392-B829-4A9A-8BD7-F08151FF66E3}" dt="2021-06-08T19:36:52.644" v="1222"/>
          <ac:spMkLst>
            <pc:docMk/>
            <pc:sldMk cId="2480432384" sldId="479"/>
            <ac:spMk id="14" creationId="{4C0A9D0F-2426-4DDD-81CA-E56A3061F9C8}"/>
          </ac:spMkLst>
        </pc:spChg>
        <pc:spChg chg="mod">
          <ac:chgData name="John Laird" userId="514aed82f2490a09" providerId="LiveId" clId="{EE6CA392-B829-4A9A-8BD7-F08151FF66E3}" dt="2021-06-08T19:36:52.644" v="1222"/>
          <ac:spMkLst>
            <pc:docMk/>
            <pc:sldMk cId="2480432384" sldId="479"/>
            <ac:spMk id="15" creationId="{7C316C0A-6CE4-4E98-A199-8EFD4089271D}"/>
          </ac:spMkLst>
        </pc:spChg>
        <pc:spChg chg="mod">
          <ac:chgData name="John Laird" userId="514aed82f2490a09" providerId="LiveId" clId="{EE6CA392-B829-4A9A-8BD7-F08151FF66E3}" dt="2021-06-08T19:36:52.644" v="1222"/>
          <ac:spMkLst>
            <pc:docMk/>
            <pc:sldMk cId="2480432384" sldId="479"/>
            <ac:spMk id="17" creationId="{99EA763E-F111-4FB4-A320-BBBB6BF77C20}"/>
          </ac:spMkLst>
        </pc:spChg>
        <pc:spChg chg="mod">
          <ac:chgData name="John Laird" userId="514aed82f2490a09" providerId="LiveId" clId="{EE6CA392-B829-4A9A-8BD7-F08151FF66E3}" dt="2021-06-08T19:36:52.644" v="1222"/>
          <ac:spMkLst>
            <pc:docMk/>
            <pc:sldMk cId="2480432384" sldId="479"/>
            <ac:spMk id="18" creationId="{CC4BCED9-A577-474C-AF66-5808F1FC59FF}"/>
          </ac:spMkLst>
        </pc:spChg>
        <pc:spChg chg="mod">
          <ac:chgData name="John Laird" userId="514aed82f2490a09" providerId="LiveId" clId="{EE6CA392-B829-4A9A-8BD7-F08151FF66E3}" dt="2021-06-08T19:36:52.644" v="1222"/>
          <ac:spMkLst>
            <pc:docMk/>
            <pc:sldMk cId="2480432384" sldId="479"/>
            <ac:spMk id="19" creationId="{FFC4192C-4169-4DCD-9776-D0DD401CFBF2}"/>
          </ac:spMkLst>
        </pc:spChg>
        <pc:spChg chg="mod">
          <ac:chgData name="John Laird" userId="514aed82f2490a09" providerId="LiveId" clId="{EE6CA392-B829-4A9A-8BD7-F08151FF66E3}" dt="2021-06-08T19:36:52.644" v="1222"/>
          <ac:spMkLst>
            <pc:docMk/>
            <pc:sldMk cId="2480432384" sldId="479"/>
            <ac:spMk id="20" creationId="{83327CD4-6D1D-4AA9-BE61-1C770916B3F1}"/>
          </ac:spMkLst>
        </pc:spChg>
        <pc:spChg chg="mod">
          <ac:chgData name="John Laird" userId="514aed82f2490a09" providerId="LiveId" clId="{EE6CA392-B829-4A9A-8BD7-F08151FF66E3}" dt="2021-06-08T19:36:52.644" v="1222"/>
          <ac:spMkLst>
            <pc:docMk/>
            <pc:sldMk cId="2480432384" sldId="479"/>
            <ac:spMk id="21" creationId="{2553D610-F0C5-4A5B-B696-CDC81C31BDF2}"/>
          </ac:spMkLst>
        </pc:spChg>
        <pc:spChg chg="mod">
          <ac:chgData name="John Laird" userId="514aed82f2490a09" providerId="LiveId" clId="{EE6CA392-B829-4A9A-8BD7-F08151FF66E3}" dt="2021-06-08T19:36:52.644" v="1222"/>
          <ac:spMkLst>
            <pc:docMk/>
            <pc:sldMk cId="2480432384" sldId="479"/>
            <ac:spMk id="22" creationId="{B993DED7-9CBD-46C5-8722-32159A0F0499}"/>
          </ac:spMkLst>
        </pc:spChg>
        <pc:spChg chg="mod">
          <ac:chgData name="John Laird" userId="514aed82f2490a09" providerId="LiveId" clId="{EE6CA392-B829-4A9A-8BD7-F08151FF66E3}" dt="2021-06-08T19:36:52.644" v="1222"/>
          <ac:spMkLst>
            <pc:docMk/>
            <pc:sldMk cId="2480432384" sldId="479"/>
            <ac:spMk id="23" creationId="{E2169530-4C14-4F54-8A1D-B7E433C98986}"/>
          </ac:spMkLst>
        </pc:spChg>
        <pc:spChg chg="mod">
          <ac:chgData name="John Laird" userId="514aed82f2490a09" providerId="LiveId" clId="{EE6CA392-B829-4A9A-8BD7-F08151FF66E3}" dt="2021-06-08T19:36:52.644" v="1222"/>
          <ac:spMkLst>
            <pc:docMk/>
            <pc:sldMk cId="2480432384" sldId="479"/>
            <ac:spMk id="24" creationId="{C2EE58F7-0BCA-4E24-B66A-7DA295F998B4}"/>
          </ac:spMkLst>
        </pc:spChg>
        <pc:spChg chg="mod">
          <ac:chgData name="John Laird" userId="514aed82f2490a09" providerId="LiveId" clId="{EE6CA392-B829-4A9A-8BD7-F08151FF66E3}" dt="2021-06-08T19:36:52.644" v="1222"/>
          <ac:spMkLst>
            <pc:docMk/>
            <pc:sldMk cId="2480432384" sldId="479"/>
            <ac:spMk id="25" creationId="{FAA8896C-8285-47F0-BB24-3663F76A5982}"/>
          </ac:spMkLst>
        </pc:spChg>
        <pc:spChg chg="mod">
          <ac:chgData name="John Laird" userId="514aed82f2490a09" providerId="LiveId" clId="{EE6CA392-B829-4A9A-8BD7-F08151FF66E3}" dt="2021-06-08T19:36:52.644" v="1222"/>
          <ac:spMkLst>
            <pc:docMk/>
            <pc:sldMk cId="2480432384" sldId="479"/>
            <ac:spMk id="26" creationId="{57CE19CA-ED6C-4365-8F66-C820DC9ECD3B}"/>
          </ac:spMkLst>
        </pc:spChg>
        <pc:spChg chg="mod">
          <ac:chgData name="John Laird" userId="514aed82f2490a09" providerId="LiveId" clId="{EE6CA392-B829-4A9A-8BD7-F08151FF66E3}" dt="2021-06-08T19:36:52.644" v="1222"/>
          <ac:spMkLst>
            <pc:docMk/>
            <pc:sldMk cId="2480432384" sldId="479"/>
            <ac:spMk id="27" creationId="{DB4673B1-4626-41FE-802B-4254791A88F9}"/>
          </ac:spMkLst>
        </pc:spChg>
        <pc:spChg chg="mod">
          <ac:chgData name="John Laird" userId="514aed82f2490a09" providerId="LiveId" clId="{EE6CA392-B829-4A9A-8BD7-F08151FF66E3}" dt="2021-06-08T19:36:52.644" v="1222"/>
          <ac:spMkLst>
            <pc:docMk/>
            <pc:sldMk cId="2480432384" sldId="479"/>
            <ac:spMk id="28" creationId="{C37FF0F2-888B-4BD9-86AB-363B6D977C2B}"/>
          </ac:spMkLst>
        </pc:spChg>
        <pc:spChg chg="mod">
          <ac:chgData name="John Laird" userId="514aed82f2490a09" providerId="LiveId" clId="{EE6CA392-B829-4A9A-8BD7-F08151FF66E3}" dt="2021-06-08T19:36:52.644" v="1222"/>
          <ac:spMkLst>
            <pc:docMk/>
            <pc:sldMk cId="2480432384" sldId="479"/>
            <ac:spMk id="29" creationId="{87914F9F-310B-4DC3-B67A-7B8004F8D4C9}"/>
          </ac:spMkLst>
        </pc:spChg>
        <pc:spChg chg="mod">
          <ac:chgData name="John Laird" userId="514aed82f2490a09" providerId="LiveId" clId="{EE6CA392-B829-4A9A-8BD7-F08151FF66E3}" dt="2021-06-08T19:36:52.644" v="1222"/>
          <ac:spMkLst>
            <pc:docMk/>
            <pc:sldMk cId="2480432384" sldId="479"/>
            <ac:spMk id="30" creationId="{61C81645-C83E-440E-AF26-48B8F0790FC3}"/>
          </ac:spMkLst>
        </pc:spChg>
        <pc:spChg chg="mod">
          <ac:chgData name="John Laird" userId="514aed82f2490a09" providerId="LiveId" clId="{EE6CA392-B829-4A9A-8BD7-F08151FF66E3}" dt="2021-06-08T19:36:52.644" v="1222"/>
          <ac:spMkLst>
            <pc:docMk/>
            <pc:sldMk cId="2480432384" sldId="479"/>
            <ac:spMk id="31" creationId="{BB87EDB8-0BBE-449B-8288-F001E4B14BFA}"/>
          </ac:spMkLst>
        </pc:spChg>
        <pc:spChg chg="mod">
          <ac:chgData name="John Laird" userId="514aed82f2490a09" providerId="LiveId" clId="{EE6CA392-B829-4A9A-8BD7-F08151FF66E3}" dt="2021-06-08T19:36:52.644" v="1222"/>
          <ac:spMkLst>
            <pc:docMk/>
            <pc:sldMk cId="2480432384" sldId="479"/>
            <ac:spMk id="32" creationId="{2872292D-13E3-447F-AF90-ECA0062B26D5}"/>
          </ac:spMkLst>
        </pc:spChg>
        <pc:spChg chg="mod">
          <ac:chgData name="John Laird" userId="514aed82f2490a09" providerId="LiveId" clId="{EE6CA392-B829-4A9A-8BD7-F08151FF66E3}" dt="2021-06-08T19:36:52.644" v="1222"/>
          <ac:spMkLst>
            <pc:docMk/>
            <pc:sldMk cId="2480432384" sldId="479"/>
            <ac:spMk id="33" creationId="{1838FFB2-147F-4319-ACA1-F69E43A561D3}"/>
          </ac:spMkLst>
        </pc:spChg>
        <pc:spChg chg="mod">
          <ac:chgData name="John Laird" userId="514aed82f2490a09" providerId="LiveId" clId="{EE6CA392-B829-4A9A-8BD7-F08151FF66E3}" dt="2021-06-08T19:36:52.644" v="1222"/>
          <ac:spMkLst>
            <pc:docMk/>
            <pc:sldMk cId="2480432384" sldId="479"/>
            <ac:spMk id="34" creationId="{D4AAC8E2-0AEB-451D-8A34-6D90B49B17FC}"/>
          </ac:spMkLst>
        </pc:spChg>
        <pc:spChg chg="mod">
          <ac:chgData name="John Laird" userId="514aed82f2490a09" providerId="LiveId" clId="{EE6CA392-B829-4A9A-8BD7-F08151FF66E3}" dt="2021-06-08T19:36:52.644" v="1222"/>
          <ac:spMkLst>
            <pc:docMk/>
            <pc:sldMk cId="2480432384" sldId="479"/>
            <ac:spMk id="36" creationId="{814E8551-5E24-48F1-8039-22C35B8F0E95}"/>
          </ac:spMkLst>
        </pc:spChg>
        <pc:spChg chg="mod">
          <ac:chgData name="John Laird" userId="514aed82f2490a09" providerId="LiveId" clId="{EE6CA392-B829-4A9A-8BD7-F08151FF66E3}" dt="2021-06-08T19:36:52.644" v="1222"/>
          <ac:spMkLst>
            <pc:docMk/>
            <pc:sldMk cId="2480432384" sldId="479"/>
            <ac:spMk id="37" creationId="{587F9318-D3C5-4132-BD2F-0F3120241DF1}"/>
          </ac:spMkLst>
        </pc:spChg>
        <pc:spChg chg="mod">
          <ac:chgData name="John Laird" userId="514aed82f2490a09" providerId="LiveId" clId="{EE6CA392-B829-4A9A-8BD7-F08151FF66E3}" dt="2021-06-08T19:36:52.644" v="1222"/>
          <ac:spMkLst>
            <pc:docMk/>
            <pc:sldMk cId="2480432384" sldId="479"/>
            <ac:spMk id="39" creationId="{6E78DCD8-8960-4018-8188-29AF9980DCCA}"/>
          </ac:spMkLst>
        </pc:spChg>
        <pc:spChg chg="mod">
          <ac:chgData name="John Laird" userId="514aed82f2490a09" providerId="LiveId" clId="{EE6CA392-B829-4A9A-8BD7-F08151FF66E3}" dt="2021-06-08T19:36:52.644" v="1222"/>
          <ac:spMkLst>
            <pc:docMk/>
            <pc:sldMk cId="2480432384" sldId="479"/>
            <ac:spMk id="40" creationId="{53969A52-6F23-4274-B6D1-EA0B3428D271}"/>
          </ac:spMkLst>
        </pc:spChg>
        <pc:spChg chg="mod">
          <ac:chgData name="John Laird" userId="514aed82f2490a09" providerId="LiveId" clId="{EE6CA392-B829-4A9A-8BD7-F08151FF66E3}" dt="2021-06-08T19:36:52.644" v="1222"/>
          <ac:spMkLst>
            <pc:docMk/>
            <pc:sldMk cId="2480432384" sldId="479"/>
            <ac:spMk id="41" creationId="{370FA8B5-3020-46C9-AD5F-285640DE2916}"/>
          </ac:spMkLst>
        </pc:spChg>
        <pc:spChg chg="mod">
          <ac:chgData name="John Laird" userId="514aed82f2490a09" providerId="LiveId" clId="{EE6CA392-B829-4A9A-8BD7-F08151FF66E3}" dt="2021-06-08T19:36:52.644" v="1222"/>
          <ac:spMkLst>
            <pc:docMk/>
            <pc:sldMk cId="2480432384" sldId="479"/>
            <ac:spMk id="44" creationId="{22C69119-569E-45B1-BDC6-ADBB4D00A73A}"/>
          </ac:spMkLst>
        </pc:spChg>
        <pc:spChg chg="mod">
          <ac:chgData name="John Laird" userId="514aed82f2490a09" providerId="LiveId" clId="{EE6CA392-B829-4A9A-8BD7-F08151FF66E3}" dt="2021-06-08T19:36:52.644" v="1222"/>
          <ac:spMkLst>
            <pc:docMk/>
            <pc:sldMk cId="2480432384" sldId="479"/>
            <ac:spMk id="45" creationId="{7CC90200-9C6F-424A-9CB0-CFD94B679063}"/>
          </ac:spMkLst>
        </pc:spChg>
        <pc:spChg chg="mod">
          <ac:chgData name="John Laird" userId="514aed82f2490a09" providerId="LiveId" clId="{EE6CA392-B829-4A9A-8BD7-F08151FF66E3}" dt="2021-06-08T19:36:52.644" v="1222"/>
          <ac:spMkLst>
            <pc:docMk/>
            <pc:sldMk cId="2480432384" sldId="479"/>
            <ac:spMk id="46" creationId="{FB4F30B4-3C32-4C82-A36A-7FB27F2ABB75}"/>
          </ac:spMkLst>
        </pc:spChg>
        <pc:spChg chg="mod">
          <ac:chgData name="John Laird" userId="514aed82f2490a09" providerId="LiveId" clId="{EE6CA392-B829-4A9A-8BD7-F08151FF66E3}" dt="2021-06-08T19:36:52.644" v="1222"/>
          <ac:spMkLst>
            <pc:docMk/>
            <pc:sldMk cId="2480432384" sldId="479"/>
            <ac:spMk id="47" creationId="{CBDF7B66-F7EC-4A83-AE9B-F3EF77F65F0C}"/>
          </ac:spMkLst>
        </pc:spChg>
        <pc:spChg chg="mod">
          <ac:chgData name="John Laird" userId="514aed82f2490a09" providerId="LiveId" clId="{EE6CA392-B829-4A9A-8BD7-F08151FF66E3}" dt="2021-06-08T19:36:52.644" v="1222"/>
          <ac:spMkLst>
            <pc:docMk/>
            <pc:sldMk cId="2480432384" sldId="479"/>
            <ac:spMk id="48" creationId="{992E1B43-9507-4D32-8D13-1D7CF26472A5}"/>
          </ac:spMkLst>
        </pc:spChg>
        <pc:spChg chg="mod">
          <ac:chgData name="John Laird" userId="514aed82f2490a09" providerId="LiveId" clId="{EE6CA392-B829-4A9A-8BD7-F08151FF66E3}" dt="2021-06-08T19:36:52.644" v="1222"/>
          <ac:spMkLst>
            <pc:docMk/>
            <pc:sldMk cId="2480432384" sldId="479"/>
            <ac:spMk id="49" creationId="{B208F5A8-7E78-4453-8041-A7E358214763}"/>
          </ac:spMkLst>
        </pc:spChg>
        <pc:spChg chg="mod">
          <ac:chgData name="John Laird" userId="514aed82f2490a09" providerId="LiveId" clId="{EE6CA392-B829-4A9A-8BD7-F08151FF66E3}" dt="2021-06-08T19:36:52.644" v="1222"/>
          <ac:spMkLst>
            <pc:docMk/>
            <pc:sldMk cId="2480432384" sldId="479"/>
            <ac:spMk id="50" creationId="{D519BBCE-892C-4EF3-BFAE-BF135287D5CA}"/>
          </ac:spMkLst>
        </pc:spChg>
        <pc:spChg chg="mod">
          <ac:chgData name="John Laird" userId="514aed82f2490a09" providerId="LiveId" clId="{EE6CA392-B829-4A9A-8BD7-F08151FF66E3}" dt="2021-06-08T19:36:52.644" v="1222"/>
          <ac:spMkLst>
            <pc:docMk/>
            <pc:sldMk cId="2480432384" sldId="479"/>
            <ac:spMk id="51" creationId="{D908034B-AC2C-412D-803E-0D606DA33ABF}"/>
          </ac:spMkLst>
        </pc:spChg>
        <pc:spChg chg="mod">
          <ac:chgData name="John Laird" userId="514aed82f2490a09" providerId="LiveId" clId="{EE6CA392-B829-4A9A-8BD7-F08151FF66E3}" dt="2021-06-08T19:36:52.644" v="1222"/>
          <ac:spMkLst>
            <pc:docMk/>
            <pc:sldMk cId="2480432384" sldId="479"/>
            <ac:spMk id="52" creationId="{84FD2601-A591-467D-8CDD-AC88C9C22540}"/>
          </ac:spMkLst>
        </pc:spChg>
        <pc:spChg chg="mod">
          <ac:chgData name="John Laird" userId="514aed82f2490a09" providerId="LiveId" clId="{EE6CA392-B829-4A9A-8BD7-F08151FF66E3}" dt="2021-06-08T19:36:52.644" v="1222"/>
          <ac:spMkLst>
            <pc:docMk/>
            <pc:sldMk cId="2480432384" sldId="479"/>
            <ac:spMk id="54" creationId="{70148DDA-883F-45F2-8C52-190A6F63AE40}"/>
          </ac:spMkLst>
        </pc:spChg>
        <pc:spChg chg="mod">
          <ac:chgData name="John Laird" userId="514aed82f2490a09" providerId="LiveId" clId="{EE6CA392-B829-4A9A-8BD7-F08151FF66E3}" dt="2021-06-08T19:36:52.644" v="1222"/>
          <ac:spMkLst>
            <pc:docMk/>
            <pc:sldMk cId="2480432384" sldId="479"/>
            <ac:spMk id="56" creationId="{52A4B02A-38EC-4411-BB57-41C0462D0EC0}"/>
          </ac:spMkLst>
        </pc:spChg>
        <pc:spChg chg="mod">
          <ac:chgData name="John Laird" userId="514aed82f2490a09" providerId="LiveId" clId="{EE6CA392-B829-4A9A-8BD7-F08151FF66E3}" dt="2021-06-08T19:36:52.644" v="1222"/>
          <ac:spMkLst>
            <pc:docMk/>
            <pc:sldMk cId="2480432384" sldId="479"/>
            <ac:spMk id="57" creationId="{71E672A3-B06B-4739-AA02-A534B12872D3}"/>
          </ac:spMkLst>
        </pc:spChg>
        <pc:spChg chg="mod">
          <ac:chgData name="John Laird" userId="514aed82f2490a09" providerId="LiveId" clId="{EE6CA392-B829-4A9A-8BD7-F08151FF66E3}" dt="2021-06-08T19:36:52.644" v="1222"/>
          <ac:spMkLst>
            <pc:docMk/>
            <pc:sldMk cId="2480432384" sldId="479"/>
            <ac:spMk id="58" creationId="{2F9F31A5-FE2E-44B2-90F9-64F874EFA1B0}"/>
          </ac:spMkLst>
        </pc:spChg>
        <pc:spChg chg="mod">
          <ac:chgData name="John Laird" userId="514aed82f2490a09" providerId="LiveId" clId="{EE6CA392-B829-4A9A-8BD7-F08151FF66E3}" dt="2021-06-08T19:36:52.644" v="1222"/>
          <ac:spMkLst>
            <pc:docMk/>
            <pc:sldMk cId="2480432384" sldId="479"/>
            <ac:spMk id="59" creationId="{02A6EC25-8AF7-4056-B302-5C1180B9C951}"/>
          </ac:spMkLst>
        </pc:spChg>
        <pc:spChg chg="mod">
          <ac:chgData name="John Laird" userId="514aed82f2490a09" providerId="LiveId" clId="{EE6CA392-B829-4A9A-8BD7-F08151FF66E3}" dt="2021-06-08T19:36:52.644" v="1222"/>
          <ac:spMkLst>
            <pc:docMk/>
            <pc:sldMk cId="2480432384" sldId="479"/>
            <ac:spMk id="60" creationId="{DE2900C1-6953-4C24-82B1-DB1CAC98249B}"/>
          </ac:spMkLst>
        </pc:spChg>
        <pc:spChg chg="mod">
          <ac:chgData name="John Laird" userId="514aed82f2490a09" providerId="LiveId" clId="{EE6CA392-B829-4A9A-8BD7-F08151FF66E3}" dt="2021-06-08T19:36:52.644" v="1222"/>
          <ac:spMkLst>
            <pc:docMk/>
            <pc:sldMk cId="2480432384" sldId="479"/>
            <ac:spMk id="61" creationId="{731932FF-4207-4A04-9E19-DD83B20D30AD}"/>
          </ac:spMkLst>
        </pc:spChg>
        <pc:spChg chg="mod">
          <ac:chgData name="John Laird" userId="514aed82f2490a09" providerId="LiveId" clId="{EE6CA392-B829-4A9A-8BD7-F08151FF66E3}" dt="2021-06-08T19:36:52.644" v="1222"/>
          <ac:spMkLst>
            <pc:docMk/>
            <pc:sldMk cId="2480432384" sldId="479"/>
            <ac:spMk id="62" creationId="{C323BDD9-48C5-4484-B590-783F54C0B405}"/>
          </ac:spMkLst>
        </pc:spChg>
        <pc:spChg chg="mod">
          <ac:chgData name="John Laird" userId="514aed82f2490a09" providerId="LiveId" clId="{EE6CA392-B829-4A9A-8BD7-F08151FF66E3}" dt="2021-06-08T19:36:52.644" v="1222"/>
          <ac:spMkLst>
            <pc:docMk/>
            <pc:sldMk cId="2480432384" sldId="479"/>
            <ac:spMk id="63" creationId="{9B6C1AD2-DF89-49DD-AB7B-C299A6DBB87B}"/>
          </ac:spMkLst>
        </pc:spChg>
        <pc:spChg chg="mod">
          <ac:chgData name="John Laird" userId="514aed82f2490a09" providerId="LiveId" clId="{EE6CA392-B829-4A9A-8BD7-F08151FF66E3}" dt="2021-06-08T19:36:52.644" v="1222"/>
          <ac:spMkLst>
            <pc:docMk/>
            <pc:sldMk cId="2480432384" sldId="479"/>
            <ac:spMk id="64" creationId="{F115B673-A379-46A3-AAAE-7C225004BABD}"/>
          </ac:spMkLst>
        </pc:spChg>
        <pc:spChg chg="mod">
          <ac:chgData name="John Laird" userId="514aed82f2490a09" providerId="LiveId" clId="{EE6CA392-B829-4A9A-8BD7-F08151FF66E3}" dt="2021-06-08T19:36:52.644" v="1222"/>
          <ac:spMkLst>
            <pc:docMk/>
            <pc:sldMk cId="2480432384" sldId="479"/>
            <ac:spMk id="67" creationId="{A429C9C7-5807-4A57-BE08-35D12536B08D}"/>
          </ac:spMkLst>
        </pc:spChg>
        <pc:spChg chg="mod">
          <ac:chgData name="John Laird" userId="514aed82f2490a09" providerId="LiveId" clId="{EE6CA392-B829-4A9A-8BD7-F08151FF66E3}" dt="2021-06-08T19:36:52.644" v="1222"/>
          <ac:spMkLst>
            <pc:docMk/>
            <pc:sldMk cId="2480432384" sldId="479"/>
            <ac:spMk id="68" creationId="{3FA019F1-78C9-44E4-A9E4-3BFBCE4447B0}"/>
          </ac:spMkLst>
        </pc:spChg>
        <pc:spChg chg="mod">
          <ac:chgData name="John Laird" userId="514aed82f2490a09" providerId="LiveId" clId="{EE6CA392-B829-4A9A-8BD7-F08151FF66E3}" dt="2021-06-08T19:36:52.644" v="1222"/>
          <ac:spMkLst>
            <pc:docMk/>
            <pc:sldMk cId="2480432384" sldId="479"/>
            <ac:spMk id="69" creationId="{5C061C48-120E-4C06-8F82-643E666041B8}"/>
          </ac:spMkLst>
        </pc:spChg>
        <pc:spChg chg="mod">
          <ac:chgData name="John Laird" userId="514aed82f2490a09" providerId="LiveId" clId="{EE6CA392-B829-4A9A-8BD7-F08151FF66E3}" dt="2021-06-08T19:36:52.644" v="1222"/>
          <ac:spMkLst>
            <pc:docMk/>
            <pc:sldMk cId="2480432384" sldId="479"/>
            <ac:spMk id="70" creationId="{02FA9B18-F88F-4350-B2D7-E6AE9194061B}"/>
          </ac:spMkLst>
        </pc:spChg>
        <pc:spChg chg="mod">
          <ac:chgData name="John Laird" userId="514aed82f2490a09" providerId="LiveId" clId="{EE6CA392-B829-4A9A-8BD7-F08151FF66E3}" dt="2021-06-08T19:36:52.644" v="1222"/>
          <ac:spMkLst>
            <pc:docMk/>
            <pc:sldMk cId="2480432384" sldId="479"/>
            <ac:spMk id="71" creationId="{2A7C615D-1107-451E-B00C-E27D38DEDFB0}"/>
          </ac:spMkLst>
        </pc:spChg>
        <pc:spChg chg="mod">
          <ac:chgData name="John Laird" userId="514aed82f2490a09" providerId="LiveId" clId="{EE6CA392-B829-4A9A-8BD7-F08151FF66E3}" dt="2021-06-08T19:36:52.644" v="1222"/>
          <ac:spMkLst>
            <pc:docMk/>
            <pc:sldMk cId="2480432384" sldId="479"/>
            <ac:spMk id="72" creationId="{92A782AD-4361-4767-82B2-EF5A7A359247}"/>
          </ac:spMkLst>
        </pc:spChg>
        <pc:spChg chg="mod">
          <ac:chgData name="John Laird" userId="514aed82f2490a09" providerId="LiveId" clId="{EE6CA392-B829-4A9A-8BD7-F08151FF66E3}" dt="2021-06-08T19:36:52.644" v="1222"/>
          <ac:spMkLst>
            <pc:docMk/>
            <pc:sldMk cId="2480432384" sldId="479"/>
            <ac:spMk id="73" creationId="{A90C2458-6C03-468F-AA09-C410648D1F13}"/>
          </ac:spMkLst>
        </pc:spChg>
        <pc:spChg chg="mod">
          <ac:chgData name="John Laird" userId="514aed82f2490a09" providerId="LiveId" clId="{EE6CA392-B829-4A9A-8BD7-F08151FF66E3}" dt="2021-06-08T19:36:52.644" v="1222"/>
          <ac:spMkLst>
            <pc:docMk/>
            <pc:sldMk cId="2480432384" sldId="479"/>
            <ac:spMk id="74" creationId="{D9ACCC5F-BAF5-4B7A-9EC5-E61A2281598F}"/>
          </ac:spMkLst>
        </pc:spChg>
        <pc:spChg chg="mod">
          <ac:chgData name="John Laird" userId="514aed82f2490a09" providerId="LiveId" clId="{EE6CA392-B829-4A9A-8BD7-F08151FF66E3}" dt="2021-06-08T19:36:52.644" v="1222"/>
          <ac:spMkLst>
            <pc:docMk/>
            <pc:sldMk cId="2480432384" sldId="479"/>
            <ac:spMk id="75" creationId="{FBB824E6-01CE-4C97-ADF4-5EF3F5EA9893}"/>
          </ac:spMkLst>
        </pc:spChg>
        <pc:spChg chg="mod">
          <ac:chgData name="John Laird" userId="514aed82f2490a09" providerId="LiveId" clId="{EE6CA392-B829-4A9A-8BD7-F08151FF66E3}" dt="2021-06-08T19:36:52.644" v="1222"/>
          <ac:spMkLst>
            <pc:docMk/>
            <pc:sldMk cId="2480432384" sldId="479"/>
            <ac:spMk id="76" creationId="{910ABAC8-3A1D-4D52-B6A7-492B1051742A}"/>
          </ac:spMkLst>
        </pc:spChg>
        <pc:spChg chg="mod">
          <ac:chgData name="John Laird" userId="514aed82f2490a09" providerId="LiveId" clId="{EE6CA392-B829-4A9A-8BD7-F08151FF66E3}" dt="2021-06-08T19:36:52.644" v="1222"/>
          <ac:spMkLst>
            <pc:docMk/>
            <pc:sldMk cId="2480432384" sldId="479"/>
            <ac:spMk id="77" creationId="{634F7C30-36A8-4B28-AC4B-54BF308C0061}"/>
          </ac:spMkLst>
        </pc:spChg>
        <pc:spChg chg="mod">
          <ac:chgData name="John Laird" userId="514aed82f2490a09" providerId="LiveId" clId="{EE6CA392-B829-4A9A-8BD7-F08151FF66E3}" dt="2021-06-08T19:36:52.644" v="1222"/>
          <ac:spMkLst>
            <pc:docMk/>
            <pc:sldMk cId="2480432384" sldId="479"/>
            <ac:spMk id="78" creationId="{42622AAD-094F-44BD-9168-AF28F09A8A81}"/>
          </ac:spMkLst>
        </pc:spChg>
        <pc:spChg chg="mod">
          <ac:chgData name="John Laird" userId="514aed82f2490a09" providerId="LiveId" clId="{EE6CA392-B829-4A9A-8BD7-F08151FF66E3}" dt="2021-06-08T19:36:52.644" v="1222"/>
          <ac:spMkLst>
            <pc:docMk/>
            <pc:sldMk cId="2480432384" sldId="479"/>
            <ac:spMk id="79" creationId="{69EC1326-47E2-4417-905F-42DBB67B2C03}"/>
          </ac:spMkLst>
        </pc:spChg>
        <pc:spChg chg="mod">
          <ac:chgData name="John Laird" userId="514aed82f2490a09" providerId="LiveId" clId="{EE6CA392-B829-4A9A-8BD7-F08151FF66E3}" dt="2021-06-08T19:36:52.644" v="1222"/>
          <ac:spMkLst>
            <pc:docMk/>
            <pc:sldMk cId="2480432384" sldId="479"/>
            <ac:spMk id="80" creationId="{72C87F2E-BFD6-49CD-A05F-C71685778E85}"/>
          </ac:spMkLst>
        </pc:spChg>
        <pc:spChg chg="mod">
          <ac:chgData name="John Laird" userId="514aed82f2490a09" providerId="LiveId" clId="{EE6CA392-B829-4A9A-8BD7-F08151FF66E3}" dt="2021-06-08T19:36:52.644" v="1222"/>
          <ac:spMkLst>
            <pc:docMk/>
            <pc:sldMk cId="2480432384" sldId="479"/>
            <ac:spMk id="81" creationId="{DD50CD2D-1FC5-42F4-B20C-A0D6CAB2A13B}"/>
          </ac:spMkLst>
        </pc:spChg>
        <pc:spChg chg="mod">
          <ac:chgData name="John Laird" userId="514aed82f2490a09" providerId="LiveId" clId="{EE6CA392-B829-4A9A-8BD7-F08151FF66E3}" dt="2021-06-08T19:36:52.644" v="1222"/>
          <ac:spMkLst>
            <pc:docMk/>
            <pc:sldMk cId="2480432384" sldId="479"/>
            <ac:spMk id="82" creationId="{138C4D69-A987-434F-961F-7F7A90D61800}"/>
          </ac:spMkLst>
        </pc:spChg>
        <pc:spChg chg="mod">
          <ac:chgData name="John Laird" userId="514aed82f2490a09" providerId="LiveId" clId="{EE6CA392-B829-4A9A-8BD7-F08151FF66E3}" dt="2021-06-08T19:36:52.644" v="1222"/>
          <ac:spMkLst>
            <pc:docMk/>
            <pc:sldMk cId="2480432384" sldId="479"/>
            <ac:spMk id="83" creationId="{03CC1F93-54FF-476E-8FDF-CD5D71336AC4}"/>
          </ac:spMkLst>
        </pc:spChg>
        <pc:spChg chg="mod">
          <ac:chgData name="John Laird" userId="514aed82f2490a09" providerId="LiveId" clId="{EE6CA392-B829-4A9A-8BD7-F08151FF66E3}" dt="2021-06-08T19:36:52.644" v="1222"/>
          <ac:spMkLst>
            <pc:docMk/>
            <pc:sldMk cId="2480432384" sldId="479"/>
            <ac:spMk id="84" creationId="{F9CC5DB0-A6E1-41D2-B0CE-464CE9254731}"/>
          </ac:spMkLst>
        </pc:spChg>
        <pc:spChg chg="mod">
          <ac:chgData name="John Laird" userId="514aed82f2490a09" providerId="LiveId" clId="{EE6CA392-B829-4A9A-8BD7-F08151FF66E3}" dt="2021-06-08T19:36:52.644" v="1222"/>
          <ac:spMkLst>
            <pc:docMk/>
            <pc:sldMk cId="2480432384" sldId="479"/>
            <ac:spMk id="85" creationId="{33BA67E9-0E3F-448E-928C-AE335FEF938F}"/>
          </ac:spMkLst>
        </pc:spChg>
        <pc:spChg chg="mod">
          <ac:chgData name="John Laird" userId="514aed82f2490a09" providerId="LiveId" clId="{EE6CA392-B829-4A9A-8BD7-F08151FF66E3}" dt="2021-06-08T19:36:52.644" v="1222"/>
          <ac:spMkLst>
            <pc:docMk/>
            <pc:sldMk cId="2480432384" sldId="479"/>
            <ac:spMk id="86" creationId="{C9E59B0A-D56C-4020-BF29-F4F85E11693D}"/>
          </ac:spMkLst>
        </pc:spChg>
        <pc:spChg chg="mod">
          <ac:chgData name="John Laird" userId="514aed82f2490a09" providerId="LiveId" clId="{EE6CA392-B829-4A9A-8BD7-F08151FF66E3}" dt="2021-06-08T19:36:52.644" v="1222"/>
          <ac:spMkLst>
            <pc:docMk/>
            <pc:sldMk cId="2480432384" sldId="479"/>
            <ac:spMk id="87" creationId="{6042C099-FAE3-46E5-A059-1C4A33FECE54}"/>
          </ac:spMkLst>
        </pc:spChg>
        <pc:spChg chg="mod">
          <ac:chgData name="John Laird" userId="514aed82f2490a09" providerId="LiveId" clId="{EE6CA392-B829-4A9A-8BD7-F08151FF66E3}" dt="2021-06-08T19:36:52.644" v="1222"/>
          <ac:spMkLst>
            <pc:docMk/>
            <pc:sldMk cId="2480432384" sldId="479"/>
            <ac:spMk id="88" creationId="{DB1BCB24-ABE1-4871-9C79-9A952ADE6015}"/>
          </ac:spMkLst>
        </pc:spChg>
        <pc:spChg chg="mod">
          <ac:chgData name="John Laird" userId="514aed82f2490a09" providerId="LiveId" clId="{EE6CA392-B829-4A9A-8BD7-F08151FF66E3}" dt="2021-06-08T19:36:52.644" v="1222"/>
          <ac:spMkLst>
            <pc:docMk/>
            <pc:sldMk cId="2480432384" sldId="479"/>
            <ac:spMk id="89" creationId="{02649311-D891-40FB-99E4-082A62D169E9}"/>
          </ac:spMkLst>
        </pc:spChg>
        <pc:spChg chg="mod">
          <ac:chgData name="John Laird" userId="514aed82f2490a09" providerId="LiveId" clId="{EE6CA392-B829-4A9A-8BD7-F08151FF66E3}" dt="2021-06-08T19:36:52.644" v="1222"/>
          <ac:spMkLst>
            <pc:docMk/>
            <pc:sldMk cId="2480432384" sldId="479"/>
            <ac:spMk id="90" creationId="{CC3D9CD4-29DB-4635-8A0D-2A706DAE1ACE}"/>
          </ac:spMkLst>
        </pc:spChg>
        <pc:spChg chg="mod">
          <ac:chgData name="John Laird" userId="514aed82f2490a09" providerId="LiveId" clId="{EE6CA392-B829-4A9A-8BD7-F08151FF66E3}" dt="2021-06-08T19:36:52.644" v="1222"/>
          <ac:spMkLst>
            <pc:docMk/>
            <pc:sldMk cId="2480432384" sldId="479"/>
            <ac:spMk id="91" creationId="{15BBAC10-170C-45C3-9E1D-0356BAAC745B}"/>
          </ac:spMkLst>
        </pc:spChg>
        <pc:spChg chg="mod">
          <ac:chgData name="John Laird" userId="514aed82f2490a09" providerId="LiveId" clId="{EE6CA392-B829-4A9A-8BD7-F08151FF66E3}" dt="2021-06-08T19:36:52.644" v="1222"/>
          <ac:spMkLst>
            <pc:docMk/>
            <pc:sldMk cId="2480432384" sldId="479"/>
            <ac:spMk id="92" creationId="{4267367B-E482-4D65-918D-FD30845B4114}"/>
          </ac:spMkLst>
        </pc:spChg>
        <pc:spChg chg="mod">
          <ac:chgData name="John Laird" userId="514aed82f2490a09" providerId="LiveId" clId="{EE6CA392-B829-4A9A-8BD7-F08151FF66E3}" dt="2021-06-08T19:36:52.644" v="1222"/>
          <ac:spMkLst>
            <pc:docMk/>
            <pc:sldMk cId="2480432384" sldId="479"/>
            <ac:spMk id="93" creationId="{FB39A9FB-9783-400C-8A46-D920E152B509}"/>
          </ac:spMkLst>
        </pc:spChg>
        <pc:spChg chg="mod">
          <ac:chgData name="John Laird" userId="514aed82f2490a09" providerId="LiveId" clId="{EE6CA392-B829-4A9A-8BD7-F08151FF66E3}" dt="2021-06-08T19:36:52.644" v="1222"/>
          <ac:spMkLst>
            <pc:docMk/>
            <pc:sldMk cId="2480432384" sldId="479"/>
            <ac:spMk id="94" creationId="{AB56086F-71C1-4DE6-BD0A-EC7906017ADD}"/>
          </ac:spMkLst>
        </pc:spChg>
        <pc:spChg chg="add mod">
          <ac:chgData name="John Laird" userId="514aed82f2490a09" providerId="LiveId" clId="{EE6CA392-B829-4A9A-8BD7-F08151FF66E3}" dt="2021-06-08T19:47:11.725" v="1337" actId="113"/>
          <ac:spMkLst>
            <pc:docMk/>
            <pc:sldMk cId="2480432384" sldId="479"/>
            <ac:spMk id="96" creationId="{565D9BC7-D41D-4BFB-98E1-BC388F38E8F3}"/>
          </ac:spMkLst>
        </pc:spChg>
        <pc:grpChg chg="add mod">
          <ac:chgData name="John Laird" userId="514aed82f2490a09" providerId="LiveId" clId="{EE6CA392-B829-4A9A-8BD7-F08151FF66E3}" dt="2021-06-08T19:38:13.290" v="1258" actId="14100"/>
          <ac:grpSpMkLst>
            <pc:docMk/>
            <pc:sldMk cId="2480432384" sldId="479"/>
            <ac:grpSpMk id="7" creationId="{7EF40137-F646-4699-9082-82960CC1398E}"/>
          </ac:grpSpMkLst>
        </pc:grpChg>
        <pc:grpChg chg="mod">
          <ac:chgData name="John Laird" userId="514aed82f2490a09" providerId="LiveId" clId="{EE6CA392-B829-4A9A-8BD7-F08151FF66E3}" dt="2021-06-08T19:36:52.644" v="1222"/>
          <ac:grpSpMkLst>
            <pc:docMk/>
            <pc:sldMk cId="2480432384" sldId="479"/>
            <ac:grpSpMk id="16" creationId="{195178AE-0801-47E6-86DC-107ED971C6CD}"/>
          </ac:grpSpMkLst>
        </pc:grpChg>
        <pc:grpChg chg="mod">
          <ac:chgData name="John Laird" userId="514aed82f2490a09" providerId="LiveId" clId="{EE6CA392-B829-4A9A-8BD7-F08151FF66E3}" dt="2021-06-08T19:36:52.644" v="1222"/>
          <ac:grpSpMkLst>
            <pc:docMk/>
            <pc:sldMk cId="2480432384" sldId="479"/>
            <ac:grpSpMk id="38" creationId="{2E90AC2E-5F8D-4675-8503-F23238BA8AC1}"/>
          </ac:grpSpMkLst>
        </pc:grpChg>
        <pc:picChg chg="add del mod">
          <ac:chgData name="John Laird" userId="514aed82f2490a09" providerId="LiveId" clId="{EE6CA392-B829-4A9A-8BD7-F08151FF66E3}" dt="2021-06-08T19:34:42.008" v="1187" actId="478"/>
          <ac:picMkLst>
            <pc:docMk/>
            <pc:sldMk cId="2480432384" sldId="479"/>
            <ac:picMk id="3074" creationId="{64D5DA2A-6E2E-44F5-BF62-E1B4E1F5712F}"/>
          </ac:picMkLst>
        </pc:picChg>
        <pc:picChg chg="add mod">
          <ac:chgData name="John Laird" userId="514aed82f2490a09" providerId="LiveId" clId="{EE6CA392-B829-4A9A-8BD7-F08151FF66E3}" dt="2021-06-08T19:37:04.289" v="1226" actId="1076"/>
          <ac:picMkLst>
            <pc:docMk/>
            <pc:sldMk cId="2480432384" sldId="479"/>
            <ac:picMk id="3076" creationId="{21BF21D4-15B4-42B2-B37A-01632021DC21}"/>
          </ac:picMkLst>
        </pc:picChg>
        <pc:cxnChg chg="mod">
          <ac:chgData name="John Laird" userId="514aed82f2490a09" providerId="LiveId" clId="{EE6CA392-B829-4A9A-8BD7-F08151FF66E3}" dt="2021-06-08T19:36:52.644" v="1222"/>
          <ac:cxnSpMkLst>
            <pc:docMk/>
            <pc:sldMk cId="2480432384" sldId="479"/>
            <ac:cxnSpMk id="10" creationId="{43BDD33C-B781-4815-A900-445066D2D523}"/>
          </ac:cxnSpMkLst>
        </pc:cxnChg>
        <pc:cxnChg chg="mod">
          <ac:chgData name="John Laird" userId="514aed82f2490a09" providerId="LiveId" clId="{EE6CA392-B829-4A9A-8BD7-F08151FF66E3}" dt="2021-06-08T19:36:52.644" v="1222"/>
          <ac:cxnSpMkLst>
            <pc:docMk/>
            <pc:sldMk cId="2480432384" sldId="479"/>
            <ac:cxnSpMk id="11" creationId="{3F929992-EEC5-4FFD-AF4B-C2DF450A244F}"/>
          </ac:cxnSpMkLst>
        </pc:cxnChg>
        <pc:cxnChg chg="mod">
          <ac:chgData name="John Laird" userId="514aed82f2490a09" providerId="LiveId" clId="{EE6CA392-B829-4A9A-8BD7-F08151FF66E3}" dt="2021-06-08T19:36:52.644" v="1222"/>
          <ac:cxnSpMkLst>
            <pc:docMk/>
            <pc:sldMk cId="2480432384" sldId="479"/>
            <ac:cxnSpMk id="12" creationId="{6B2EB66D-A8F9-478E-979E-5EF0A8791BE0}"/>
          </ac:cxnSpMkLst>
        </pc:cxnChg>
        <pc:cxnChg chg="mod">
          <ac:chgData name="John Laird" userId="514aed82f2490a09" providerId="LiveId" clId="{EE6CA392-B829-4A9A-8BD7-F08151FF66E3}" dt="2021-06-08T19:36:52.644" v="1222"/>
          <ac:cxnSpMkLst>
            <pc:docMk/>
            <pc:sldMk cId="2480432384" sldId="479"/>
            <ac:cxnSpMk id="35" creationId="{8BE0F574-82E5-4B99-B411-6DFFF536B2CE}"/>
          </ac:cxnSpMkLst>
        </pc:cxnChg>
        <pc:cxnChg chg="mod">
          <ac:chgData name="John Laird" userId="514aed82f2490a09" providerId="LiveId" clId="{EE6CA392-B829-4A9A-8BD7-F08151FF66E3}" dt="2021-06-08T19:36:52.644" v="1222"/>
          <ac:cxnSpMkLst>
            <pc:docMk/>
            <pc:sldMk cId="2480432384" sldId="479"/>
            <ac:cxnSpMk id="42" creationId="{DED76BA3-B41F-48B9-9A10-A354F5EE6A15}"/>
          </ac:cxnSpMkLst>
        </pc:cxnChg>
        <pc:cxnChg chg="mod">
          <ac:chgData name="John Laird" userId="514aed82f2490a09" providerId="LiveId" clId="{EE6CA392-B829-4A9A-8BD7-F08151FF66E3}" dt="2021-06-08T19:36:52.644" v="1222"/>
          <ac:cxnSpMkLst>
            <pc:docMk/>
            <pc:sldMk cId="2480432384" sldId="479"/>
            <ac:cxnSpMk id="43" creationId="{FAF6DEE8-F271-4327-BD39-3E4AAE222A85}"/>
          </ac:cxnSpMkLst>
        </pc:cxnChg>
        <pc:cxnChg chg="mod">
          <ac:chgData name="John Laird" userId="514aed82f2490a09" providerId="LiveId" clId="{EE6CA392-B829-4A9A-8BD7-F08151FF66E3}" dt="2021-06-08T19:36:52.644" v="1222"/>
          <ac:cxnSpMkLst>
            <pc:docMk/>
            <pc:sldMk cId="2480432384" sldId="479"/>
            <ac:cxnSpMk id="53" creationId="{49307B49-DF44-4682-8D6D-29F8FF861540}"/>
          </ac:cxnSpMkLst>
        </pc:cxnChg>
        <pc:cxnChg chg="mod">
          <ac:chgData name="John Laird" userId="514aed82f2490a09" providerId="LiveId" clId="{EE6CA392-B829-4A9A-8BD7-F08151FF66E3}" dt="2021-06-08T19:36:52.644" v="1222"/>
          <ac:cxnSpMkLst>
            <pc:docMk/>
            <pc:sldMk cId="2480432384" sldId="479"/>
            <ac:cxnSpMk id="55" creationId="{54D15371-60A6-4F4F-A210-5C1A884AD5E9}"/>
          </ac:cxnSpMkLst>
        </pc:cxnChg>
        <pc:cxnChg chg="mod">
          <ac:chgData name="John Laird" userId="514aed82f2490a09" providerId="LiveId" clId="{EE6CA392-B829-4A9A-8BD7-F08151FF66E3}" dt="2021-06-08T19:36:52.644" v="1222"/>
          <ac:cxnSpMkLst>
            <pc:docMk/>
            <pc:sldMk cId="2480432384" sldId="479"/>
            <ac:cxnSpMk id="65" creationId="{DF09AE11-6AA2-4AC0-AFE1-FC07051A7BA9}"/>
          </ac:cxnSpMkLst>
        </pc:cxnChg>
        <pc:cxnChg chg="mod">
          <ac:chgData name="John Laird" userId="514aed82f2490a09" providerId="LiveId" clId="{EE6CA392-B829-4A9A-8BD7-F08151FF66E3}" dt="2021-06-08T19:36:52.644" v="1222"/>
          <ac:cxnSpMkLst>
            <pc:docMk/>
            <pc:sldMk cId="2480432384" sldId="479"/>
            <ac:cxnSpMk id="66" creationId="{63B0DC54-3599-49EC-AD17-8E5F9F9C01DE}"/>
          </ac:cxnSpMkLst>
        </pc:cxnChg>
      </pc:sldChg>
      <pc:sldChg chg="addSp delSp modSp new mod modClrScheme addAnim delAnim modAnim chgLayout">
        <pc:chgData name="John Laird" userId="514aed82f2490a09" providerId="LiveId" clId="{EE6CA392-B829-4A9A-8BD7-F08151FF66E3}" dt="2021-06-11T13:22:12.311" v="18583" actId="6549"/>
        <pc:sldMkLst>
          <pc:docMk/>
          <pc:sldMk cId="170517307" sldId="480"/>
        </pc:sldMkLst>
        <pc:spChg chg="del mod ord">
          <ac:chgData name="John Laird" userId="514aed82f2490a09" providerId="LiveId" clId="{EE6CA392-B829-4A9A-8BD7-F08151FF66E3}" dt="2021-06-08T19:48:22.287" v="1349" actId="700"/>
          <ac:spMkLst>
            <pc:docMk/>
            <pc:sldMk cId="170517307" sldId="480"/>
            <ac:spMk id="2" creationId="{C68963AC-F30C-42AF-A20B-30809374B899}"/>
          </ac:spMkLst>
        </pc:spChg>
        <pc:spChg chg="mod ord">
          <ac:chgData name="John Laird" userId="514aed82f2490a09" providerId="LiveId" clId="{EE6CA392-B829-4A9A-8BD7-F08151FF66E3}" dt="2021-06-08T19:48:22.287" v="1349" actId="700"/>
          <ac:spMkLst>
            <pc:docMk/>
            <pc:sldMk cId="170517307" sldId="480"/>
            <ac:spMk id="3" creationId="{45B301B6-264D-49CA-9F06-6D385F1F13D3}"/>
          </ac:spMkLst>
        </pc:spChg>
        <pc:spChg chg="mod">
          <ac:chgData name="John Laird" userId="514aed82f2490a09" providerId="LiveId" clId="{EE6CA392-B829-4A9A-8BD7-F08151FF66E3}" dt="2021-06-08T19:47:56.631" v="1339"/>
          <ac:spMkLst>
            <pc:docMk/>
            <pc:sldMk cId="170517307" sldId="480"/>
            <ac:spMk id="5" creationId="{A0D07921-9C8E-4C1D-A457-874D56472CD2}"/>
          </ac:spMkLst>
        </pc:spChg>
        <pc:spChg chg="add del mod">
          <ac:chgData name="John Laird" userId="514aed82f2490a09" providerId="LiveId" clId="{EE6CA392-B829-4A9A-8BD7-F08151FF66E3}" dt="2021-06-08T19:51:37.814" v="1436" actId="478"/>
          <ac:spMkLst>
            <pc:docMk/>
            <pc:sldMk cId="170517307" sldId="480"/>
            <ac:spMk id="7" creationId="{A6B9EA7B-6B60-498A-8F32-820C52938AF3}"/>
          </ac:spMkLst>
        </pc:spChg>
        <pc:spChg chg="add del mod">
          <ac:chgData name="John Laird" userId="514aed82f2490a09" providerId="LiveId" clId="{EE6CA392-B829-4A9A-8BD7-F08151FF66E3}" dt="2021-06-08T19:51:37.009" v="1435" actId="478"/>
          <ac:spMkLst>
            <pc:docMk/>
            <pc:sldMk cId="170517307" sldId="480"/>
            <ac:spMk id="8" creationId="{02BE0BB6-7EED-4A0E-B2A7-D31A4E980B3E}"/>
          </ac:spMkLst>
        </pc:spChg>
        <pc:spChg chg="add mod ord">
          <ac:chgData name="John Laird" userId="514aed82f2490a09" providerId="LiveId" clId="{EE6CA392-B829-4A9A-8BD7-F08151FF66E3}" dt="2021-06-10T23:33:14.858" v="16471" actId="20577"/>
          <ac:spMkLst>
            <pc:docMk/>
            <pc:sldMk cId="170517307" sldId="480"/>
            <ac:spMk id="9" creationId="{EEF7E60B-93A6-428C-AA87-F6B7A5ED7A63}"/>
          </ac:spMkLst>
        </pc:spChg>
        <pc:spChg chg="add mod ord">
          <ac:chgData name="John Laird" userId="514aed82f2490a09" providerId="LiveId" clId="{EE6CA392-B829-4A9A-8BD7-F08151FF66E3}" dt="2021-06-11T13:22:12.311" v="18583" actId="6549"/>
          <ac:spMkLst>
            <pc:docMk/>
            <pc:sldMk cId="170517307" sldId="480"/>
            <ac:spMk id="10" creationId="{CC186E84-87C7-4589-98B8-08EC5C386DE6}"/>
          </ac:spMkLst>
        </pc:spChg>
        <pc:spChg chg="add del mod">
          <ac:chgData name="John Laird" userId="514aed82f2490a09" providerId="LiveId" clId="{EE6CA392-B829-4A9A-8BD7-F08151FF66E3}" dt="2021-06-08T19:51:40.897" v="1438" actId="478"/>
          <ac:spMkLst>
            <pc:docMk/>
            <pc:sldMk cId="170517307" sldId="480"/>
            <ac:spMk id="12" creationId="{8FDA76E2-4188-4986-9BE7-C90976A3929A}"/>
          </ac:spMkLst>
        </pc:spChg>
        <pc:spChg chg="add del mod">
          <ac:chgData name="John Laird" userId="514aed82f2490a09" providerId="LiveId" clId="{EE6CA392-B829-4A9A-8BD7-F08151FF66E3}" dt="2021-06-08T19:51:40.897" v="1438" actId="478"/>
          <ac:spMkLst>
            <pc:docMk/>
            <pc:sldMk cId="170517307" sldId="480"/>
            <ac:spMk id="13" creationId="{4FC4F76A-EDA1-45D1-A384-BCE8D1F996B8}"/>
          </ac:spMkLst>
        </pc:spChg>
        <pc:spChg chg="add mod">
          <ac:chgData name="John Laird" userId="514aed82f2490a09" providerId="LiveId" clId="{EE6CA392-B829-4A9A-8BD7-F08151FF66E3}" dt="2021-06-08T19:51:38.929" v="1437"/>
          <ac:spMkLst>
            <pc:docMk/>
            <pc:sldMk cId="170517307" sldId="480"/>
            <ac:spMk id="14" creationId="{A20A2521-02B4-46BD-A8A8-ADDDCC2F3C9D}"/>
          </ac:spMkLst>
        </pc:spChg>
        <pc:spChg chg="add del mod">
          <ac:chgData name="John Laird" userId="514aed82f2490a09" providerId="LiveId" clId="{EE6CA392-B829-4A9A-8BD7-F08151FF66E3}" dt="2021-06-08T19:52:57.838" v="1442" actId="478"/>
          <ac:spMkLst>
            <pc:docMk/>
            <pc:sldMk cId="170517307" sldId="480"/>
            <ac:spMk id="19" creationId="{F29549F2-6BFC-409F-822A-EBD45802F39B}"/>
          </ac:spMkLst>
        </pc:spChg>
        <pc:spChg chg="add del mod topLvl">
          <ac:chgData name="John Laird" userId="514aed82f2490a09" providerId="LiveId" clId="{EE6CA392-B829-4A9A-8BD7-F08151FF66E3}" dt="2021-06-10T23:34:10.219" v="16483" actId="478"/>
          <ac:spMkLst>
            <pc:docMk/>
            <pc:sldMk cId="170517307" sldId="480"/>
            <ac:spMk id="24" creationId="{05DB76C6-C7C2-489C-9A6A-0683D94B3CD4}"/>
          </ac:spMkLst>
        </pc:spChg>
        <pc:spChg chg="add mod topLvl">
          <ac:chgData name="John Laird" userId="514aed82f2490a09" providerId="LiveId" clId="{EE6CA392-B829-4A9A-8BD7-F08151FF66E3}" dt="2021-06-09T13:05:08.213" v="2423" actId="1076"/>
          <ac:spMkLst>
            <pc:docMk/>
            <pc:sldMk cId="170517307" sldId="480"/>
            <ac:spMk id="27" creationId="{A2505C9B-C058-4CA2-867C-E44138A0DA9D}"/>
          </ac:spMkLst>
        </pc:spChg>
        <pc:spChg chg="add mod topLvl">
          <ac:chgData name="John Laird" userId="514aed82f2490a09" providerId="LiveId" clId="{EE6CA392-B829-4A9A-8BD7-F08151FF66E3}" dt="2021-06-09T13:05:08.213" v="2423" actId="1076"/>
          <ac:spMkLst>
            <pc:docMk/>
            <pc:sldMk cId="170517307" sldId="480"/>
            <ac:spMk id="28" creationId="{09DA023F-0172-4086-95B4-C0042A1A09BD}"/>
          </ac:spMkLst>
        </pc:spChg>
        <pc:spChg chg="add mod topLvl">
          <ac:chgData name="John Laird" userId="514aed82f2490a09" providerId="LiveId" clId="{EE6CA392-B829-4A9A-8BD7-F08151FF66E3}" dt="2021-06-10T14:32:24.211" v="9877" actId="2085"/>
          <ac:spMkLst>
            <pc:docMk/>
            <pc:sldMk cId="170517307" sldId="480"/>
            <ac:spMk id="29" creationId="{732D10F5-4368-4284-B0C3-EACCF37A092B}"/>
          </ac:spMkLst>
        </pc:spChg>
        <pc:spChg chg="add mod topLvl">
          <ac:chgData name="John Laird" userId="514aed82f2490a09" providerId="LiveId" clId="{EE6CA392-B829-4A9A-8BD7-F08151FF66E3}" dt="2021-06-09T13:05:08.213" v="2423" actId="1076"/>
          <ac:spMkLst>
            <pc:docMk/>
            <pc:sldMk cId="170517307" sldId="480"/>
            <ac:spMk id="30" creationId="{A588E88B-F460-4AE7-B8B3-EE2A3D38944E}"/>
          </ac:spMkLst>
        </pc:spChg>
        <pc:spChg chg="add mod topLvl">
          <ac:chgData name="John Laird" userId="514aed82f2490a09" providerId="LiveId" clId="{EE6CA392-B829-4A9A-8BD7-F08151FF66E3}" dt="2021-06-09T13:05:08.213" v="2423" actId="1076"/>
          <ac:spMkLst>
            <pc:docMk/>
            <pc:sldMk cId="170517307" sldId="480"/>
            <ac:spMk id="31" creationId="{8CD1A13E-3D1D-417F-9108-24765BC69CAE}"/>
          </ac:spMkLst>
        </pc:spChg>
        <pc:spChg chg="add mod topLvl">
          <ac:chgData name="John Laird" userId="514aed82f2490a09" providerId="LiveId" clId="{EE6CA392-B829-4A9A-8BD7-F08151FF66E3}" dt="2021-06-09T13:05:08.213" v="2423" actId="1076"/>
          <ac:spMkLst>
            <pc:docMk/>
            <pc:sldMk cId="170517307" sldId="480"/>
            <ac:spMk id="32" creationId="{84DBDA96-B9F3-4A4E-9ED0-58BE404EF568}"/>
          </ac:spMkLst>
        </pc:spChg>
        <pc:spChg chg="add mod topLvl">
          <ac:chgData name="John Laird" userId="514aed82f2490a09" providerId="LiveId" clId="{EE6CA392-B829-4A9A-8BD7-F08151FF66E3}" dt="2021-06-09T13:05:08.213" v="2423" actId="1076"/>
          <ac:spMkLst>
            <pc:docMk/>
            <pc:sldMk cId="170517307" sldId="480"/>
            <ac:spMk id="33" creationId="{65231462-0F46-4CDC-86AD-DCB7A91A88DC}"/>
          </ac:spMkLst>
        </pc:spChg>
        <pc:spChg chg="add mod topLvl">
          <ac:chgData name="John Laird" userId="514aed82f2490a09" providerId="LiveId" clId="{EE6CA392-B829-4A9A-8BD7-F08151FF66E3}" dt="2021-06-09T13:05:08.213" v="2423" actId="1076"/>
          <ac:spMkLst>
            <pc:docMk/>
            <pc:sldMk cId="170517307" sldId="480"/>
            <ac:spMk id="34" creationId="{E74A8002-4CF0-47BB-9FED-CDD0C9E9D361}"/>
          </ac:spMkLst>
        </pc:spChg>
        <pc:spChg chg="add mod topLvl">
          <ac:chgData name="John Laird" userId="514aed82f2490a09" providerId="LiveId" clId="{EE6CA392-B829-4A9A-8BD7-F08151FF66E3}" dt="2021-06-09T13:05:08.213" v="2423" actId="1076"/>
          <ac:spMkLst>
            <pc:docMk/>
            <pc:sldMk cId="170517307" sldId="480"/>
            <ac:spMk id="35" creationId="{F3CDDBF7-A663-4C81-93B0-E152492C7384}"/>
          </ac:spMkLst>
        </pc:spChg>
        <pc:spChg chg="add mod topLvl">
          <ac:chgData name="John Laird" userId="514aed82f2490a09" providerId="LiveId" clId="{EE6CA392-B829-4A9A-8BD7-F08151FF66E3}" dt="2021-06-09T13:05:08.213" v="2423" actId="1076"/>
          <ac:spMkLst>
            <pc:docMk/>
            <pc:sldMk cId="170517307" sldId="480"/>
            <ac:spMk id="36" creationId="{1509A5AA-0F50-4DB1-B425-3B779A7B7551}"/>
          </ac:spMkLst>
        </pc:spChg>
        <pc:spChg chg="add mod topLvl">
          <ac:chgData name="John Laird" userId="514aed82f2490a09" providerId="LiveId" clId="{EE6CA392-B829-4A9A-8BD7-F08151FF66E3}" dt="2021-06-09T13:05:08.213" v="2423" actId="1076"/>
          <ac:spMkLst>
            <pc:docMk/>
            <pc:sldMk cId="170517307" sldId="480"/>
            <ac:spMk id="37" creationId="{B4106FD6-1359-470D-8B38-3B0D83639AB7}"/>
          </ac:spMkLst>
        </pc:spChg>
        <pc:spChg chg="add mod topLvl">
          <ac:chgData name="John Laird" userId="514aed82f2490a09" providerId="LiveId" clId="{EE6CA392-B829-4A9A-8BD7-F08151FF66E3}" dt="2021-06-09T13:05:08.213" v="2423" actId="1076"/>
          <ac:spMkLst>
            <pc:docMk/>
            <pc:sldMk cId="170517307" sldId="480"/>
            <ac:spMk id="38" creationId="{A393B221-8617-4D5B-A357-4C478400F7ED}"/>
          </ac:spMkLst>
        </pc:spChg>
        <pc:spChg chg="add mod topLvl">
          <ac:chgData name="John Laird" userId="514aed82f2490a09" providerId="LiveId" clId="{EE6CA392-B829-4A9A-8BD7-F08151FF66E3}" dt="2021-06-09T13:05:08.213" v="2423" actId="1076"/>
          <ac:spMkLst>
            <pc:docMk/>
            <pc:sldMk cId="170517307" sldId="480"/>
            <ac:spMk id="39" creationId="{B6CA8F44-336C-454E-89E6-3C8CE8A021E7}"/>
          </ac:spMkLst>
        </pc:spChg>
        <pc:spChg chg="add mod topLvl">
          <ac:chgData name="John Laird" userId="514aed82f2490a09" providerId="LiveId" clId="{EE6CA392-B829-4A9A-8BD7-F08151FF66E3}" dt="2021-06-09T13:05:08.213" v="2423" actId="1076"/>
          <ac:spMkLst>
            <pc:docMk/>
            <pc:sldMk cId="170517307" sldId="480"/>
            <ac:spMk id="40" creationId="{F3D48371-1735-43CA-AFB8-8F0C687B54BC}"/>
          </ac:spMkLst>
        </pc:spChg>
        <pc:spChg chg="add mod topLvl">
          <ac:chgData name="John Laird" userId="514aed82f2490a09" providerId="LiveId" clId="{EE6CA392-B829-4A9A-8BD7-F08151FF66E3}" dt="2021-06-09T13:05:08.213" v="2423" actId="1076"/>
          <ac:spMkLst>
            <pc:docMk/>
            <pc:sldMk cId="170517307" sldId="480"/>
            <ac:spMk id="41" creationId="{10798FE3-77A2-43EC-B4DB-51DC72F1DB57}"/>
          </ac:spMkLst>
        </pc:spChg>
        <pc:spChg chg="add mod topLvl">
          <ac:chgData name="John Laird" userId="514aed82f2490a09" providerId="LiveId" clId="{EE6CA392-B829-4A9A-8BD7-F08151FF66E3}" dt="2021-06-09T13:05:08.213" v="2423" actId="1076"/>
          <ac:spMkLst>
            <pc:docMk/>
            <pc:sldMk cId="170517307" sldId="480"/>
            <ac:spMk id="42" creationId="{72610EB2-FA8E-40EF-95F5-FF56082E3643}"/>
          </ac:spMkLst>
        </pc:spChg>
        <pc:spChg chg="add mod topLvl">
          <ac:chgData name="John Laird" userId="514aed82f2490a09" providerId="LiveId" clId="{EE6CA392-B829-4A9A-8BD7-F08151FF66E3}" dt="2021-06-09T13:05:08.213" v="2423" actId="1076"/>
          <ac:spMkLst>
            <pc:docMk/>
            <pc:sldMk cId="170517307" sldId="480"/>
            <ac:spMk id="43" creationId="{C47B738A-0D5E-486C-9648-FA3F958A69B0}"/>
          </ac:spMkLst>
        </pc:spChg>
        <pc:spChg chg="add mod topLvl">
          <ac:chgData name="John Laird" userId="514aed82f2490a09" providerId="LiveId" clId="{EE6CA392-B829-4A9A-8BD7-F08151FF66E3}" dt="2021-06-09T13:05:08.213" v="2423" actId="1076"/>
          <ac:spMkLst>
            <pc:docMk/>
            <pc:sldMk cId="170517307" sldId="480"/>
            <ac:spMk id="44" creationId="{02E90561-296B-4064-9866-2070EA6013AA}"/>
          </ac:spMkLst>
        </pc:spChg>
        <pc:spChg chg="add del mod topLvl">
          <ac:chgData name="John Laird" userId="514aed82f2490a09" providerId="LiveId" clId="{EE6CA392-B829-4A9A-8BD7-F08151FF66E3}" dt="2021-06-09T12:48:58.407" v="2020" actId="478"/>
          <ac:spMkLst>
            <pc:docMk/>
            <pc:sldMk cId="170517307" sldId="480"/>
            <ac:spMk id="55" creationId="{AA3B295C-D6A4-4168-80D1-03A5FD512DA7}"/>
          </ac:spMkLst>
        </pc:spChg>
        <pc:spChg chg="add del mod topLvl">
          <ac:chgData name="John Laird" userId="514aed82f2490a09" providerId="LiveId" clId="{EE6CA392-B829-4A9A-8BD7-F08151FF66E3}" dt="2021-06-09T12:48:58.407" v="2020" actId="478"/>
          <ac:spMkLst>
            <pc:docMk/>
            <pc:sldMk cId="170517307" sldId="480"/>
            <ac:spMk id="56" creationId="{4E1B4AF1-B5D3-42E2-81FF-221DC239E559}"/>
          </ac:spMkLst>
        </pc:spChg>
        <pc:spChg chg="add del mod topLvl">
          <ac:chgData name="John Laird" userId="514aed82f2490a09" providerId="LiveId" clId="{EE6CA392-B829-4A9A-8BD7-F08151FF66E3}" dt="2021-06-09T13:05:08.213" v="2423" actId="1076"/>
          <ac:spMkLst>
            <pc:docMk/>
            <pc:sldMk cId="170517307" sldId="480"/>
            <ac:spMk id="57" creationId="{45A11BF9-9975-42BA-A244-E2E326E4360A}"/>
          </ac:spMkLst>
        </pc:spChg>
        <pc:spChg chg="add del mod topLvl">
          <ac:chgData name="John Laird" userId="514aed82f2490a09" providerId="LiveId" clId="{EE6CA392-B829-4A9A-8BD7-F08151FF66E3}" dt="2021-06-09T13:05:08.213" v="2423" actId="1076"/>
          <ac:spMkLst>
            <pc:docMk/>
            <pc:sldMk cId="170517307" sldId="480"/>
            <ac:spMk id="58" creationId="{E91B6DDD-450B-4B0A-B756-D332A72E79C1}"/>
          </ac:spMkLst>
        </pc:spChg>
        <pc:spChg chg="add del mod topLvl">
          <ac:chgData name="John Laird" userId="514aed82f2490a09" providerId="LiveId" clId="{EE6CA392-B829-4A9A-8BD7-F08151FF66E3}" dt="2021-06-09T12:48:58.407" v="2020" actId="478"/>
          <ac:spMkLst>
            <pc:docMk/>
            <pc:sldMk cId="170517307" sldId="480"/>
            <ac:spMk id="59" creationId="{D174564C-D950-441A-AACD-E9BE4C6A65AA}"/>
          </ac:spMkLst>
        </pc:spChg>
        <pc:spChg chg="add del mod topLvl">
          <ac:chgData name="John Laird" userId="514aed82f2490a09" providerId="LiveId" clId="{EE6CA392-B829-4A9A-8BD7-F08151FF66E3}" dt="2021-06-09T12:48:58.407" v="2020" actId="478"/>
          <ac:spMkLst>
            <pc:docMk/>
            <pc:sldMk cId="170517307" sldId="480"/>
            <ac:spMk id="60" creationId="{5AB2565E-2A41-4405-998A-1C47E321C48B}"/>
          </ac:spMkLst>
        </pc:spChg>
        <pc:spChg chg="add del mod topLvl">
          <ac:chgData name="John Laird" userId="514aed82f2490a09" providerId="LiveId" clId="{EE6CA392-B829-4A9A-8BD7-F08151FF66E3}" dt="2021-06-09T13:05:08.213" v="2423" actId="1076"/>
          <ac:spMkLst>
            <pc:docMk/>
            <pc:sldMk cId="170517307" sldId="480"/>
            <ac:spMk id="61" creationId="{06A1D37D-4FE0-40F5-BA04-E5FCCF1F6E9B}"/>
          </ac:spMkLst>
        </pc:spChg>
        <pc:spChg chg="add del mod topLvl">
          <ac:chgData name="John Laird" userId="514aed82f2490a09" providerId="LiveId" clId="{EE6CA392-B829-4A9A-8BD7-F08151FF66E3}" dt="2021-06-09T13:05:08.213" v="2423" actId="1076"/>
          <ac:spMkLst>
            <pc:docMk/>
            <pc:sldMk cId="170517307" sldId="480"/>
            <ac:spMk id="62" creationId="{2C7AF0DC-D46A-4018-BBB0-93B916827178}"/>
          </ac:spMkLst>
        </pc:spChg>
        <pc:spChg chg="add mod topLvl">
          <ac:chgData name="John Laird" userId="514aed82f2490a09" providerId="LiveId" clId="{EE6CA392-B829-4A9A-8BD7-F08151FF66E3}" dt="2021-06-09T13:05:08.213" v="2423" actId="1076"/>
          <ac:spMkLst>
            <pc:docMk/>
            <pc:sldMk cId="170517307" sldId="480"/>
            <ac:spMk id="63" creationId="{30529315-FFA0-4E96-AA2B-EDC0FF8BC286}"/>
          </ac:spMkLst>
        </pc:spChg>
        <pc:spChg chg="add mod topLvl">
          <ac:chgData name="John Laird" userId="514aed82f2490a09" providerId="LiveId" clId="{EE6CA392-B829-4A9A-8BD7-F08151FF66E3}" dt="2021-06-09T13:05:08.213" v="2423" actId="1076"/>
          <ac:spMkLst>
            <pc:docMk/>
            <pc:sldMk cId="170517307" sldId="480"/>
            <ac:spMk id="65" creationId="{B238D238-5CCA-43E1-9770-B605522D0BFF}"/>
          </ac:spMkLst>
        </pc:spChg>
        <pc:spChg chg="add mod topLvl">
          <ac:chgData name="John Laird" userId="514aed82f2490a09" providerId="LiveId" clId="{EE6CA392-B829-4A9A-8BD7-F08151FF66E3}" dt="2021-06-10T23:34:49.727" v="16489" actId="207"/>
          <ac:spMkLst>
            <pc:docMk/>
            <pc:sldMk cId="170517307" sldId="480"/>
            <ac:spMk id="67" creationId="{80035930-63F6-4C3B-B7CE-C090382C3F32}"/>
          </ac:spMkLst>
        </pc:spChg>
        <pc:spChg chg="add mod topLvl">
          <ac:chgData name="John Laird" userId="514aed82f2490a09" providerId="LiveId" clId="{EE6CA392-B829-4A9A-8BD7-F08151FF66E3}" dt="2021-06-10T23:34:55.281" v="16491" actId="207"/>
          <ac:spMkLst>
            <pc:docMk/>
            <pc:sldMk cId="170517307" sldId="480"/>
            <ac:spMk id="68" creationId="{8CC75050-2C23-44EC-9555-6BFC13B9BDB2}"/>
          </ac:spMkLst>
        </pc:spChg>
        <pc:spChg chg="add mod topLvl">
          <ac:chgData name="John Laird" userId="514aed82f2490a09" providerId="LiveId" clId="{EE6CA392-B829-4A9A-8BD7-F08151FF66E3}" dt="2021-06-09T19:07:41.287" v="6782" actId="207"/>
          <ac:spMkLst>
            <pc:docMk/>
            <pc:sldMk cId="170517307" sldId="480"/>
            <ac:spMk id="69" creationId="{7CC7FCE2-DDCB-4348-A4AB-E14C3D678D8A}"/>
          </ac:spMkLst>
        </pc:spChg>
        <pc:spChg chg="add mod topLvl">
          <ac:chgData name="John Laird" userId="514aed82f2490a09" providerId="LiveId" clId="{EE6CA392-B829-4A9A-8BD7-F08151FF66E3}" dt="2021-06-09T13:05:08.213" v="2423" actId="1076"/>
          <ac:spMkLst>
            <pc:docMk/>
            <pc:sldMk cId="170517307" sldId="480"/>
            <ac:spMk id="70" creationId="{1F408F43-0502-463C-94E8-0E8BF41C3EC5}"/>
          </ac:spMkLst>
        </pc:spChg>
        <pc:spChg chg="add mod topLvl">
          <ac:chgData name="John Laird" userId="514aed82f2490a09" providerId="LiveId" clId="{EE6CA392-B829-4A9A-8BD7-F08151FF66E3}" dt="2021-06-09T19:08:10.333" v="6783" actId="207"/>
          <ac:spMkLst>
            <pc:docMk/>
            <pc:sldMk cId="170517307" sldId="480"/>
            <ac:spMk id="71" creationId="{06E9E242-BB3D-4087-A010-B7C6CFB3955D}"/>
          </ac:spMkLst>
        </pc:spChg>
        <pc:spChg chg="add mod topLvl">
          <ac:chgData name="John Laird" userId="514aed82f2490a09" providerId="LiveId" clId="{EE6CA392-B829-4A9A-8BD7-F08151FF66E3}" dt="2021-06-09T13:05:08.213" v="2423" actId="1076"/>
          <ac:spMkLst>
            <pc:docMk/>
            <pc:sldMk cId="170517307" sldId="480"/>
            <ac:spMk id="72" creationId="{EDE93D5C-AE85-44D9-BC8F-0C0967D6C9F4}"/>
          </ac:spMkLst>
        </pc:spChg>
        <pc:spChg chg="add mod topLvl">
          <ac:chgData name="John Laird" userId="514aed82f2490a09" providerId="LiveId" clId="{EE6CA392-B829-4A9A-8BD7-F08151FF66E3}" dt="2021-06-09T13:05:08.213" v="2423" actId="1076"/>
          <ac:spMkLst>
            <pc:docMk/>
            <pc:sldMk cId="170517307" sldId="480"/>
            <ac:spMk id="73" creationId="{3B7FD0AC-E2A8-4720-B941-4A8EEBDCCAED}"/>
          </ac:spMkLst>
        </pc:spChg>
        <pc:spChg chg="add mod topLvl">
          <ac:chgData name="John Laird" userId="514aed82f2490a09" providerId="LiveId" clId="{EE6CA392-B829-4A9A-8BD7-F08151FF66E3}" dt="2021-06-09T13:05:08.213" v="2423" actId="1076"/>
          <ac:spMkLst>
            <pc:docMk/>
            <pc:sldMk cId="170517307" sldId="480"/>
            <ac:spMk id="74" creationId="{FCE9665A-D15C-43FF-91C0-B8B1EF01E9DD}"/>
          </ac:spMkLst>
        </pc:spChg>
        <pc:spChg chg="add mod topLvl">
          <ac:chgData name="John Laird" userId="514aed82f2490a09" providerId="LiveId" clId="{EE6CA392-B829-4A9A-8BD7-F08151FF66E3}" dt="2021-06-09T13:05:08.213" v="2423" actId="1076"/>
          <ac:spMkLst>
            <pc:docMk/>
            <pc:sldMk cId="170517307" sldId="480"/>
            <ac:spMk id="75" creationId="{0B395B70-C4C9-4E99-A643-9164DDFB7316}"/>
          </ac:spMkLst>
        </pc:spChg>
        <pc:spChg chg="add mod topLvl">
          <ac:chgData name="John Laird" userId="514aed82f2490a09" providerId="LiveId" clId="{EE6CA392-B829-4A9A-8BD7-F08151FF66E3}" dt="2021-06-09T13:05:08.213" v="2423" actId="1076"/>
          <ac:spMkLst>
            <pc:docMk/>
            <pc:sldMk cId="170517307" sldId="480"/>
            <ac:spMk id="76" creationId="{EC85C4DB-6FC3-431F-9E97-9EF5C0C4A39C}"/>
          </ac:spMkLst>
        </pc:spChg>
        <pc:spChg chg="add mod topLvl">
          <ac:chgData name="John Laird" userId="514aed82f2490a09" providerId="LiveId" clId="{EE6CA392-B829-4A9A-8BD7-F08151FF66E3}" dt="2021-06-09T13:05:08.213" v="2423" actId="1076"/>
          <ac:spMkLst>
            <pc:docMk/>
            <pc:sldMk cId="170517307" sldId="480"/>
            <ac:spMk id="77" creationId="{FF09B941-FD31-4BDA-9A2D-0C218421D2C3}"/>
          </ac:spMkLst>
        </pc:spChg>
        <pc:spChg chg="add mod topLvl">
          <ac:chgData name="John Laird" userId="514aed82f2490a09" providerId="LiveId" clId="{EE6CA392-B829-4A9A-8BD7-F08151FF66E3}" dt="2021-06-09T13:05:08.213" v="2423" actId="1076"/>
          <ac:spMkLst>
            <pc:docMk/>
            <pc:sldMk cId="170517307" sldId="480"/>
            <ac:spMk id="78" creationId="{6762F7C3-5303-4F88-9CED-6950ACB93D3F}"/>
          </ac:spMkLst>
        </pc:spChg>
        <pc:spChg chg="add mod topLvl">
          <ac:chgData name="John Laird" userId="514aed82f2490a09" providerId="LiveId" clId="{EE6CA392-B829-4A9A-8BD7-F08151FF66E3}" dt="2021-06-09T13:05:08.213" v="2423" actId="1076"/>
          <ac:spMkLst>
            <pc:docMk/>
            <pc:sldMk cId="170517307" sldId="480"/>
            <ac:spMk id="79" creationId="{D0BE7700-BABC-48E0-A5EA-142BBA52DC46}"/>
          </ac:spMkLst>
        </pc:spChg>
        <pc:spChg chg="add mod topLvl">
          <ac:chgData name="John Laird" userId="514aed82f2490a09" providerId="LiveId" clId="{EE6CA392-B829-4A9A-8BD7-F08151FF66E3}" dt="2021-06-09T13:05:08.213" v="2423" actId="1076"/>
          <ac:spMkLst>
            <pc:docMk/>
            <pc:sldMk cId="170517307" sldId="480"/>
            <ac:spMk id="80" creationId="{C4C9C4F5-7093-468C-90C9-15D94FCADEFE}"/>
          </ac:spMkLst>
        </pc:spChg>
        <pc:spChg chg="add mod topLvl">
          <ac:chgData name="John Laird" userId="514aed82f2490a09" providerId="LiveId" clId="{EE6CA392-B829-4A9A-8BD7-F08151FF66E3}" dt="2021-06-09T13:05:08.213" v="2423" actId="1076"/>
          <ac:spMkLst>
            <pc:docMk/>
            <pc:sldMk cId="170517307" sldId="480"/>
            <ac:spMk id="81" creationId="{08222BB4-C819-4494-89A3-AE300E2B566B}"/>
          </ac:spMkLst>
        </pc:spChg>
        <pc:spChg chg="add mod topLvl">
          <ac:chgData name="John Laird" userId="514aed82f2490a09" providerId="LiveId" clId="{EE6CA392-B829-4A9A-8BD7-F08151FF66E3}" dt="2021-06-09T13:05:08.213" v="2423" actId="1076"/>
          <ac:spMkLst>
            <pc:docMk/>
            <pc:sldMk cId="170517307" sldId="480"/>
            <ac:spMk id="82" creationId="{30B9B3B4-952B-4522-A567-14F333D87909}"/>
          </ac:spMkLst>
        </pc:spChg>
        <pc:spChg chg="add mod topLvl">
          <ac:chgData name="John Laird" userId="514aed82f2490a09" providerId="LiveId" clId="{EE6CA392-B829-4A9A-8BD7-F08151FF66E3}" dt="2021-06-09T13:05:08.213" v="2423" actId="1076"/>
          <ac:spMkLst>
            <pc:docMk/>
            <pc:sldMk cId="170517307" sldId="480"/>
            <ac:spMk id="83" creationId="{588051C7-7BFD-43BD-8E83-F356EBBE7CD4}"/>
          </ac:spMkLst>
        </pc:spChg>
        <pc:spChg chg="add mod topLvl">
          <ac:chgData name="John Laird" userId="514aed82f2490a09" providerId="LiveId" clId="{EE6CA392-B829-4A9A-8BD7-F08151FF66E3}" dt="2021-06-09T13:05:08.213" v="2423" actId="1076"/>
          <ac:spMkLst>
            <pc:docMk/>
            <pc:sldMk cId="170517307" sldId="480"/>
            <ac:spMk id="84" creationId="{754B561F-854A-441E-B3CB-12F696341E4B}"/>
          </ac:spMkLst>
        </pc:spChg>
        <pc:spChg chg="add mod topLvl">
          <ac:chgData name="John Laird" userId="514aed82f2490a09" providerId="LiveId" clId="{EE6CA392-B829-4A9A-8BD7-F08151FF66E3}" dt="2021-06-09T13:05:08.213" v="2423" actId="1076"/>
          <ac:spMkLst>
            <pc:docMk/>
            <pc:sldMk cId="170517307" sldId="480"/>
            <ac:spMk id="85" creationId="{392BD8AA-E3CF-486D-89CD-B875C8EC316B}"/>
          </ac:spMkLst>
        </pc:spChg>
        <pc:spChg chg="add mod topLvl">
          <ac:chgData name="John Laird" userId="514aed82f2490a09" providerId="LiveId" clId="{EE6CA392-B829-4A9A-8BD7-F08151FF66E3}" dt="2021-06-09T13:05:08.213" v="2423" actId="1076"/>
          <ac:spMkLst>
            <pc:docMk/>
            <pc:sldMk cId="170517307" sldId="480"/>
            <ac:spMk id="86" creationId="{B765C852-2EF5-4EDD-9F9D-20AEBF196E94}"/>
          </ac:spMkLst>
        </pc:spChg>
        <pc:spChg chg="add mod topLvl">
          <ac:chgData name="John Laird" userId="514aed82f2490a09" providerId="LiveId" clId="{EE6CA392-B829-4A9A-8BD7-F08151FF66E3}" dt="2021-06-09T13:05:08.213" v="2423" actId="1076"/>
          <ac:spMkLst>
            <pc:docMk/>
            <pc:sldMk cId="170517307" sldId="480"/>
            <ac:spMk id="87" creationId="{BDDFFAF3-920F-408F-A779-A11DE169E191}"/>
          </ac:spMkLst>
        </pc:spChg>
        <pc:spChg chg="add mod topLvl">
          <ac:chgData name="John Laird" userId="514aed82f2490a09" providerId="LiveId" clId="{EE6CA392-B829-4A9A-8BD7-F08151FF66E3}" dt="2021-06-09T13:05:08.213" v="2423" actId="1076"/>
          <ac:spMkLst>
            <pc:docMk/>
            <pc:sldMk cId="170517307" sldId="480"/>
            <ac:spMk id="88" creationId="{DC454F19-026A-4CC2-825C-110FA3AB856B}"/>
          </ac:spMkLst>
        </pc:spChg>
        <pc:spChg chg="add mod topLvl">
          <ac:chgData name="John Laird" userId="514aed82f2490a09" providerId="LiveId" clId="{EE6CA392-B829-4A9A-8BD7-F08151FF66E3}" dt="2021-06-09T13:05:08.213" v="2423" actId="1076"/>
          <ac:spMkLst>
            <pc:docMk/>
            <pc:sldMk cId="170517307" sldId="480"/>
            <ac:spMk id="89" creationId="{C84A173E-0CDB-44A6-8B62-615F9435543F}"/>
          </ac:spMkLst>
        </pc:spChg>
        <pc:spChg chg="add mod topLvl">
          <ac:chgData name="John Laird" userId="514aed82f2490a09" providerId="LiveId" clId="{EE6CA392-B829-4A9A-8BD7-F08151FF66E3}" dt="2021-06-09T13:05:08.213" v="2423" actId="1076"/>
          <ac:spMkLst>
            <pc:docMk/>
            <pc:sldMk cId="170517307" sldId="480"/>
            <ac:spMk id="90" creationId="{91627D84-5B9C-41C8-B63C-394B3625E147}"/>
          </ac:spMkLst>
        </pc:spChg>
        <pc:spChg chg="add mod topLvl">
          <ac:chgData name="John Laird" userId="514aed82f2490a09" providerId="LiveId" clId="{EE6CA392-B829-4A9A-8BD7-F08151FF66E3}" dt="2021-06-09T13:05:08.213" v="2423" actId="1076"/>
          <ac:spMkLst>
            <pc:docMk/>
            <pc:sldMk cId="170517307" sldId="480"/>
            <ac:spMk id="91" creationId="{2018D1BA-F410-4318-AD49-4B1C70FD4B76}"/>
          </ac:spMkLst>
        </pc:spChg>
        <pc:spChg chg="add mod topLvl">
          <ac:chgData name="John Laird" userId="514aed82f2490a09" providerId="LiveId" clId="{EE6CA392-B829-4A9A-8BD7-F08151FF66E3}" dt="2021-06-09T13:05:08.213" v="2423" actId="1076"/>
          <ac:spMkLst>
            <pc:docMk/>
            <pc:sldMk cId="170517307" sldId="480"/>
            <ac:spMk id="92" creationId="{65507338-3237-489F-B480-766B2E0FD6CC}"/>
          </ac:spMkLst>
        </pc:spChg>
        <pc:spChg chg="add mod topLvl">
          <ac:chgData name="John Laird" userId="514aed82f2490a09" providerId="LiveId" clId="{EE6CA392-B829-4A9A-8BD7-F08151FF66E3}" dt="2021-06-09T13:05:08.213" v="2423" actId="1076"/>
          <ac:spMkLst>
            <pc:docMk/>
            <pc:sldMk cId="170517307" sldId="480"/>
            <ac:spMk id="93" creationId="{7E298668-62CA-4E46-9D3B-DA0DDD699AC5}"/>
          </ac:spMkLst>
        </pc:spChg>
        <pc:spChg chg="add mod topLvl">
          <ac:chgData name="John Laird" userId="514aed82f2490a09" providerId="LiveId" clId="{EE6CA392-B829-4A9A-8BD7-F08151FF66E3}" dt="2021-06-09T13:05:08.213" v="2423" actId="1076"/>
          <ac:spMkLst>
            <pc:docMk/>
            <pc:sldMk cId="170517307" sldId="480"/>
            <ac:spMk id="94" creationId="{3DA2637F-17A3-4BD5-A207-482F95083B3D}"/>
          </ac:spMkLst>
        </pc:spChg>
        <pc:spChg chg="add mod topLvl">
          <ac:chgData name="John Laird" userId="514aed82f2490a09" providerId="LiveId" clId="{EE6CA392-B829-4A9A-8BD7-F08151FF66E3}" dt="2021-06-09T13:05:08.213" v="2423" actId="1076"/>
          <ac:spMkLst>
            <pc:docMk/>
            <pc:sldMk cId="170517307" sldId="480"/>
            <ac:spMk id="95" creationId="{1C8AF86C-7EC2-4FAD-84BC-E8BFBA624EE4}"/>
          </ac:spMkLst>
        </pc:spChg>
        <pc:spChg chg="add mod topLvl">
          <ac:chgData name="John Laird" userId="514aed82f2490a09" providerId="LiveId" clId="{EE6CA392-B829-4A9A-8BD7-F08151FF66E3}" dt="2021-06-09T13:05:08.213" v="2423" actId="1076"/>
          <ac:spMkLst>
            <pc:docMk/>
            <pc:sldMk cId="170517307" sldId="480"/>
            <ac:spMk id="96" creationId="{FAAEC7ED-C0DB-4748-82CC-B4939399FA56}"/>
          </ac:spMkLst>
        </pc:spChg>
        <pc:spChg chg="add mod topLvl">
          <ac:chgData name="John Laird" userId="514aed82f2490a09" providerId="LiveId" clId="{EE6CA392-B829-4A9A-8BD7-F08151FF66E3}" dt="2021-06-09T13:05:08.213" v="2423" actId="1076"/>
          <ac:spMkLst>
            <pc:docMk/>
            <pc:sldMk cId="170517307" sldId="480"/>
            <ac:spMk id="97" creationId="{1A7AA984-D966-45DF-B1D8-227B0455E9E5}"/>
          </ac:spMkLst>
        </pc:spChg>
        <pc:spChg chg="add mod topLvl">
          <ac:chgData name="John Laird" userId="514aed82f2490a09" providerId="LiveId" clId="{EE6CA392-B829-4A9A-8BD7-F08151FF66E3}" dt="2021-06-09T13:05:08.213" v="2423" actId="1076"/>
          <ac:spMkLst>
            <pc:docMk/>
            <pc:sldMk cId="170517307" sldId="480"/>
            <ac:spMk id="98" creationId="{0C8DC47E-3BB4-4989-A0C6-F61FB6DF56EA}"/>
          </ac:spMkLst>
        </pc:spChg>
        <pc:spChg chg="add mod topLvl">
          <ac:chgData name="John Laird" userId="514aed82f2490a09" providerId="LiveId" clId="{EE6CA392-B829-4A9A-8BD7-F08151FF66E3}" dt="2021-06-09T13:05:08.213" v="2423" actId="1076"/>
          <ac:spMkLst>
            <pc:docMk/>
            <pc:sldMk cId="170517307" sldId="480"/>
            <ac:spMk id="99" creationId="{71F993FC-FF9E-4835-98B9-0C709DEDF9CF}"/>
          </ac:spMkLst>
        </pc:spChg>
        <pc:spChg chg="add mod topLvl">
          <ac:chgData name="John Laird" userId="514aed82f2490a09" providerId="LiveId" clId="{EE6CA392-B829-4A9A-8BD7-F08151FF66E3}" dt="2021-06-09T13:05:08.213" v="2423" actId="1076"/>
          <ac:spMkLst>
            <pc:docMk/>
            <pc:sldMk cId="170517307" sldId="480"/>
            <ac:spMk id="100" creationId="{DEA502C9-F2CE-484F-81A9-7033057765D3}"/>
          </ac:spMkLst>
        </pc:spChg>
        <pc:spChg chg="add mod topLvl">
          <ac:chgData name="John Laird" userId="514aed82f2490a09" providerId="LiveId" clId="{EE6CA392-B829-4A9A-8BD7-F08151FF66E3}" dt="2021-06-09T13:05:08.213" v="2423" actId="1076"/>
          <ac:spMkLst>
            <pc:docMk/>
            <pc:sldMk cId="170517307" sldId="480"/>
            <ac:spMk id="101" creationId="{A5816C34-A588-4BB4-BD97-3215AF758980}"/>
          </ac:spMkLst>
        </pc:spChg>
        <pc:spChg chg="add mod topLvl">
          <ac:chgData name="John Laird" userId="514aed82f2490a09" providerId="LiveId" clId="{EE6CA392-B829-4A9A-8BD7-F08151FF66E3}" dt="2021-06-09T13:05:08.213" v="2423" actId="1076"/>
          <ac:spMkLst>
            <pc:docMk/>
            <pc:sldMk cId="170517307" sldId="480"/>
            <ac:spMk id="102" creationId="{700B9FF4-77C4-46F9-8B2A-D05FFAC9C760}"/>
          </ac:spMkLst>
        </pc:spChg>
        <pc:spChg chg="add mod topLvl">
          <ac:chgData name="John Laird" userId="514aed82f2490a09" providerId="LiveId" clId="{EE6CA392-B829-4A9A-8BD7-F08151FF66E3}" dt="2021-06-09T13:05:08.213" v="2423" actId="1076"/>
          <ac:spMkLst>
            <pc:docMk/>
            <pc:sldMk cId="170517307" sldId="480"/>
            <ac:spMk id="103" creationId="{8E02AEE1-42C9-469A-B89C-5877D14371AA}"/>
          </ac:spMkLst>
        </pc:spChg>
        <pc:spChg chg="add mod topLvl">
          <ac:chgData name="John Laird" userId="514aed82f2490a09" providerId="LiveId" clId="{EE6CA392-B829-4A9A-8BD7-F08151FF66E3}" dt="2021-06-09T13:05:08.213" v="2423" actId="1076"/>
          <ac:spMkLst>
            <pc:docMk/>
            <pc:sldMk cId="170517307" sldId="480"/>
            <ac:spMk id="104" creationId="{FA9FF3C8-EB99-4790-AB8B-E346370C4EF4}"/>
          </ac:spMkLst>
        </pc:spChg>
        <pc:spChg chg="add mod topLvl">
          <ac:chgData name="John Laird" userId="514aed82f2490a09" providerId="LiveId" clId="{EE6CA392-B829-4A9A-8BD7-F08151FF66E3}" dt="2021-06-09T13:05:08.213" v="2423" actId="1076"/>
          <ac:spMkLst>
            <pc:docMk/>
            <pc:sldMk cId="170517307" sldId="480"/>
            <ac:spMk id="105" creationId="{E1A97EE9-A76E-4A52-941F-729233A179A4}"/>
          </ac:spMkLst>
        </pc:spChg>
        <pc:spChg chg="add mod topLvl">
          <ac:chgData name="John Laird" userId="514aed82f2490a09" providerId="LiveId" clId="{EE6CA392-B829-4A9A-8BD7-F08151FF66E3}" dt="2021-06-09T13:05:08.213" v="2423" actId="1076"/>
          <ac:spMkLst>
            <pc:docMk/>
            <pc:sldMk cId="170517307" sldId="480"/>
            <ac:spMk id="106" creationId="{18A5BAC2-6AB1-4657-9AA2-63CEB7697C19}"/>
          </ac:spMkLst>
        </pc:spChg>
        <pc:spChg chg="add mod topLvl">
          <ac:chgData name="John Laird" userId="514aed82f2490a09" providerId="LiveId" clId="{EE6CA392-B829-4A9A-8BD7-F08151FF66E3}" dt="2021-06-09T13:05:08.213" v="2423" actId="1076"/>
          <ac:spMkLst>
            <pc:docMk/>
            <pc:sldMk cId="170517307" sldId="480"/>
            <ac:spMk id="107" creationId="{78E8BB8B-78E6-4AFD-9198-105B9686262D}"/>
          </ac:spMkLst>
        </pc:spChg>
        <pc:spChg chg="add mod topLvl">
          <ac:chgData name="John Laird" userId="514aed82f2490a09" providerId="LiveId" clId="{EE6CA392-B829-4A9A-8BD7-F08151FF66E3}" dt="2021-06-09T13:05:08.213" v="2423" actId="1076"/>
          <ac:spMkLst>
            <pc:docMk/>
            <pc:sldMk cId="170517307" sldId="480"/>
            <ac:spMk id="108" creationId="{5BCEB3C4-5E9B-42B3-9AB5-531D5C6CABEB}"/>
          </ac:spMkLst>
        </pc:spChg>
        <pc:spChg chg="add mod topLvl">
          <ac:chgData name="John Laird" userId="514aed82f2490a09" providerId="LiveId" clId="{EE6CA392-B829-4A9A-8BD7-F08151FF66E3}" dt="2021-06-09T13:05:08.213" v="2423" actId="1076"/>
          <ac:spMkLst>
            <pc:docMk/>
            <pc:sldMk cId="170517307" sldId="480"/>
            <ac:spMk id="109" creationId="{CBB3860F-E991-4691-B847-96F5D46EE81A}"/>
          </ac:spMkLst>
        </pc:spChg>
        <pc:spChg chg="add mod topLvl">
          <ac:chgData name="John Laird" userId="514aed82f2490a09" providerId="LiveId" clId="{EE6CA392-B829-4A9A-8BD7-F08151FF66E3}" dt="2021-06-09T13:05:08.213" v="2423" actId="1076"/>
          <ac:spMkLst>
            <pc:docMk/>
            <pc:sldMk cId="170517307" sldId="480"/>
            <ac:spMk id="110" creationId="{AFFF64C6-E584-42DD-812E-997737956823}"/>
          </ac:spMkLst>
        </pc:spChg>
        <pc:spChg chg="add mod topLvl">
          <ac:chgData name="John Laird" userId="514aed82f2490a09" providerId="LiveId" clId="{EE6CA392-B829-4A9A-8BD7-F08151FF66E3}" dt="2021-06-09T13:05:08.213" v="2423" actId="1076"/>
          <ac:spMkLst>
            <pc:docMk/>
            <pc:sldMk cId="170517307" sldId="480"/>
            <ac:spMk id="111" creationId="{376BDDCC-A8BF-483E-9799-CAE451AB3DF7}"/>
          </ac:spMkLst>
        </pc:spChg>
        <pc:spChg chg="add mod topLvl">
          <ac:chgData name="John Laird" userId="514aed82f2490a09" providerId="LiveId" clId="{EE6CA392-B829-4A9A-8BD7-F08151FF66E3}" dt="2021-06-09T13:05:08.213" v="2423" actId="1076"/>
          <ac:spMkLst>
            <pc:docMk/>
            <pc:sldMk cId="170517307" sldId="480"/>
            <ac:spMk id="112" creationId="{36E656B0-C692-4C4A-8220-70A06072B5B4}"/>
          </ac:spMkLst>
        </pc:spChg>
        <pc:spChg chg="add mod topLvl">
          <ac:chgData name="John Laird" userId="514aed82f2490a09" providerId="LiveId" clId="{EE6CA392-B829-4A9A-8BD7-F08151FF66E3}" dt="2021-06-09T13:05:08.213" v="2423" actId="1076"/>
          <ac:spMkLst>
            <pc:docMk/>
            <pc:sldMk cId="170517307" sldId="480"/>
            <ac:spMk id="113" creationId="{86C688BD-E60B-4A82-A94B-CF8E44BA3700}"/>
          </ac:spMkLst>
        </pc:spChg>
        <pc:spChg chg="add mod topLvl">
          <ac:chgData name="John Laird" userId="514aed82f2490a09" providerId="LiveId" clId="{EE6CA392-B829-4A9A-8BD7-F08151FF66E3}" dt="2021-06-09T13:05:08.213" v="2423" actId="1076"/>
          <ac:spMkLst>
            <pc:docMk/>
            <pc:sldMk cId="170517307" sldId="480"/>
            <ac:spMk id="114" creationId="{6849813A-B9B5-4603-9D20-B43BF0F42A3C}"/>
          </ac:spMkLst>
        </pc:spChg>
        <pc:spChg chg="add mod topLvl">
          <ac:chgData name="John Laird" userId="514aed82f2490a09" providerId="LiveId" clId="{EE6CA392-B829-4A9A-8BD7-F08151FF66E3}" dt="2021-06-09T13:05:08.213" v="2423" actId="1076"/>
          <ac:spMkLst>
            <pc:docMk/>
            <pc:sldMk cId="170517307" sldId="480"/>
            <ac:spMk id="115" creationId="{DA560642-7EB7-4311-A5DB-2675D8858E14}"/>
          </ac:spMkLst>
        </pc:spChg>
        <pc:spChg chg="add mod topLvl">
          <ac:chgData name="John Laird" userId="514aed82f2490a09" providerId="LiveId" clId="{EE6CA392-B829-4A9A-8BD7-F08151FF66E3}" dt="2021-06-09T13:05:08.213" v="2423" actId="1076"/>
          <ac:spMkLst>
            <pc:docMk/>
            <pc:sldMk cId="170517307" sldId="480"/>
            <ac:spMk id="116" creationId="{1069B069-BBE2-4E2F-8DE6-F40B27758C71}"/>
          </ac:spMkLst>
        </pc:spChg>
        <pc:spChg chg="add mod topLvl">
          <ac:chgData name="John Laird" userId="514aed82f2490a09" providerId="LiveId" clId="{EE6CA392-B829-4A9A-8BD7-F08151FF66E3}" dt="2021-06-09T13:05:08.213" v="2423" actId="1076"/>
          <ac:spMkLst>
            <pc:docMk/>
            <pc:sldMk cId="170517307" sldId="480"/>
            <ac:spMk id="117" creationId="{DFDC0E14-7E01-48CA-86CE-4456CB7FF56E}"/>
          </ac:spMkLst>
        </pc:spChg>
        <pc:spChg chg="add mod topLvl">
          <ac:chgData name="John Laird" userId="514aed82f2490a09" providerId="LiveId" clId="{EE6CA392-B829-4A9A-8BD7-F08151FF66E3}" dt="2021-06-09T13:05:08.213" v="2423" actId="1076"/>
          <ac:spMkLst>
            <pc:docMk/>
            <pc:sldMk cId="170517307" sldId="480"/>
            <ac:spMk id="118" creationId="{8B1011AA-EC80-4124-80A6-B5A08AD1A8B4}"/>
          </ac:spMkLst>
        </pc:spChg>
        <pc:spChg chg="add mod topLvl">
          <ac:chgData name="John Laird" userId="514aed82f2490a09" providerId="LiveId" clId="{EE6CA392-B829-4A9A-8BD7-F08151FF66E3}" dt="2021-06-09T13:05:08.213" v="2423" actId="1076"/>
          <ac:spMkLst>
            <pc:docMk/>
            <pc:sldMk cId="170517307" sldId="480"/>
            <ac:spMk id="119" creationId="{F08AB1CC-6843-4EA6-89FB-CFFE2A78568B}"/>
          </ac:spMkLst>
        </pc:spChg>
        <pc:spChg chg="add mod topLvl">
          <ac:chgData name="John Laird" userId="514aed82f2490a09" providerId="LiveId" clId="{EE6CA392-B829-4A9A-8BD7-F08151FF66E3}" dt="2021-06-09T13:05:08.213" v="2423" actId="1076"/>
          <ac:spMkLst>
            <pc:docMk/>
            <pc:sldMk cId="170517307" sldId="480"/>
            <ac:spMk id="120" creationId="{B2655722-1DCB-457C-9D37-452A9CA08630}"/>
          </ac:spMkLst>
        </pc:spChg>
        <pc:spChg chg="add mod topLvl">
          <ac:chgData name="John Laird" userId="514aed82f2490a09" providerId="LiveId" clId="{EE6CA392-B829-4A9A-8BD7-F08151FF66E3}" dt="2021-06-09T13:05:08.213" v="2423" actId="1076"/>
          <ac:spMkLst>
            <pc:docMk/>
            <pc:sldMk cId="170517307" sldId="480"/>
            <ac:spMk id="121" creationId="{EE5290A0-43A7-4E9D-B17B-5221041A0F85}"/>
          </ac:spMkLst>
        </pc:spChg>
        <pc:spChg chg="add del mod">
          <ac:chgData name="John Laird" userId="514aed82f2490a09" providerId="LiveId" clId="{EE6CA392-B829-4A9A-8BD7-F08151FF66E3}" dt="2021-06-09T12:48:58.407" v="2020" actId="478"/>
          <ac:spMkLst>
            <pc:docMk/>
            <pc:sldMk cId="170517307" sldId="480"/>
            <ac:spMk id="122" creationId="{5DAF3239-0622-423F-8137-6434BBF1503D}"/>
          </ac:spMkLst>
        </pc:spChg>
        <pc:spChg chg="add del mod">
          <ac:chgData name="John Laird" userId="514aed82f2490a09" providerId="LiveId" clId="{EE6CA392-B829-4A9A-8BD7-F08151FF66E3}" dt="2021-06-09T12:48:58.407" v="2020" actId="478"/>
          <ac:spMkLst>
            <pc:docMk/>
            <pc:sldMk cId="170517307" sldId="480"/>
            <ac:spMk id="123" creationId="{68DB9F0C-49D2-4A88-AA0D-57E040E6616A}"/>
          </ac:spMkLst>
        </pc:spChg>
        <pc:spChg chg="add del mod">
          <ac:chgData name="John Laird" userId="514aed82f2490a09" providerId="LiveId" clId="{EE6CA392-B829-4A9A-8BD7-F08151FF66E3}" dt="2021-06-09T13:05:08.213" v="2423" actId="1076"/>
          <ac:spMkLst>
            <pc:docMk/>
            <pc:sldMk cId="170517307" sldId="480"/>
            <ac:spMk id="124" creationId="{EE32DD56-41E2-4FF1-85AA-3723FB36E9A2}"/>
          </ac:spMkLst>
        </pc:spChg>
        <pc:spChg chg="add del mod">
          <ac:chgData name="John Laird" userId="514aed82f2490a09" providerId="LiveId" clId="{EE6CA392-B829-4A9A-8BD7-F08151FF66E3}" dt="2021-06-09T13:05:08.213" v="2423" actId="1076"/>
          <ac:spMkLst>
            <pc:docMk/>
            <pc:sldMk cId="170517307" sldId="480"/>
            <ac:spMk id="125" creationId="{C54A5DB7-D3F4-4679-AFB6-28411E16FE3A}"/>
          </ac:spMkLst>
        </pc:spChg>
        <pc:grpChg chg="add del mod">
          <ac:chgData name="John Laird" userId="514aed82f2490a09" providerId="LiveId" clId="{EE6CA392-B829-4A9A-8BD7-F08151FF66E3}" dt="2021-06-08T19:51:33.631" v="1434" actId="478"/>
          <ac:grpSpMkLst>
            <pc:docMk/>
            <pc:sldMk cId="170517307" sldId="480"/>
            <ac:grpSpMk id="4" creationId="{1D967627-37C8-43CF-8297-443ABB2C7A87}"/>
          </ac:grpSpMkLst>
        </pc:grpChg>
        <pc:grpChg chg="add mod">
          <ac:chgData name="John Laird" userId="514aed82f2490a09" providerId="LiveId" clId="{EE6CA392-B829-4A9A-8BD7-F08151FF66E3}" dt="2021-06-09T13:05:08.213" v="2423" actId="1076"/>
          <ac:grpSpMkLst>
            <pc:docMk/>
            <pc:sldMk cId="170517307" sldId="480"/>
            <ac:grpSpMk id="5" creationId="{D0FB1182-26E0-419F-9A1C-8049DB2F2068}"/>
          </ac:grpSpMkLst>
        </pc:grpChg>
        <pc:grpChg chg="add del mod">
          <ac:chgData name="John Laird" userId="514aed82f2490a09" providerId="LiveId" clId="{EE6CA392-B829-4A9A-8BD7-F08151FF66E3}" dt="2021-06-08T19:51:40.897" v="1438" actId="478"/>
          <ac:grpSpMkLst>
            <pc:docMk/>
            <pc:sldMk cId="170517307" sldId="480"/>
            <ac:grpSpMk id="11" creationId="{CE2E6C94-CF62-4EAC-8AF2-80EB8D69F0D0}"/>
          </ac:grpSpMkLst>
        </pc:grpChg>
        <pc:grpChg chg="add del mod">
          <ac:chgData name="John Laird" userId="514aed82f2490a09" providerId="LiveId" clId="{EE6CA392-B829-4A9A-8BD7-F08151FF66E3}" dt="2021-06-09T12:45:37.272" v="1977" actId="165"/>
          <ac:grpSpMkLst>
            <pc:docMk/>
            <pc:sldMk cId="170517307" sldId="480"/>
            <ac:grpSpMk id="16" creationId="{1CFF5EFA-84AA-480F-99B5-6640E9E09742}"/>
          </ac:grpSpMkLst>
        </pc:grpChg>
        <pc:grpChg chg="add del mod">
          <ac:chgData name="John Laird" userId="514aed82f2490a09" providerId="LiveId" clId="{EE6CA392-B829-4A9A-8BD7-F08151FF66E3}" dt="2021-06-08T19:52:57.838" v="1442" actId="478"/>
          <ac:grpSpMkLst>
            <pc:docMk/>
            <pc:sldMk cId="170517307" sldId="480"/>
            <ac:grpSpMk id="18" creationId="{5D571B92-562F-46C3-A83E-F44E338545A9}"/>
          </ac:grpSpMkLst>
        </pc:grpChg>
        <pc:grpChg chg="add del mod topLvl">
          <ac:chgData name="John Laird" userId="514aed82f2490a09" providerId="LiveId" clId="{EE6CA392-B829-4A9A-8BD7-F08151FF66E3}" dt="2021-06-09T12:45:40.111" v="1978" actId="165"/>
          <ac:grpSpMkLst>
            <pc:docMk/>
            <pc:sldMk cId="170517307" sldId="480"/>
            <ac:grpSpMk id="20" creationId="{57BD38F4-7981-47FB-9839-4D9AAA01E81C}"/>
          </ac:grpSpMkLst>
        </pc:grpChg>
        <pc:grpChg chg="add del mod topLvl">
          <ac:chgData name="John Laird" userId="514aed82f2490a09" providerId="LiveId" clId="{EE6CA392-B829-4A9A-8BD7-F08151FF66E3}" dt="2021-06-09T12:45:44.334" v="1979" actId="165"/>
          <ac:grpSpMkLst>
            <pc:docMk/>
            <pc:sldMk cId="170517307" sldId="480"/>
            <ac:grpSpMk id="23" creationId="{4B9303F3-0799-4D82-B7E7-346E57C82870}"/>
          </ac:grpSpMkLst>
        </pc:grpChg>
        <pc:grpChg chg="add del mod topLvl">
          <ac:chgData name="John Laird" userId="514aed82f2490a09" providerId="LiveId" clId="{EE6CA392-B829-4A9A-8BD7-F08151FF66E3}" dt="2021-06-09T12:46:03.146" v="1980" actId="165"/>
          <ac:grpSpMkLst>
            <pc:docMk/>
            <pc:sldMk cId="170517307" sldId="480"/>
            <ac:grpSpMk id="45" creationId="{04B328B6-1CF8-403F-9F07-AEFBA0760659}"/>
          </ac:grpSpMkLst>
        </pc:grpChg>
        <pc:grpChg chg="add del mod topLvl">
          <ac:chgData name="John Laird" userId="514aed82f2490a09" providerId="LiveId" clId="{EE6CA392-B829-4A9A-8BD7-F08151FF66E3}" dt="2021-06-09T12:46:03.146" v="1980" actId="165"/>
          <ac:grpSpMkLst>
            <pc:docMk/>
            <pc:sldMk cId="170517307" sldId="480"/>
            <ac:grpSpMk id="46" creationId="{16189D29-E298-407D-A7D3-E0D89952C717}"/>
          </ac:grpSpMkLst>
        </pc:grpChg>
        <pc:grpChg chg="add del mod topLvl">
          <ac:chgData name="John Laird" userId="514aed82f2490a09" providerId="LiveId" clId="{EE6CA392-B829-4A9A-8BD7-F08151FF66E3}" dt="2021-06-09T12:46:03.146" v="1980" actId="165"/>
          <ac:grpSpMkLst>
            <pc:docMk/>
            <pc:sldMk cId="170517307" sldId="480"/>
            <ac:grpSpMk id="47" creationId="{93771E38-EEB8-4961-BEEC-DC5A79E78804}"/>
          </ac:grpSpMkLst>
        </pc:grpChg>
        <pc:grpChg chg="add del mod topLvl">
          <ac:chgData name="John Laird" userId="514aed82f2490a09" providerId="LiveId" clId="{EE6CA392-B829-4A9A-8BD7-F08151FF66E3}" dt="2021-06-09T12:46:03.146" v="1980" actId="165"/>
          <ac:grpSpMkLst>
            <pc:docMk/>
            <pc:sldMk cId="170517307" sldId="480"/>
            <ac:grpSpMk id="48" creationId="{AA00D25B-479C-4095-B0D2-CE5447BFECF5}"/>
          </ac:grpSpMkLst>
        </pc:grpChg>
        <pc:grpChg chg="add del mod topLvl">
          <ac:chgData name="John Laird" userId="514aed82f2490a09" providerId="LiveId" clId="{EE6CA392-B829-4A9A-8BD7-F08151FF66E3}" dt="2021-06-09T12:46:03.146" v="1980" actId="165"/>
          <ac:grpSpMkLst>
            <pc:docMk/>
            <pc:sldMk cId="170517307" sldId="480"/>
            <ac:grpSpMk id="49" creationId="{A6F201D9-70C6-4D45-BF3B-F2FAEDFE8C85}"/>
          </ac:grpSpMkLst>
        </pc:grpChg>
        <pc:grpChg chg="add del mod topLvl">
          <ac:chgData name="John Laird" userId="514aed82f2490a09" providerId="LiveId" clId="{EE6CA392-B829-4A9A-8BD7-F08151FF66E3}" dt="2021-06-09T12:46:03.146" v="1980" actId="165"/>
          <ac:grpSpMkLst>
            <pc:docMk/>
            <pc:sldMk cId="170517307" sldId="480"/>
            <ac:grpSpMk id="50" creationId="{14053EE6-5002-4F31-B50A-F9C8EF5ED3CF}"/>
          </ac:grpSpMkLst>
        </pc:grpChg>
        <pc:grpChg chg="add del mod topLvl">
          <ac:chgData name="John Laird" userId="514aed82f2490a09" providerId="LiveId" clId="{EE6CA392-B829-4A9A-8BD7-F08151FF66E3}" dt="2021-06-09T12:46:03.146" v="1980" actId="165"/>
          <ac:grpSpMkLst>
            <pc:docMk/>
            <pc:sldMk cId="170517307" sldId="480"/>
            <ac:grpSpMk id="51" creationId="{BE593AB9-1C34-4BF3-B09D-318D1BC1F66C}"/>
          </ac:grpSpMkLst>
        </pc:grpChg>
        <pc:grpChg chg="add del mod topLvl">
          <ac:chgData name="John Laird" userId="514aed82f2490a09" providerId="LiveId" clId="{EE6CA392-B829-4A9A-8BD7-F08151FF66E3}" dt="2021-06-09T12:46:03.146" v="1980" actId="165"/>
          <ac:grpSpMkLst>
            <pc:docMk/>
            <pc:sldMk cId="170517307" sldId="480"/>
            <ac:grpSpMk id="52" creationId="{742F07B0-8872-4A61-80A0-CDC8E2A85CF3}"/>
          </ac:grpSpMkLst>
        </pc:grpChg>
        <pc:grpChg chg="add del mod topLvl">
          <ac:chgData name="John Laird" userId="514aed82f2490a09" providerId="LiveId" clId="{EE6CA392-B829-4A9A-8BD7-F08151FF66E3}" dt="2021-06-09T12:46:03.146" v="1980" actId="165"/>
          <ac:grpSpMkLst>
            <pc:docMk/>
            <pc:sldMk cId="170517307" sldId="480"/>
            <ac:grpSpMk id="53" creationId="{FF4DFD0F-354A-4034-84DE-C780A1A1E74C}"/>
          </ac:grpSpMkLst>
        </pc:grpChg>
        <pc:grpChg chg="add del mod topLvl">
          <ac:chgData name="John Laird" userId="514aed82f2490a09" providerId="LiveId" clId="{EE6CA392-B829-4A9A-8BD7-F08151FF66E3}" dt="2021-06-09T12:46:03.146" v="1980" actId="165"/>
          <ac:grpSpMkLst>
            <pc:docMk/>
            <pc:sldMk cId="170517307" sldId="480"/>
            <ac:grpSpMk id="54" creationId="{7D36AE65-D639-4C8D-B20C-41F688212158}"/>
          </ac:grpSpMkLst>
        </pc:grpChg>
        <pc:picChg chg="mod">
          <ac:chgData name="John Laird" userId="514aed82f2490a09" providerId="LiveId" clId="{EE6CA392-B829-4A9A-8BD7-F08151FF66E3}" dt="2021-06-08T19:47:56.631" v="1339"/>
          <ac:picMkLst>
            <pc:docMk/>
            <pc:sldMk cId="170517307" sldId="480"/>
            <ac:picMk id="6" creationId="{BF711E25-9525-4A85-97B3-E86A702994BC}"/>
          </ac:picMkLst>
        </pc:picChg>
        <pc:picChg chg="add mod">
          <ac:chgData name="John Laird" userId="514aed82f2490a09" providerId="LiveId" clId="{EE6CA392-B829-4A9A-8BD7-F08151FF66E3}" dt="2021-06-08T19:51:38.929" v="1437"/>
          <ac:picMkLst>
            <pc:docMk/>
            <pc:sldMk cId="170517307" sldId="480"/>
            <ac:picMk id="15" creationId="{48029125-271C-46BF-9EAE-A4B3C6D271CF}"/>
          </ac:picMkLst>
        </pc:picChg>
        <pc:cxnChg chg="add mod topLvl">
          <ac:chgData name="John Laird" userId="514aed82f2490a09" providerId="LiveId" clId="{EE6CA392-B829-4A9A-8BD7-F08151FF66E3}" dt="2021-06-09T13:05:08.213" v="2423" actId="1076"/>
          <ac:cxnSpMkLst>
            <pc:docMk/>
            <pc:sldMk cId="170517307" sldId="480"/>
            <ac:cxnSpMk id="17" creationId="{F6C826AC-E900-4DDB-B7DF-FD6D05AC2D3D}"/>
          </ac:cxnSpMkLst>
        </pc:cxnChg>
        <pc:cxnChg chg="add mod topLvl">
          <ac:chgData name="John Laird" userId="514aed82f2490a09" providerId="LiveId" clId="{EE6CA392-B829-4A9A-8BD7-F08151FF66E3}" dt="2021-06-09T13:05:08.213" v="2423" actId="1076"/>
          <ac:cxnSpMkLst>
            <pc:docMk/>
            <pc:sldMk cId="170517307" sldId="480"/>
            <ac:cxnSpMk id="21" creationId="{A0B0461A-7776-41F2-B223-9A3CAA8CEDE7}"/>
          </ac:cxnSpMkLst>
        </pc:cxnChg>
        <pc:cxnChg chg="add mod topLvl">
          <ac:chgData name="John Laird" userId="514aed82f2490a09" providerId="LiveId" clId="{EE6CA392-B829-4A9A-8BD7-F08151FF66E3}" dt="2021-06-09T13:05:08.213" v="2423" actId="1076"/>
          <ac:cxnSpMkLst>
            <pc:docMk/>
            <pc:sldMk cId="170517307" sldId="480"/>
            <ac:cxnSpMk id="22" creationId="{D6DBD1F7-A6F1-4E12-B410-79C3990F21EE}"/>
          </ac:cxnSpMkLst>
        </pc:cxnChg>
        <pc:cxnChg chg="add mod topLvl">
          <ac:chgData name="John Laird" userId="514aed82f2490a09" providerId="LiveId" clId="{EE6CA392-B829-4A9A-8BD7-F08151FF66E3}" dt="2021-06-09T22:17:34.164" v="8471" actId="14100"/>
          <ac:cxnSpMkLst>
            <pc:docMk/>
            <pc:sldMk cId="170517307" sldId="480"/>
            <ac:cxnSpMk id="25" creationId="{0148D64D-1A4B-408C-A90C-CF3A40D8040B}"/>
          </ac:cxnSpMkLst>
        </pc:cxnChg>
        <pc:cxnChg chg="add mod topLvl">
          <ac:chgData name="John Laird" userId="514aed82f2490a09" providerId="LiveId" clId="{EE6CA392-B829-4A9A-8BD7-F08151FF66E3}" dt="2021-06-09T22:17:36.836" v="8472" actId="14100"/>
          <ac:cxnSpMkLst>
            <pc:docMk/>
            <pc:sldMk cId="170517307" sldId="480"/>
            <ac:cxnSpMk id="26" creationId="{CA74FE92-9D36-4B4D-9C77-DCB5CB2AC328}"/>
          </ac:cxnSpMkLst>
        </pc:cxnChg>
        <pc:cxnChg chg="add mod topLvl">
          <ac:chgData name="John Laird" userId="514aed82f2490a09" providerId="LiveId" clId="{EE6CA392-B829-4A9A-8BD7-F08151FF66E3}" dt="2021-06-09T22:17:48.309" v="8475" actId="14100"/>
          <ac:cxnSpMkLst>
            <pc:docMk/>
            <pc:sldMk cId="170517307" sldId="480"/>
            <ac:cxnSpMk id="64" creationId="{F960A349-68F5-4AA4-99F8-77747E73CF26}"/>
          </ac:cxnSpMkLst>
        </pc:cxnChg>
        <pc:cxnChg chg="add mod topLvl">
          <ac:chgData name="John Laird" userId="514aed82f2490a09" providerId="LiveId" clId="{EE6CA392-B829-4A9A-8BD7-F08151FF66E3}" dt="2021-06-09T22:17:42.642" v="8473" actId="14100"/>
          <ac:cxnSpMkLst>
            <pc:docMk/>
            <pc:sldMk cId="170517307" sldId="480"/>
            <ac:cxnSpMk id="66" creationId="{41C53816-38D7-447D-A3B4-8C7AD00A928D}"/>
          </ac:cxnSpMkLst>
        </pc:cxnChg>
      </pc:sldChg>
      <pc:sldChg chg="addSp delSp modSp new mod modAnim">
        <pc:chgData name="John Laird" userId="514aed82f2490a09" providerId="LiveId" clId="{EE6CA392-B829-4A9A-8BD7-F08151FF66E3}" dt="2021-06-10T23:35:40.664" v="16497" actId="207"/>
        <pc:sldMkLst>
          <pc:docMk/>
          <pc:sldMk cId="3958333798" sldId="481"/>
        </pc:sldMkLst>
        <pc:spChg chg="mod">
          <ac:chgData name="John Laird" userId="514aed82f2490a09" providerId="LiveId" clId="{EE6CA392-B829-4A9A-8BD7-F08151FF66E3}" dt="2021-06-09T13:26:12.219" v="2800" actId="6549"/>
          <ac:spMkLst>
            <pc:docMk/>
            <pc:sldMk cId="3958333798" sldId="481"/>
            <ac:spMk id="2" creationId="{FB79B974-1AF1-416C-B31D-478D89DDE841}"/>
          </ac:spMkLst>
        </pc:spChg>
        <pc:spChg chg="mod">
          <ac:chgData name="John Laird" userId="514aed82f2490a09" providerId="LiveId" clId="{EE6CA392-B829-4A9A-8BD7-F08151FF66E3}" dt="2021-06-10T13:42:30.547" v="8524" actId="20577"/>
          <ac:spMkLst>
            <pc:docMk/>
            <pc:sldMk cId="3958333798" sldId="481"/>
            <ac:spMk id="3" creationId="{B07DECBE-4CCC-4020-88BB-36724D9F8984}"/>
          </ac:spMkLst>
        </pc:spChg>
        <pc:spChg chg="del mod">
          <ac:chgData name="John Laird" userId="514aed82f2490a09" providerId="LiveId" clId="{EE6CA392-B829-4A9A-8BD7-F08151FF66E3}" dt="2021-06-10T23:35:22.033" v="16492" actId="478"/>
          <ac:spMkLst>
            <pc:docMk/>
            <pc:sldMk cId="3958333798" sldId="481"/>
            <ac:spMk id="9" creationId="{0716219B-AB79-4470-876B-563539D56808}"/>
          </ac:spMkLst>
        </pc:spChg>
        <pc:spChg chg="mod">
          <ac:chgData name="John Laird" userId="514aed82f2490a09" providerId="LiveId" clId="{EE6CA392-B829-4A9A-8BD7-F08151FF66E3}" dt="2021-06-09T13:26:03.703" v="2798" actId="1076"/>
          <ac:spMkLst>
            <pc:docMk/>
            <pc:sldMk cId="3958333798" sldId="481"/>
            <ac:spMk id="12" creationId="{A39DC7AF-F42F-4789-A347-64C9E317DEDA}"/>
          </ac:spMkLst>
        </pc:spChg>
        <pc:spChg chg="mod">
          <ac:chgData name="John Laird" userId="514aed82f2490a09" providerId="LiveId" clId="{EE6CA392-B829-4A9A-8BD7-F08151FF66E3}" dt="2021-06-09T13:26:03.703" v="2798" actId="1076"/>
          <ac:spMkLst>
            <pc:docMk/>
            <pc:sldMk cId="3958333798" sldId="481"/>
            <ac:spMk id="13" creationId="{0CAFDD9A-A2EE-447F-A797-ADCB7F1F9F1F}"/>
          </ac:spMkLst>
        </pc:spChg>
        <pc:spChg chg="mod">
          <ac:chgData name="John Laird" userId="514aed82f2490a09" providerId="LiveId" clId="{EE6CA392-B829-4A9A-8BD7-F08151FF66E3}" dt="2021-06-09T13:26:03.703" v="2798" actId="1076"/>
          <ac:spMkLst>
            <pc:docMk/>
            <pc:sldMk cId="3958333798" sldId="481"/>
            <ac:spMk id="14" creationId="{C6390352-68E8-4BA4-9B98-292920A75079}"/>
          </ac:spMkLst>
        </pc:spChg>
        <pc:spChg chg="mod">
          <ac:chgData name="John Laird" userId="514aed82f2490a09" providerId="LiveId" clId="{EE6CA392-B829-4A9A-8BD7-F08151FF66E3}" dt="2021-06-09T13:26:03.703" v="2798" actId="1076"/>
          <ac:spMkLst>
            <pc:docMk/>
            <pc:sldMk cId="3958333798" sldId="481"/>
            <ac:spMk id="15" creationId="{AC0D7F36-8DC1-4B12-87EB-BF5DF34D8CC1}"/>
          </ac:spMkLst>
        </pc:spChg>
        <pc:spChg chg="mod">
          <ac:chgData name="John Laird" userId="514aed82f2490a09" providerId="LiveId" clId="{EE6CA392-B829-4A9A-8BD7-F08151FF66E3}" dt="2021-06-09T13:26:03.703" v="2798" actId="1076"/>
          <ac:spMkLst>
            <pc:docMk/>
            <pc:sldMk cId="3958333798" sldId="481"/>
            <ac:spMk id="16" creationId="{0D979DD9-0FC8-4E52-B99F-AA194C174AB7}"/>
          </ac:spMkLst>
        </pc:spChg>
        <pc:spChg chg="mod">
          <ac:chgData name="John Laird" userId="514aed82f2490a09" providerId="LiveId" clId="{EE6CA392-B829-4A9A-8BD7-F08151FF66E3}" dt="2021-06-09T13:26:03.703" v="2798" actId="1076"/>
          <ac:spMkLst>
            <pc:docMk/>
            <pc:sldMk cId="3958333798" sldId="481"/>
            <ac:spMk id="17" creationId="{05F2C973-1D30-4211-92EC-DF30A1B1CFAD}"/>
          </ac:spMkLst>
        </pc:spChg>
        <pc:spChg chg="mod">
          <ac:chgData name="John Laird" userId="514aed82f2490a09" providerId="LiveId" clId="{EE6CA392-B829-4A9A-8BD7-F08151FF66E3}" dt="2021-06-09T13:26:03.703" v="2798" actId="1076"/>
          <ac:spMkLst>
            <pc:docMk/>
            <pc:sldMk cId="3958333798" sldId="481"/>
            <ac:spMk id="18" creationId="{3C4BA0F3-DCE1-4201-92A6-94EF6CCE73A9}"/>
          </ac:spMkLst>
        </pc:spChg>
        <pc:spChg chg="mod">
          <ac:chgData name="John Laird" userId="514aed82f2490a09" providerId="LiveId" clId="{EE6CA392-B829-4A9A-8BD7-F08151FF66E3}" dt="2021-06-09T13:26:03.703" v="2798" actId="1076"/>
          <ac:spMkLst>
            <pc:docMk/>
            <pc:sldMk cId="3958333798" sldId="481"/>
            <ac:spMk id="19" creationId="{C4D19F9F-B119-4308-9DAF-F1AF86FE4698}"/>
          </ac:spMkLst>
        </pc:spChg>
        <pc:spChg chg="mod">
          <ac:chgData name="John Laird" userId="514aed82f2490a09" providerId="LiveId" clId="{EE6CA392-B829-4A9A-8BD7-F08151FF66E3}" dt="2021-06-09T13:26:03.703" v="2798" actId="1076"/>
          <ac:spMkLst>
            <pc:docMk/>
            <pc:sldMk cId="3958333798" sldId="481"/>
            <ac:spMk id="20" creationId="{C97C17D2-A9E8-4C78-BD3C-A6E8105ED693}"/>
          </ac:spMkLst>
        </pc:spChg>
        <pc:spChg chg="mod">
          <ac:chgData name="John Laird" userId="514aed82f2490a09" providerId="LiveId" clId="{EE6CA392-B829-4A9A-8BD7-F08151FF66E3}" dt="2021-06-09T13:26:03.703" v="2798" actId="1076"/>
          <ac:spMkLst>
            <pc:docMk/>
            <pc:sldMk cId="3958333798" sldId="481"/>
            <ac:spMk id="21" creationId="{2C613DA7-AFB8-4728-B1DC-16BD2859A601}"/>
          </ac:spMkLst>
        </pc:spChg>
        <pc:spChg chg="mod">
          <ac:chgData name="John Laird" userId="514aed82f2490a09" providerId="LiveId" clId="{EE6CA392-B829-4A9A-8BD7-F08151FF66E3}" dt="2021-06-09T13:26:03.703" v="2798" actId="1076"/>
          <ac:spMkLst>
            <pc:docMk/>
            <pc:sldMk cId="3958333798" sldId="481"/>
            <ac:spMk id="22" creationId="{EC6D80FD-37B6-4EDC-8143-76C55A154596}"/>
          </ac:spMkLst>
        </pc:spChg>
        <pc:spChg chg="mod">
          <ac:chgData name="John Laird" userId="514aed82f2490a09" providerId="LiveId" clId="{EE6CA392-B829-4A9A-8BD7-F08151FF66E3}" dt="2021-06-09T13:26:03.703" v="2798" actId="1076"/>
          <ac:spMkLst>
            <pc:docMk/>
            <pc:sldMk cId="3958333798" sldId="481"/>
            <ac:spMk id="23" creationId="{89B1F179-A9BC-4B55-A2BF-28D9CDA03644}"/>
          </ac:spMkLst>
        </pc:spChg>
        <pc:spChg chg="mod">
          <ac:chgData name="John Laird" userId="514aed82f2490a09" providerId="LiveId" clId="{EE6CA392-B829-4A9A-8BD7-F08151FF66E3}" dt="2021-06-09T13:26:03.703" v="2798" actId="1076"/>
          <ac:spMkLst>
            <pc:docMk/>
            <pc:sldMk cId="3958333798" sldId="481"/>
            <ac:spMk id="24" creationId="{44D7C419-CB49-4ED2-8294-9FB6539DBE9A}"/>
          </ac:spMkLst>
        </pc:spChg>
        <pc:spChg chg="mod">
          <ac:chgData name="John Laird" userId="514aed82f2490a09" providerId="LiveId" clId="{EE6CA392-B829-4A9A-8BD7-F08151FF66E3}" dt="2021-06-09T13:26:03.703" v="2798" actId="1076"/>
          <ac:spMkLst>
            <pc:docMk/>
            <pc:sldMk cId="3958333798" sldId="481"/>
            <ac:spMk id="25" creationId="{AE8A7391-6E66-47B3-9159-8A6170BC2F50}"/>
          </ac:spMkLst>
        </pc:spChg>
        <pc:spChg chg="mod">
          <ac:chgData name="John Laird" userId="514aed82f2490a09" providerId="LiveId" clId="{EE6CA392-B829-4A9A-8BD7-F08151FF66E3}" dt="2021-06-09T13:26:03.703" v="2798" actId="1076"/>
          <ac:spMkLst>
            <pc:docMk/>
            <pc:sldMk cId="3958333798" sldId="481"/>
            <ac:spMk id="26" creationId="{55EC5DA3-1A8D-4A9A-9B0C-8B80A91943FB}"/>
          </ac:spMkLst>
        </pc:spChg>
        <pc:spChg chg="mod">
          <ac:chgData name="John Laird" userId="514aed82f2490a09" providerId="LiveId" clId="{EE6CA392-B829-4A9A-8BD7-F08151FF66E3}" dt="2021-06-09T13:26:03.703" v="2798" actId="1076"/>
          <ac:spMkLst>
            <pc:docMk/>
            <pc:sldMk cId="3958333798" sldId="481"/>
            <ac:spMk id="27" creationId="{5A4FBE41-E42E-4428-B764-9BE4B16BB100}"/>
          </ac:spMkLst>
        </pc:spChg>
        <pc:spChg chg="mod">
          <ac:chgData name="John Laird" userId="514aed82f2490a09" providerId="LiveId" clId="{EE6CA392-B829-4A9A-8BD7-F08151FF66E3}" dt="2021-06-09T13:26:03.703" v="2798" actId="1076"/>
          <ac:spMkLst>
            <pc:docMk/>
            <pc:sldMk cId="3958333798" sldId="481"/>
            <ac:spMk id="28" creationId="{AB6D7D86-5722-4BFE-AD9E-AE7B389D314B}"/>
          </ac:spMkLst>
        </pc:spChg>
        <pc:spChg chg="mod">
          <ac:chgData name="John Laird" userId="514aed82f2490a09" providerId="LiveId" clId="{EE6CA392-B829-4A9A-8BD7-F08151FF66E3}" dt="2021-06-09T13:26:03.703" v="2798" actId="1076"/>
          <ac:spMkLst>
            <pc:docMk/>
            <pc:sldMk cId="3958333798" sldId="481"/>
            <ac:spMk id="29" creationId="{DA10418A-B725-4354-87B5-5CE95F7882CC}"/>
          </ac:spMkLst>
        </pc:spChg>
        <pc:spChg chg="mod">
          <ac:chgData name="John Laird" userId="514aed82f2490a09" providerId="LiveId" clId="{EE6CA392-B829-4A9A-8BD7-F08151FF66E3}" dt="2021-06-09T13:26:03.703" v="2798" actId="1076"/>
          <ac:spMkLst>
            <pc:docMk/>
            <pc:sldMk cId="3958333798" sldId="481"/>
            <ac:spMk id="30" creationId="{0CDB3594-C354-40F6-BD3F-93FD1CA4CDE9}"/>
          </ac:spMkLst>
        </pc:spChg>
        <pc:spChg chg="mod">
          <ac:chgData name="John Laird" userId="514aed82f2490a09" providerId="LiveId" clId="{EE6CA392-B829-4A9A-8BD7-F08151FF66E3}" dt="2021-06-09T13:26:03.703" v="2798" actId="1076"/>
          <ac:spMkLst>
            <pc:docMk/>
            <pc:sldMk cId="3958333798" sldId="481"/>
            <ac:spMk id="31" creationId="{7AAB31CF-6FFC-4103-B490-3DEF7DA3AC02}"/>
          </ac:spMkLst>
        </pc:spChg>
        <pc:spChg chg="mod">
          <ac:chgData name="John Laird" userId="514aed82f2490a09" providerId="LiveId" clId="{EE6CA392-B829-4A9A-8BD7-F08151FF66E3}" dt="2021-06-09T13:26:03.703" v="2798" actId="1076"/>
          <ac:spMkLst>
            <pc:docMk/>
            <pc:sldMk cId="3958333798" sldId="481"/>
            <ac:spMk id="32" creationId="{19E25E79-E664-489F-852A-5389FC1D175C}"/>
          </ac:spMkLst>
        </pc:spChg>
        <pc:spChg chg="mod">
          <ac:chgData name="John Laird" userId="514aed82f2490a09" providerId="LiveId" clId="{EE6CA392-B829-4A9A-8BD7-F08151FF66E3}" dt="2021-06-09T13:26:03.703" v="2798" actId="1076"/>
          <ac:spMkLst>
            <pc:docMk/>
            <pc:sldMk cId="3958333798" sldId="481"/>
            <ac:spMk id="33" creationId="{C95C4FA7-DCDC-46FE-9CBC-B1753A5F98B2}"/>
          </ac:spMkLst>
        </pc:spChg>
        <pc:spChg chg="mod">
          <ac:chgData name="John Laird" userId="514aed82f2490a09" providerId="LiveId" clId="{EE6CA392-B829-4A9A-8BD7-F08151FF66E3}" dt="2021-06-09T13:26:03.703" v="2798" actId="1076"/>
          <ac:spMkLst>
            <pc:docMk/>
            <pc:sldMk cId="3958333798" sldId="481"/>
            <ac:spMk id="34" creationId="{8AF3E1C4-C61A-4BB4-8BC2-C08D820EAEB3}"/>
          </ac:spMkLst>
        </pc:spChg>
        <pc:spChg chg="mod">
          <ac:chgData name="John Laird" userId="514aed82f2490a09" providerId="LiveId" clId="{EE6CA392-B829-4A9A-8BD7-F08151FF66E3}" dt="2021-06-09T13:26:03.703" v="2798" actId="1076"/>
          <ac:spMkLst>
            <pc:docMk/>
            <pc:sldMk cId="3958333798" sldId="481"/>
            <ac:spMk id="35" creationId="{56D417F7-CB93-4377-BE7B-6D1A06C82F22}"/>
          </ac:spMkLst>
        </pc:spChg>
        <pc:spChg chg="mod">
          <ac:chgData name="John Laird" userId="514aed82f2490a09" providerId="LiveId" clId="{EE6CA392-B829-4A9A-8BD7-F08151FF66E3}" dt="2021-06-09T13:26:03.703" v="2798" actId="1076"/>
          <ac:spMkLst>
            <pc:docMk/>
            <pc:sldMk cId="3958333798" sldId="481"/>
            <ac:spMk id="36" creationId="{55E84BC4-8CC1-4E27-82CD-1CA5C0378894}"/>
          </ac:spMkLst>
        </pc:spChg>
        <pc:spChg chg="mod">
          <ac:chgData name="John Laird" userId="514aed82f2490a09" providerId="LiveId" clId="{EE6CA392-B829-4A9A-8BD7-F08151FF66E3}" dt="2021-06-09T13:26:03.703" v="2798" actId="1076"/>
          <ac:spMkLst>
            <pc:docMk/>
            <pc:sldMk cId="3958333798" sldId="481"/>
            <ac:spMk id="37" creationId="{608CF736-5C27-4202-9E1F-FE7B284B92DC}"/>
          </ac:spMkLst>
        </pc:spChg>
        <pc:spChg chg="mod">
          <ac:chgData name="John Laird" userId="514aed82f2490a09" providerId="LiveId" clId="{EE6CA392-B829-4A9A-8BD7-F08151FF66E3}" dt="2021-06-09T13:26:03.703" v="2798" actId="1076"/>
          <ac:spMkLst>
            <pc:docMk/>
            <pc:sldMk cId="3958333798" sldId="481"/>
            <ac:spMk id="38" creationId="{3496874B-4D3B-49AD-AA55-1A26A92B5056}"/>
          </ac:spMkLst>
        </pc:spChg>
        <pc:spChg chg="mod">
          <ac:chgData name="John Laird" userId="514aed82f2490a09" providerId="LiveId" clId="{EE6CA392-B829-4A9A-8BD7-F08151FF66E3}" dt="2021-06-09T13:26:03.703" v="2798" actId="1076"/>
          <ac:spMkLst>
            <pc:docMk/>
            <pc:sldMk cId="3958333798" sldId="481"/>
            <ac:spMk id="39" creationId="{6F13B019-0CAE-43F3-A259-67F225774292}"/>
          </ac:spMkLst>
        </pc:spChg>
        <pc:spChg chg="mod">
          <ac:chgData name="John Laird" userId="514aed82f2490a09" providerId="LiveId" clId="{EE6CA392-B829-4A9A-8BD7-F08151FF66E3}" dt="2021-06-09T13:26:03.703" v="2798" actId="1076"/>
          <ac:spMkLst>
            <pc:docMk/>
            <pc:sldMk cId="3958333798" sldId="481"/>
            <ac:spMk id="40" creationId="{61696620-091A-4051-8AAA-772FFB4FAC3A}"/>
          </ac:spMkLst>
        </pc:spChg>
        <pc:spChg chg="mod">
          <ac:chgData name="John Laird" userId="514aed82f2490a09" providerId="LiveId" clId="{EE6CA392-B829-4A9A-8BD7-F08151FF66E3}" dt="2021-06-09T13:26:03.703" v="2798" actId="1076"/>
          <ac:spMkLst>
            <pc:docMk/>
            <pc:sldMk cId="3958333798" sldId="481"/>
            <ac:spMk id="41" creationId="{799818E8-17EB-441D-81C8-7DAF60921639}"/>
          </ac:spMkLst>
        </pc:spChg>
        <pc:spChg chg="mod">
          <ac:chgData name="John Laird" userId="514aed82f2490a09" providerId="LiveId" clId="{EE6CA392-B829-4A9A-8BD7-F08151FF66E3}" dt="2021-06-09T13:26:03.703" v="2798" actId="1076"/>
          <ac:spMkLst>
            <pc:docMk/>
            <pc:sldMk cId="3958333798" sldId="481"/>
            <ac:spMk id="42" creationId="{ABCA987A-72EC-422D-A211-73EF053BFDBB}"/>
          </ac:spMkLst>
        </pc:spChg>
        <pc:spChg chg="mod">
          <ac:chgData name="John Laird" userId="514aed82f2490a09" providerId="LiveId" clId="{EE6CA392-B829-4A9A-8BD7-F08151FF66E3}" dt="2021-06-09T13:26:03.703" v="2798" actId="1076"/>
          <ac:spMkLst>
            <pc:docMk/>
            <pc:sldMk cId="3958333798" sldId="481"/>
            <ac:spMk id="43" creationId="{5683BBB2-3F92-455D-BB0F-2AEEA5F10F3D}"/>
          </ac:spMkLst>
        </pc:spChg>
        <pc:spChg chg="mod">
          <ac:chgData name="John Laird" userId="514aed82f2490a09" providerId="LiveId" clId="{EE6CA392-B829-4A9A-8BD7-F08151FF66E3}" dt="2021-06-09T13:26:03.703" v="2798" actId="1076"/>
          <ac:spMkLst>
            <pc:docMk/>
            <pc:sldMk cId="3958333798" sldId="481"/>
            <ac:spMk id="44" creationId="{0775552F-A67A-428D-9711-B21C9FBF249D}"/>
          </ac:spMkLst>
        </pc:spChg>
        <pc:spChg chg="mod">
          <ac:chgData name="John Laird" userId="514aed82f2490a09" providerId="LiveId" clId="{EE6CA392-B829-4A9A-8BD7-F08151FF66E3}" dt="2021-06-09T13:26:03.703" v="2798" actId="1076"/>
          <ac:spMkLst>
            <pc:docMk/>
            <pc:sldMk cId="3958333798" sldId="481"/>
            <ac:spMk id="45" creationId="{D46BD6DB-F7A9-4EAA-84E0-0C815AA155B6}"/>
          </ac:spMkLst>
        </pc:spChg>
        <pc:spChg chg="mod">
          <ac:chgData name="John Laird" userId="514aed82f2490a09" providerId="LiveId" clId="{EE6CA392-B829-4A9A-8BD7-F08151FF66E3}" dt="2021-06-09T13:26:03.703" v="2798" actId="1076"/>
          <ac:spMkLst>
            <pc:docMk/>
            <pc:sldMk cId="3958333798" sldId="481"/>
            <ac:spMk id="46" creationId="{85FB1460-F1D7-4FF9-99B7-0A31526E94C8}"/>
          </ac:spMkLst>
        </pc:spChg>
        <pc:spChg chg="mod">
          <ac:chgData name="John Laird" userId="514aed82f2490a09" providerId="LiveId" clId="{EE6CA392-B829-4A9A-8BD7-F08151FF66E3}" dt="2021-06-09T13:26:03.703" v="2798" actId="1076"/>
          <ac:spMkLst>
            <pc:docMk/>
            <pc:sldMk cId="3958333798" sldId="481"/>
            <ac:spMk id="47" creationId="{B28BBC81-A0C2-459C-A9E2-C55E81C70AD2}"/>
          </ac:spMkLst>
        </pc:spChg>
        <pc:spChg chg="mod">
          <ac:chgData name="John Laird" userId="514aed82f2490a09" providerId="LiveId" clId="{EE6CA392-B829-4A9A-8BD7-F08151FF66E3}" dt="2021-06-09T13:26:03.703" v="2798" actId="1076"/>
          <ac:spMkLst>
            <pc:docMk/>
            <pc:sldMk cId="3958333798" sldId="481"/>
            <ac:spMk id="48" creationId="{AB8D6756-4D9F-42C5-9463-0EF590BC2912}"/>
          </ac:spMkLst>
        </pc:spChg>
        <pc:spChg chg="mod">
          <ac:chgData name="John Laird" userId="514aed82f2490a09" providerId="LiveId" clId="{EE6CA392-B829-4A9A-8BD7-F08151FF66E3}" dt="2021-06-09T13:26:03.703" v="2798" actId="1076"/>
          <ac:spMkLst>
            <pc:docMk/>
            <pc:sldMk cId="3958333798" sldId="481"/>
            <ac:spMk id="49" creationId="{39834E18-E6C9-44AA-AA0A-04BBC2E0F4FC}"/>
          </ac:spMkLst>
        </pc:spChg>
        <pc:spChg chg="mod">
          <ac:chgData name="John Laird" userId="514aed82f2490a09" providerId="LiveId" clId="{EE6CA392-B829-4A9A-8BD7-F08151FF66E3}" dt="2021-06-09T13:26:03.703" v="2798" actId="1076"/>
          <ac:spMkLst>
            <pc:docMk/>
            <pc:sldMk cId="3958333798" sldId="481"/>
            <ac:spMk id="50" creationId="{14D462EB-7422-44DA-ABFB-1284834E8C15}"/>
          </ac:spMkLst>
        </pc:spChg>
        <pc:spChg chg="mod">
          <ac:chgData name="John Laird" userId="514aed82f2490a09" providerId="LiveId" clId="{EE6CA392-B829-4A9A-8BD7-F08151FF66E3}" dt="2021-06-09T13:26:03.703" v="2798" actId="1076"/>
          <ac:spMkLst>
            <pc:docMk/>
            <pc:sldMk cId="3958333798" sldId="481"/>
            <ac:spMk id="51" creationId="{2AFD5550-0756-4204-ACAE-6C09DCFA8E6A}"/>
          </ac:spMkLst>
        </pc:spChg>
        <pc:spChg chg="mod">
          <ac:chgData name="John Laird" userId="514aed82f2490a09" providerId="LiveId" clId="{EE6CA392-B829-4A9A-8BD7-F08151FF66E3}" dt="2021-06-09T13:26:03.703" v="2798" actId="1076"/>
          <ac:spMkLst>
            <pc:docMk/>
            <pc:sldMk cId="3958333798" sldId="481"/>
            <ac:spMk id="52" creationId="{42D3B213-AF4A-4DFC-AD36-B8381858B571}"/>
          </ac:spMkLst>
        </pc:spChg>
        <pc:spChg chg="mod">
          <ac:chgData name="John Laird" userId="514aed82f2490a09" providerId="LiveId" clId="{EE6CA392-B829-4A9A-8BD7-F08151FF66E3}" dt="2021-06-09T13:26:03.703" v="2798" actId="1076"/>
          <ac:spMkLst>
            <pc:docMk/>
            <pc:sldMk cId="3958333798" sldId="481"/>
            <ac:spMk id="53" creationId="{50C58665-29C0-437D-80A4-B18472E85E41}"/>
          </ac:spMkLst>
        </pc:spChg>
        <pc:spChg chg="mod">
          <ac:chgData name="John Laird" userId="514aed82f2490a09" providerId="LiveId" clId="{EE6CA392-B829-4A9A-8BD7-F08151FF66E3}" dt="2021-06-09T13:26:03.703" v="2798" actId="1076"/>
          <ac:spMkLst>
            <pc:docMk/>
            <pc:sldMk cId="3958333798" sldId="481"/>
            <ac:spMk id="54" creationId="{69DE9388-AB17-414C-BF36-55323292EB3D}"/>
          </ac:spMkLst>
        </pc:spChg>
        <pc:spChg chg="mod">
          <ac:chgData name="John Laird" userId="514aed82f2490a09" providerId="LiveId" clId="{EE6CA392-B829-4A9A-8BD7-F08151FF66E3}" dt="2021-06-09T13:26:03.703" v="2798" actId="1076"/>
          <ac:spMkLst>
            <pc:docMk/>
            <pc:sldMk cId="3958333798" sldId="481"/>
            <ac:spMk id="55" creationId="{F034E281-8C24-44F4-A9D6-1CFF9081DA7F}"/>
          </ac:spMkLst>
        </pc:spChg>
        <pc:spChg chg="mod">
          <ac:chgData name="John Laird" userId="514aed82f2490a09" providerId="LiveId" clId="{EE6CA392-B829-4A9A-8BD7-F08151FF66E3}" dt="2021-06-09T13:26:03.703" v="2798" actId="1076"/>
          <ac:spMkLst>
            <pc:docMk/>
            <pc:sldMk cId="3958333798" sldId="481"/>
            <ac:spMk id="56" creationId="{B049454F-4994-4515-B8D8-92842908279A}"/>
          </ac:spMkLst>
        </pc:spChg>
        <pc:spChg chg="mod">
          <ac:chgData name="John Laird" userId="514aed82f2490a09" providerId="LiveId" clId="{EE6CA392-B829-4A9A-8BD7-F08151FF66E3}" dt="2021-06-09T13:26:03.703" v="2798" actId="1076"/>
          <ac:spMkLst>
            <pc:docMk/>
            <pc:sldMk cId="3958333798" sldId="481"/>
            <ac:spMk id="57" creationId="{165B4A0C-41C8-4D94-BC17-7F841B3D982D}"/>
          </ac:spMkLst>
        </pc:spChg>
        <pc:spChg chg="mod">
          <ac:chgData name="John Laird" userId="514aed82f2490a09" providerId="LiveId" clId="{EE6CA392-B829-4A9A-8BD7-F08151FF66E3}" dt="2021-06-09T13:26:03.703" v="2798" actId="1076"/>
          <ac:spMkLst>
            <pc:docMk/>
            <pc:sldMk cId="3958333798" sldId="481"/>
            <ac:spMk id="58" creationId="{DC4E547E-E765-4969-90F1-44D767B62F0F}"/>
          </ac:spMkLst>
        </pc:spChg>
        <pc:spChg chg="mod">
          <ac:chgData name="John Laird" userId="514aed82f2490a09" providerId="LiveId" clId="{EE6CA392-B829-4A9A-8BD7-F08151FF66E3}" dt="2021-06-09T13:26:03.703" v="2798" actId="1076"/>
          <ac:spMkLst>
            <pc:docMk/>
            <pc:sldMk cId="3958333798" sldId="481"/>
            <ac:spMk id="59" creationId="{3C7EAC45-5CE3-4569-A28F-1845583F8365}"/>
          </ac:spMkLst>
        </pc:spChg>
        <pc:spChg chg="mod">
          <ac:chgData name="John Laird" userId="514aed82f2490a09" providerId="LiveId" clId="{EE6CA392-B829-4A9A-8BD7-F08151FF66E3}" dt="2021-06-09T13:26:03.703" v="2798" actId="1076"/>
          <ac:spMkLst>
            <pc:docMk/>
            <pc:sldMk cId="3958333798" sldId="481"/>
            <ac:spMk id="60" creationId="{FD6C71CE-40A7-4991-9F71-6CF8334FE400}"/>
          </ac:spMkLst>
        </pc:spChg>
        <pc:spChg chg="mod">
          <ac:chgData name="John Laird" userId="514aed82f2490a09" providerId="LiveId" clId="{EE6CA392-B829-4A9A-8BD7-F08151FF66E3}" dt="2021-06-09T13:26:03.703" v="2798" actId="1076"/>
          <ac:spMkLst>
            <pc:docMk/>
            <pc:sldMk cId="3958333798" sldId="481"/>
            <ac:spMk id="61" creationId="{F99EB2C4-A1F7-438C-9B3B-88402EC5CE3A}"/>
          </ac:spMkLst>
        </pc:spChg>
        <pc:spChg chg="mod">
          <ac:chgData name="John Laird" userId="514aed82f2490a09" providerId="LiveId" clId="{EE6CA392-B829-4A9A-8BD7-F08151FF66E3}" dt="2021-06-09T13:26:03.703" v="2798" actId="1076"/>
          <ac:spMkLst>
            <pc:docMk/>
            <pc:sldMk cId="3958333798" sldId="481"/>
            <ac:spMk id="62" creationId="{947BC1AB-2C80-44BC-A532-DCDF789D8815}"/>
          </ac:spMkLst>
        </pc:spChg>
        <pc:spChg chg="mod">
          <ac:chgData name="John Laird" userId="514aed82f2490a09" providerId="LiveId" clId="{EE6CA392-B829-4A9A-8BD7-F08151FF66E3}" dt="2021-06-09T13:26:03.703" v="2798" actId="1076"/>
          <ac:spMkLst>
            <pc:docMk/>
            <pc:sldMk cId="3958333798" sldId="481"/>
            <ac:spMk id="63" creationId="{DBE3B9D8-FC79-48E4-AF40-8EC3928A9404}"/>
          </ac:spMkLst>
        </pc:spChg>
        <pc:spChg chg="mod">
          <ac:chgData name="John Laird" userId="514aed82f2490a09" providerId="LiveId" clId="{EE6CA392-B829-4A9A-8BD7-F08151FF66E3}" dt="2021-06-09T13:26:03.703" v="2798" actId="1076"/>
          <ac:spMkLst>
            <pc:docMk/>
            <pc:sldMk cId="3958333798" sldId="481"/>
            <ac:spMk id="64" creationId="{F0A7B49E-6B4C-4FCC-B125-FD26512502BF}"/>
          </ac:spMkLst>
        </pc:spChg>
        <pc:spChg chg="mod">
          <ac:chgData name="John Laird" userId="514aed82f2490a09" providerId="LiveId" clId="{EE6CA392-B829-4A9A-8BD7-F08151FF66E3}" dt="2021-06-09T13:26:03.703" v="2798" actId="1076"/>
          <ac:spMkLst>
            <pc:docMk/>
            <pc:sldMk cId="3958333798" sldId="481"/>
            <ac:spMk id="65" creationId="{5337EC54-8F84-4C20-9CE4-A62C6F3422D5}"/>
          </ac:spMkLst>
        </pc:spChg>
        <pc:spChg chg="mod">
          <ac:chgData name="John Laird" userId="514aed82f2490a09" providerId="LiveId" clId="{EE6CA392-B829-4A9A-8BD7-F08151FF66E3}" dt="2021-06-09T13:26:03.703" v="2798" actId="1076"/>
          <ac:spMkLst>
            <pc:docMk/>
            <pc:sldMk cId="3958333798" sldId="481"/>
            <ac:spMk id="66" creationId="{F9C4B9FE-6AB9-46A2-AE72-26B7C7C9CCDD}"/>
          </ac:spMkLst>
        </pc:spChg>
        <pc:spChg chg="mod">
          <ac:chgData name="John Laird" userId="514aed82f2490a09" providerId="LiveId" clId="{EE6CA392-B829-4A9A-8BD7-F08151FF66E3}" dt="2021-06-09T13:26:03.703" v="2798" actId="1076"/>
          <ac:spMkLst>
            <pc:docMk/>
            <pc:sldMk cId="3958333798" sldId="481"/>
            <ac:spMk id="67" creationId="{46909902-BEDA-4D1F-B2DC-42BEC418252E}"/>
          </ac:spMkLst>
        </pc:spChg>
        <pc:spChg chg="mod">
          <ac:chgData name="John Laird" userId="514aed82f2490a09" providerId="LiveId" clId="{EE6CA392-B829-4A9A-8BD7-F08151FF66E3}" dt="2021-06-09T13:26:03.703" v="2798" actId="1076"/>
          <ac:spMkLst>
            <pc:docMk/>
            <pc:sldMk cId="3958333798" sldId="481"/>
            <ac:spMk id="68" creationId="{66C09DAF-2545-48E7-8F86-A2661083079E}"/>
          </ac:spMkLst>
        </pc:spChg>
        <pc:spChg chg="mod">
          <ac:chgData name="John Laird" userId="514aed82f2490a09" providerId="LiveId" clId="{EE6CA392-B829-4A9A-8BD7-F08151FF66E3}" dt="2021-06-09T13:26:03.703" v="2798" actId="1076"/>
          <ac:spMkLst>
            <pc:docMk/>
            <pc:sldMk cId="3958333798" sldId="481"/>
            <ac:spMk id="69" creationId="{688A1A72-EA28-4D12-8227-CEF8404FFCE6}"/>
          </ac:spMkLst>
        </pc:spChg>
        <pc:spChg chg="mod">
          <ac:chgData name="John Laird" userId="514aed82f2490a09" providerId="LiveId" clId="{EE6CA392-B829-4A9A-8BD7-F08151FF66E3}" dt="2021-06-09T13:26:03.703" v="2798" actId="1076"/>
          <ac:spMkLst>
            <pc:docMk/>
            <pc:sldMk cId="3958333798" sldId="481"/>
            <ac:spMk id="70" creationId="{05647349-A9E3-40CF-9F76-B7C2B1BB160F}"/>
          </ac:spMkLst>
        </pc:spChg>
        <pc:spChg chg="mod">
          <ac:chgData name="John Laird" userId="514aed82f2490a09" providerId="LiveId" clId="{EE6CA392-B829-4A9A-8BD7-F08151FF66E3}" dt="2021-06-09T13:26:03.703" v="2798" actId="1076"/>
          <ac:spMkLst>
            <pc:docMk/>
            <pc:sldMk cId="3958333798" sldId="481"/>
            <ac:spMk id="71" creationId="{386D7623-7328-481A-B5E9-C22511E5B18D}"/>
          </ac:spMkLst>
        </pc:spChg>
        <pc:spChg chg="mod">
          <ac:chgData name="John Laird" userId="514aed82f2490a09" providerId="LiveId" clId="{EE6CA392-B829-4A9A-8BD7-F08151FF66E3}" dt="2021-06-09T13:26:03.703" v="2798" actId="1076"/>
          <ac:spMkLst>
            <pc:docMk/>
            <pc:sldMk cId="3958333798" sldId="481"/>
            <ac:spMk id="72" creationId="{9CBA8ED3-3E21-4CB7-917E-21D6B7BC64F4}"/>
          </ac:spMkLst>
        </pc:spChg>
        <pc:spChg chg="mod">
          <ac:chgData name="John Laird" userId="514aed82f2490a09" providerId="LiveId" clId="{EE6CA392-B829-4A9A-8BD7-F08151FF66E3}" dt="2021-06-09T13:26:03.703" v="2798" actId="1076"/>
          <ac:spMkLst>
            <pc:docMk/>
            <pc:sldMk cId="3958333798" sldId="481"/>
            <ac:spMk id="73" creationId="{F9657671-FE81-43EA-B02E-95FC572D891C}"/>
          </ac:spMkLst>
        </pc:spChg>
        <pc:spChg chg="mod">
          <ac:chgData name="John Laird" userId="514aed82f2490a09" providerId="LiveId" clId="{EE6CA392-B829-4A9A-8BD7-F08151FF66E3}" dt="2021-06-09T13:26:03.703" v="2798" actId="1076"/>
          <ac:spMkLst>
            <pc:docMk/>
            <pc:sldMk cId="3958333798" sldId="481"/>
            <ac:spMk id="74" creationId="{9E82CD3D-E84C-4463-9398-3CC8F4515DA9}"/>
          </ac:spMkLst>
        </pc:spChg>
        <pc:spChg chg="mod">
          <ac:chgData name="John Laird" userId="514aed82f2490a09" providerId="LiveId" clId="{EE6CA392-B829-4A9A-8BD7-F08151FF66E3}" dt="2021-06-09T13:26:03.703" v="2798" actId="1076"/>
          <ac:spMkLst>
            <pc:docMk/>
            <pc:sldMk cId="3958333798" sldId="481"/>
            <ac:spMk id="75" creationId="{D8641B66-D850-4FC8-B8FD-23D9A903E5B1}"/>
          </ac:spMkLst>
        </pc:spChg>
        <pc:spChg chg="mod">
          <ac:chgData name="John Laird" userId="514aed82f2490a09" providerId="LiveId" clId="{EE6CA392-B829-4A9A-8BD7-F08151FF66E3}" dt="2021-06-09T13:26:03.703" v="2798" actId="1076"/>
          <ac:spMkLst>
            <pc:docMk/>
            <pc:sldMk cId="3958333798" sldId="481"/>
            <ac:spMk id="76" creationId="{28E827B5-F0D9-424D-8AB3-87622C9D3D13}"/>
          </ac:spMkLst>
        </pc:spChg>
        <pc:spChg chg="mod">
          <ac:chgData name="John Laird" userId="514aed82f2490a09" providerId="LiveId" clId="{EE6CA392-B829-4A9A-8BD7-F08151FF66E3}" dt="2021-06-09T13:26:03.703" v="2798" actId="1076"/>
          <ac:spMkLst>
            <pc:docMk/>
            <pc:sldMk cId="3958333798" sldId="481"/>
            <ac:spMk id="77" creationId="{7ED6DB26-B715-4223-BB5B-8C91F94DE8D1}"/>
          </ac:spMkLst>
        </pc:spChg>
        <pc:spChg chg="mod">
          <ac:chgData name="John Laird" userId="514aed82f2490a09" providerId="LiveId" clId="{EE6CA392-B829-4A9A-8BD7-F08151FF66E3}" dt="2021-06-09T13:26:03.703" v="2798" actId="1076"/>
          <ac:spMkLst>
            <pc:docMk/>
            <pc:sldMk cId="3958333798" sldId="481"/>
            <ac:spMk id="78" creationId="{5D826DC3-3E4E-4D67-A294-2F842A6E80CD}"/>
          </ac:spMkLst>
        </pc:spChg>
        <pc:spChg chg="mod">
          <ac:chgData name="John Laird" userId="514aed82f2490a09" providerId="LiveId" clId="{EE6CA392-B829-4A9A-8BD7-F08151FF66E3}" dt="2021-06-09T13:26:03.703" v="2798" actId="1076"/>
          <ac:spMkLst>
            <pc:docMk/>
            <pc:sldMk cId="3958333798" sldId="481"/>
            <ac:spMk id="79" creationId="{31EBDEDA-630E-4415-ABF5-5FFD0859B5E6}"/>
          </ac:spMkLst>
        </pc:spChg>
        <pc:spChg chg="mod">
          <ac:chgData name="John Laird" userId="514aed82f2490a09" providerId="LiveId" clId="{EE6CA392-B829-4A9A-8BD7-F08151FF66E3}" dt="2021-06-09T13:26:03.703" v="2798" actId="1076"/>
          <ac:spMkLst>
            <pc:docMk/>
            <pc:sldMk cId="3958333798" sldId="481"/>
            <ac:spMk id="80" creationId="{EEA31412-412B-43A0-82DD-7BB3B020F565}"/>
          </ac:spMkLst>
        </pc:spChg>
        <pc:spChg chg="mod">
          <ac:chgData name="John Laird" userId="514aed82f2490a09" providerId="LiveId" clId="{EE6CA392-B829-4A9A-8BD7-F08151FF66E3}" dt="2021-06-09T13:26:03.703" v="2798" actId="1076"/>
          <ac:spMkLst>
            <pc:docMk/>
            <pc:sldMk cId="3958333798" sldId="481"/>
            <ac:spMk id="81" creationId="{B2120BF7-14F1-449D-8054-C34827E183F7}"/>
          </ac:spMkLst>
        </pc:spChg>
        <pc:spChg chg="mod">
          <ac:chgData name="John Laird" userId="514aed82f2490a09" providerId="LiveId" clId="{EE6CA392-B829-4A9A-8BD7-F08151FF66E3}" dt="2021-06-09T13:26:03.703" v="2798" actId="1076"/>
          <ac:spMkLst>
            <pc:docMk/>
            <pc:sldMk cId="3958333798" sldId="481"/>
            <ac:spMk id="82" creationId="{298E5A0E-995D-49A4-BBB9-8EE11BAA3EA2}"/>
          </ac:spMkLst>
        </pc:spChg>
        <pc:spChg chg="mod">
          <ac:chgData name="John Laird" userId="514aed82f2490a09" providerId="LiveId" clId="{EE6CA392-B829-4A9A-8BD7-F08151FF66E3}" dt="2021-06-09T13:26:03.703" v="2798" actId="1076"/>
          <ac:spMkLst>
            <pc:docMk/>
            <pc:sldMk cId="3958333798" sldId="481"/>
            <ac:spMk id="83" creationId="{9A80B22F-D643-4A06-B840-C3625A17AD46}"/>
          </ac:spMkLst>
        </pc:spChg>
        <pc:spChg chg="mod">
          <ac:chgData name="John Laird" userId="514aed82f2490a09" providerId="LiveId" clId="{EE6CA392-B829-4A9A-8BD7-F08151FF66E3}" dt="2021-06-09T13:26:03.703" v="2798" actId="1076"/>
          <ac:spMkLst>
            <pc:docMk/>
            <pc:sldMk cId="3958333798" sldId="481"/>
            <ac:spMk id="84" creationId="{2CCB184B-A84D-427C-8D1C-D658FE633A1B}"/>
          </ac:spMkLst>
        </pc:spChg>
        <pc:spChg chg="mod">
          <ac:chgData name="John Laird" userId="514aed82f2490a09" providerId="LiveId" clId="{EE6CA392-B829-4A9A-8BD7-F08151FF66E3}" dt="2021-06-09T13:26:03.703" v="2798" actId="1076"/>
          <ac:spMkLst>
            <pc:docMk/>
            <pc:sldMk cId="3958333798" sldId="481"/>
            <ac:spMk id="86" creationId="{BF7BC44E-E4BD-4423-888F-780C41E288EA}"/>
          </ac:spMkLst>
        </pc:spChg>
        <pc:spChg chg="mod">
          <ac:chgData name="John Laird" userId="514aed82f2490a09" providerId="LiveId" clId="{EE6CA392-B829-4A9A-8BD7-F08151FF66E3}" dt="2021-06-10T23:35:35.132" v="16495" actId="207"/>
          <ac:spMkLst>
            <pc:docMk/>
            <pc:sldMk cId="3958333798" sldId="481"/>
            <ac:spMk id="88" creationId="{5C42DDAF-3DF0-4C12-8153-EA05F062E664}"/>
          </ac:spMkLst>
        </pc:spChg>
        <pc:spChg chg="mod">
          <ac:chgData name="John Laird" userId="514aed82f2490a09" providerId="LiveId" clId="{EE6CA392-B829-4A9A-8BD7-F08151FF66E3}" dt="2021-06-10T23:35:40.664" v="16497" actId="207"/>
          <ac:spMkLst>
            <pc:docMk/>
            <pc:sldMk cId="3958333798" sldId="481"/>
            <ac:spMk id="89" creationId="{EEDBB335-715A-4671-9D46-DCFC3BBBBB6B}"/>
          </ac:spMkLst>
        </pc:spChg>
        <pc:spChg chg="mod">
          <ac:chgData name="John Laird" userId="514aed82f2490a09" providerId="LiveId" clId="{EE6CA392-B829-4A9A-8BD7-F08151FF66E3}" dt="2021-06-09T19:19:00.627" v="6904" actId="207"/>
          <ac:spMkLst>
            <pc:docMk/>
            <pc:sldMk cId="3958333798" sldId="481"/>
            <ac:spMk id="90" creationId="{9C72B5FF-30B3-48CC-B7C0-20058093B341}"/>
          </ac:spMkLst>
        </pc:spChg>
        <pc:spChg chg="mod">
          <ac:chgData name="John Laird" userId="514aed82f2490a09" providerId="LiveId" clId="{EE6CA392-B829-4A9A-8BD7-F08151FF66E3}" dt="2021-06-09T19:19:06.753" v="6905" actId="208"/>
          <ac:spMkLst>
            <pc:docMk/>
            <pc:sldMk cId="3958333798" sldId="481"/>
            <ac:spMk id="91" creationId="{8FF8B293-D255-4F81-A04D-4745019CEDBE}"/>
          </ac:spMkLst>
        </pc:spChg>
        <pc:spChg chg="mod">
          <ac:chgData name="John Laird" userId="514aed82f2490a09" providerId="LiveId" clId="{EE6CA392-B829-4A9A-8BD7-F08151FF66E3}" dt="2021-06-09T19:18:42.738" v="6901" actId="208"/>
          <ac:spMkLst>
            <pc:docMk/>
            <pc:sldMk cId="3958333798" sldId="481"/>
            <ac:spMk id="92" creationId="{2D61678C-E399-4411-B766-3116925795F7}"/>
          </ac:spMkLst>
        </pc:spChg>
        <pc:spChg chg="mod">
          <ac:chgData name="John Laird" userId="514aed82f2490a09" providerId="LiveId" clId="{EE6CA392-B829-4A9A-8BD7-F08151FF66E3}" dt="2021-06-09T13:26:03.703" v="2798" actId="1076"/>
          <ac:spMkLst>
            <pc:docMk/>
            <pc:sldMk cId="3958333798" sldId="481"/>
            <ac:spMk id="93" creationId="{2C5407E3-5BCE-48E4-9EAC-43DC36E7DEEB}"/>
          </ac:spMkLst>
        </pc:spChg>
        <pc:spChg chg="mod">
          <ac:chgData name="John Laird" userId="514aed82f2490a09" providerId="LiveId" clId="{EE6CA392-B829-4A9A-8BD7-F08151FF66E3}" dt="2021-06-09T13:26:03.703" v="2798" actId="1076"/>
          <ac:spMkLst>
            <pc:docMk/>
            <pc:sldMk cId="3958333798" sldId="481"/>
            <ac:spMk id="94" creationId="{1CD76688-8421-407E-8F2F-DFBC7A3D37B7}"/>
          </ac:spMkLst>
        </pc:spChg>
        <pc:grpChg chg="add del mod">
          <ac:chgData name="John Laird" userId="514aed82f2490a09" providerId="LiveId" clId="{EE6CA392-B829-4A9A-8BD7-F08151FF66E3}" dt="2021-06-09T13:26:03.703" v="2798" actId="1076"/>
          <ac:grpSpMkLst>
            <pc:docMk/>
            <pc:sldMk cId="3958333798" sldId="481"/>
            <ac:grpSpMk id="5" creationId="{CD97B87A-E0FF-43E0-B915-DAB4C056641F}"/>
          </ac:grpSpMkLst>
        </pc:grpChg>
        <pc:cxnChg chg="mod">
          <ac:chgData name="John Laird" userId="514aed82f2490a09" providerId="LiveId" clId="{EE6CA392-B829-4A9A-8BD7-F08151FF66E3}" dt="2021-06-09T13:26:03.703" v="2798" actId="1076"/>
          <ac:cxnSpMkLst>
            <pc:docMk/>
            <pc:sldMk cId="3958333798" sldId="481"/>
            <ac:cxnSpMk id="6" creationId="{38F3D26E-5058-46C5-BBE7-582310EBB6BB}"/>
          </ac:cxnSpMkLst>
        </pc:cxnChg>
        <pc:cxnChg chg="mod">
          <ac:chgData name="John Laird" userId="514aed82f2490a09" providerId="LiveId" clId="{EE6CA392-B829-4A9A-8BD7-F08151FF66E3}" dt="2021-06-09T13:26:03.703" v="2798" actId="1076"/>
          <ac:cxnSpMkLst>
            <pc:docMk/>
            <pc:sldMk cId="3958333798" sldId="481"/>
            <ac:cxnSpMk id="7" creationId="{E01F5C76-A3ED-4ECA-9381-32163857B788}"/>
          </ac:cxnSpMkLst>
        </pc:cxnChg>
        <pc:cxnChg chg="mod">
          <ac:chgData name="John Laird" userId="514aed82f2490a09" providerId="LiveId" clId="{EE6CA392-B829-4A9A-8BD7-F08151FF66E3}" dt="2021-06-09T13:26:03.703" v="2798" actId="1076"/>
          <ac:cxnSpMkLst>
            <pc:docMk/>
            <pc:sldMk cId="3958333798" sldId="481"/>
            <ac:cxnSpMk id="8" creationId="{65805CB1-8ABE-4F99-A116-1EB7A6E4A751}"/>
          </ac:cxnSpMkLst>
        </pc:cxnChg>
        <pc:cxnChg chg="mod">
          <ac:chgData name="John Laird" userId="514aed82f2490a09" providerId="LiveId" clId="{EE6CA392-B829-4A9A-8BD7-F08151FF66E3}" dt="2021-06-09T13:26:03.703" v="2798" actId="1076"/>
          <ac:cxnSpMkLst>
            <pc:docMk/>
            <pc:sldMk cId="3958333798" sldId="481"/>
            <ac:cxnSpMk id="10" creationId="{4CC34E4B-F1D6-4E12-BF35-E31021C6590B}"/>
          </ac:cxnSpMkLst>
        </pc:cxnChg>
        <pc:cxnChg chg="mod">
          <ac:chgData name="John Laird" userId="514aed82f2490a09" providerId="LiveId" clId="{EE6CA392-B829-4A9A-8BD7-F08151FF66E3}" dt="2021-06-09T13:26:03.703" v="2798" actId="1076"/>
          <ac:cxnSpMkLst>
            <pc:docMk/>
            <pc:sldMk cId="3958333798" sldId="481"/>
            <ac:cxnSpMk id="11" creationId="{01E65C64-122A-4A20-ABCC-E2EB39293D9D}"/>
          </ac:cxnSpMkLst>
        </pc:cxnChg>
        <pc:cxnChg chg="mod">
          <ac:chgData name="John Laird" userId="514aed82f2490a09" providerId="LiveId" clId="{EE6CA392-B829-4A9A-8BD7-F08151FF66E3}" dt="2021-06-09T13:26:03.703" v="2798" actId="1076"/>
          <ac:cxnSpMkLst>
            <pc:docMk/>
            <pc:sldMk cId="3958333798" sldId="481"/>
            <ac:cxnSpMk id="85" creationId="{E708C08F-E8EE-4606-B236-0BC4DD88C163}"/>
          </ac:cxnSpMkLst>
        </pc:cxnChg>
        <pc:cxnChg chg="mod">
          <ac:chgData name="John Laird" userId="514aed82f2490a09" providerId="LiveId" clId="{EE6CA392-B829-4A9A-8BD7-F08151FF66E3}" dt="2021-06-09T13:26:03.703" v="2798" actId="1076"/>
          <ac:cxnSpMkLst>
            <pc:docMk/>
            <pc:sldMk cId="3958333798" sldId="481"/>
            <ac:cxnSpMk id="87" creationId="{5FAA0C58-1445-4286-B23D-C70F2CCAE4B8}"/>
          </ac:cxnSpMkLst>
        </pc:cxnChg>
      </pc:sldChg>
      <pc:sldChg chg="delSp modSp add mod modAnim">
        <pc:chgData name="John Laird" userId="514aed82f2490a09" providerId="LiveId" clId="{EE6CA392-B829-4A9A-8BD7-F08151FF66E3}" dt="2021-06-11T13:18:30.854" v="18568" actId="20577"/>
        <pc:sldMkLst>
          <pc:docMk/>
          <pc:sldMk cId="4115361888" sldId="482"/>
        </pc:sldMkLst>
        <pc:spChg chg="mod">
          <ac:chgData name="John Laird" userId="514aed82f2490a09" providerId="LiveId" clId="{EE6CA392-B829-4A9A-8BD7-F08151FF66E3}" dt="2021-06-09T13:27:06.836" v="2843" actId="20577"/>
          <ac:spMkLst>
            <pc:docMk/>
            <pc:sldMk cId="4115361888" sldId="482"/>
            <ac:spMk id="2" creationId="{FB79B974-1AF1-416C-B31D-478D89DDE841}"/>
          </ac:spMkLst>
        </pc:spChg>
        <pc:spChg chg="mod">
          <ac:chgData name="John Laird" userId="514aed82f2490a09" providerId="LiveId" clId="{EE6CA392-B829-4A9A-8BD7-F08151FF66E3}" dt="2021-06-11T13:18:30.854" v="18568" actId="20577"/>
          <ac:spMkLst>
            <pc:docMk/>
            <pc:sldMk cId="4115361888" sldId="482"/>
            <ac:spMk id="3" creationId="{B07DECBE-4CCC-4020-88BB-36724D9F8984}"/>
          </ac:spMkLst>
        </pc:spChg>
        <pc:spChg chg="del">
          <ac:chgData name="John Laird" userId="514aed82f2490a09" providerId="LiveId" clId="{EE6CA392-B829-4A9A-8BD7-F08151FF66E3}" dt="2021-06-10T23:35:48.076" v="16498" actId="478"/>
          <ac:spMkLst>
            <pc:docMk/>
            <pc:sldMk cId="4115361888" sldId="482"/>
            <ac:spMk id="9" creationId="{0716219B-AB79-4470-876B-563539D56808}"/>
          </ac:spMkLst>
        </pc:spChg>
        <pc:spChg chg="mod">
          <ac:chgData name="John Laird" userId="514aed82f2490a09" providerId="LiveId" clId="{EE6CA392-B829-4A9A-8BD7-F08151FF66E3}" dt="2021-06-10T23:36:02.775" v="16501" actId="207"/>
          <ac:spMkLst>
            <pc:docMk/>
            <pc:sldMk cId="4115361888" sldId="482"/>
            <ac:spMk id="88" creationId="{5C42DDAF-3DF0-4C12-8153-EA05F062E664}"/>
          </ac:spMkLst>
        </pc:spChg>
        <pc:spChg chg="mod">
          <ac:chgData name="John Laird" userId="514aed82f2490a09" providerId="LiveId" clId="{EE6CA392-B829-4A9A-8BD7-F08151FF66E3}" dt="2021-06-10T23:36:09.990" v="16503" actId="207"/>
          <ac:spMkLst>
            <pc:docMk/>
            <pc:sldMk cId="4115361888" sldId="482"/>
            <ac:spMk id="89" creationId="{EEDBB335-715A-4671-9D46-DCFC3BBBBB6B}"/>
          </ac:spMkLst>
        </pc:spChg>
        <pc:spChg chg="mod">
          <ac:chgData name="John Laird" userId="514aed82f2490a09" providerId="LiveId" clId="{EE6CA392-B829-4A9A-8BD7-F08151FF66E3}" dt="2021-06-09T19:19:12.367" v="6906" actId="208"/>
          <ac:spMkLst>
            <pc:docMk/>
            <pc:sldMk cId="4115361888" sldId="482"/>
            <ac:spMk id="90" creationId="{9C72B5FF-30B3-48CC-B7C0-20058093B341}"/>
          </ac:spMkLst>
        </pc:spChg>
        <pc:spChg chg="mod">
          <ac:chgData name="John Laird" userId="514aed82f2490a09" providerId="LiveId" clId="{EE6CA392-B829-4A9A-8BD7-F08151FF66E3}" dt="2021-06-09T19:19:15.199" v="6907" actId="208"/>
          <ac:spMkLst>
            <pc:docMk/>
            <pc:sldMk cId="4115361888" sldId="482"/>
            <ac:spMk id="91" creationId="{8FF8B293-D255-4F81-A04D-4745019CEDBE}"/>
          </ac:spMkLst>
        </pc:spChg>
        <pc:spChg chg="mod">
          <ac:chgData name="John Laird" userId="514aed82f2490a09" providerId="LiveId" clId="{EE6CA392-B829-4A9A-8BD7-F08151FF66E3}" dt="2021-06-09T19:19:18.030" v="6908" actId="208"/>
          <ac:spMkLst>
            <pc:docMk/>
            <pc:sldMk cId="4115361888" sldId="482"/>
            <ac:spMk id="92" creationId="{2D61678C-E399-4411-B766-3116925795F7}"/>
          </ac:spMkLst>
        </pc:spChg>
      </pc:sldChg>
      <pc:sldChg chg="addSp delSp modSp new mod modAnim">
        <pc:chgData name="John Laird" userId="514aed82f2490a09" providerId="LiveId" clId="{EE6CA392-B829-4A9A-8BD7-F08151FF66E3}" dt="2021-06-10T23:37:01.606" v="16514" actId="207"/>
        <pc:sldMkLst>
          <pc:docMk/>
          <pc:sldMk cId="592339013" sldId="483"/>
        </pc:sldMkLst>
        <pc:spChg chg="del mod">
          <ac:chgData name="John Laird" userId="514aed82f2490a09" providerId="LiveId" clId="{EE6CA392-B829-4A9A-8BD7-F08151FF66E3}" dt="2021-06-09T13:37:54.477" v="3452" actId="478"/>
          <ac:spMkLst>
            <pc:docMk/>
            <pc:sldMk cId="592339013" sldId="483"/>
            <ac:spMk id="2" creationId="{773717C2-71D2-49AC-9DFC-C4DE13B8D97A}"/>
          </ac:spMkLst>
        </pc:spChg>
        <pc:spChg chg="mod">
          <ac:chgData name="John Laird" userId="514aed82f2490a09" providerId="LiveId" clId="{EE6CA392-B829-4A9A-8BD7-F08151FF66E3}" dt="2021-06-10T21:24:16.482" v="16013" actId="20577"/>
          <ac:spMkLst>
            <pc:docMk/>
            <pc:sldMk cId="592339013" sldId="483"/>
            <ac:spMk id="3" creationId="{9EFC87A3-13D9-4629-AA31-CBE8F0480CFF}"/>
          </ac:spMkLst>
        </pc:spChg>
        <pc:spChg chg="add mod">
          <ac:chgData name="John Laird" userId="514aed82f2490a09" providerId="LiveId" clId="{EE6CA392-B829-4A9A-8BD7-F08151FF66E3}" dt="2021-06-09T13:37:35.472" v="3450"/>
          <ac:spMkLst>
            <pc:docMk/>
            <pc:sldMk cId="592339013" sldId="483"/>
            <ac:spMk id="5" creationId="{CAEAE64F-42E2-4B9B-82AA-97E19499ED39}"/>
          </ac:spMkLst>
        </pc:spChg>
        <pc:spChg chg="add mod">
          <ac:chgData name="John Laird" userId="514aed82f2490a09" providerId="LiveId" clId="{EE6CA392-B829-4A9A-8BD7-F08151FF66E3}" dt="2021-06-09T13:37:54.093" v="3451"/>
          <ac:spMkLst>
            <pc:docMk/>
            <pc:sldMk cId="592339013" sldId="483"/>
            <ac:spMk id="7" creationId="{77667EA4-36E2-4F02-9319-0EC9BE9F0607}"/>
          </ac:spMkLst>
        </pc:spChg>
        <pc:spChg chg="add mod">
          <ac:chgData name="John Laird" userId="514aed82f2490a09" providerId="LiveId" clId="{EE6CA392-B829-4A9A-8BD7-F08151FF66E3}" dt="2021-06-09T13:37:54.093" v="3451"/>
          <ac:spMkLst>
            <pc:docMk/>
            <pc:sldMk cId="592339013" sldId="483"/>
            <ac:spMk id="8" creationId="{C191607E-667B-481C-B918-83AFEB24A527}"/>
          </ac:spMkLst>
        </pc:spChg>
        <pc:spChg chg="add mod">
          <ac:chgData name="John Laird" userId="514aed82f2490a09" providerId="LiveId" clId="{EE6CA392-B829-4A9A-8BD7-F08151FF66E3}" dt="2021-06-09T13:37:54.093" v="3451"/>
          <ac:spMkLst>
            <pc:docMk/>
            <pc:sldMk cId="592339013" sldId="483"/>
            <ac:spMk id="9" creationId="{2491BFF6-BADA-42A2-8FA3-847ACB8093D9}"/>
          </ac:spMkLst>
        </pc:spChg>
        <pc:spChg chg="add mod">
          <ac:chgData name="John Laird" userId="514aed82f2490a09" providerId="LiveId" clId="{EE6CA392-B829-4A9A-8BD7-F08151FF66E3}" dt="2021-06-09T13:37:54.093" v="3451"/>
          <ac:spMkLst>
            <pc:docMk/>
            <pc:sldMk cId="592339013" sldId="483"/>
            <ac:spMk id="10" creationId="{0AFE057E-F6D0-43BD-9F64-D55E72F2923E}"/>
          </ac:spMkLst>
        </pc:spChg>
        <pc:spChg chg="add mod">
          <ac:chgData name="John Laird" userId="514aed82f2490a09" providerId="LiveId" clId="{EE6CA392-B829-4A9A-8BD7-F08151FF66E3}" dt="2021-06-09T13:37:54.093" v="3451"/>
          <ac:spMkLst>
            <pc:docMk/>
            <pc:sldMk cId="592339013" sldId="483"/>
            <ac:spMk id="12" creationId="{E5897141-E004-4D1D-8E01-6D2591A05F40}"/>
          </ac:spMkLst>
        </pc:spChg>
        <pc:spChg chg="add mod">
          <ac:chgData name="John Laird" userId="514aed82f2490a09" providerId="LiveId" clId="{EE6CA392-B829-4A9A-8BD7-F08151FF66E3}" dt="2021-06-09T13:37:54.093" v="3451"/>
          <ac:spMkLst>
            <pc:docMk/>
            <pc:sldMk cId="592339013" sldId="483"/>
            <ac:spMk id="13" creationId="{93A5E0C3-05BC-4223-9F09-CC0074860E3E}"/>
          </ac:spMkLst>
        </pc:spChg>
        <pc:spChg chg="add mod">
          <ac:chgData name="John Laird" userId="514aed82f2490a09" providerId="LiveId" clId="{EE6CA392-B829-4A9A-8BD7-F08151FF66E3}" dt="2021-06-09T13:37:54.093" v="3451"/>
          <ac:spMkLst>
            <pc:docMk/>
            <pc:sldMk cId="592339013" sldId="483"/>
            <ac:spMk id="15" creationId="{48291927-AF8B-4217-8EC6-D8F65A888416}"/>
          </ac:spMkLst>
        </pc:spChg>
        <pc:spChg chg="add mod">
          <ac:chgData name="John Laird" userId="514aed82f2490a09" providerId="LiveId" clId="{EE6CA392-B829-4A9A-8BD7-F08151FF66E3}" dt="2021-06-09T13:37:54.093" v="3451"/>
          <ac:spMkLst>
            <pc:docMk/>
            <pc:sldMk cId="592339013" sldId="483"/>
            <ac:spMk id="16" creationId="{364BFB57-1C0F-4142-9A43-F9196B1F4226}"/>
          </ac:spMkLst>
        </pc:spChg>
        <pc:spChg chg="add mod">
          <ac:chgData name="John Laird" userId="514aed82f2490a09" providerId="LiveId" clId="{EE6CA392-B829-4A9A-8BD7-F08151FF66E3}" dt="2021-06-09T13:37:54.093" v="3451"/>
          <ac:spMkLst>
            <pc:docMk/>
            <pc:sldMk cId="592339013" sldId="483"/>
            <ac:spMk id="19" creationId="{208F64C6-AC87-498E-B107-4360D97E655D}"/>
          </ac:spMkLst>
        </pc:spChg>
        <pc:spChg chg="add mod">
          <ac:chgData name="John Laird" userId="514aed82f2490a09" providerId="LiveId" clId="{EE6CA392-B829-4A9A-8BD7-F08151FF66E3}" dt="2021-06-09T13:37:54.093" v="3451"/>
          <ac:spMkLst>
            <pc:docMk/>
            <pc:sldMk cId="592339013" sldId="483"/>
            <ac:spMk id="21" creationId="{FF937AAD-9E26-4713-AF11-2B171A484607}"/>
          </ac:spMkLst>
        </pc:spChg>
        <pc:spChg chg="add mod">
          <ac:chgData name="John Laird" userId="514aed82f2490a09" providerId="LiveId" clId="{EE6CA392-B829-4A9A-8BD7-F08151FF66E3}" dt="2021-06-09T13:37:54.093" v="3451"/>
          <ac:spMkLst>
            <pc:docMk/>
            <pc:sldMk cId="592339013" sldId="483"/>
            <ac:spMk id="22" creationId="{BE397606-FF53-4527-86C8-C3A6FCF3E80B}"/>
          </ac:spMkLst>
        </pc:spChg>
        <pc:spChg chg="add mod">
          <ac:chgData name="John Laird" userId="514aed82f2490a09" providerId="LiveId" clId="{EE6CA392-B829-4A9A-8BD7-F08151FF66E3}" dt="2021-06-09T13:37:54.093" v="3451"/>
          <ac:spMkLst>
            <pc:docMk/>
            <pc:sldMk cId="592339013" sldId="483"/>
            <ac:spMk id="24" creationId="{9770A940-AF95-466A-82F8-D273738130CB}"/>
          </ac:spMkLst>
        </pc:spChg>
        <pc:spChg chg="add mod">
          <ac:chgData name="John Laird" userId="514aed82f2490a09" providerId="LiveId" clId="{EE6CA392-B829-4A9A-8BD7-F08151FF66E3}" dt="2021-06-09T13:37:54.093" v="3451"/>
          <ac:spMkLst>
            <pc:docMk/>
            <pc:sldMk cId="592339013" sldId="483"/>
            <ac:spMk id="25" creationId="{AB17DAE8-D7B6-44CE-B428-FD9716B9EB66}"/>
          </ac:spMkLst>
        </pc:spChg>
        <pc:spChg chg="add mod">
          <ac:chgData name="John Laird" userId="514aed82f2490a09" providerId="LiveId" clId="{EE6CA392-B829-4A9A-8BD7-F08151FF66E3}" dt="2021-06-09T13:37:54.093" v="3451"/>
          <ac:spMkLst>
            <pc:docMk/>
            <pc:sldMk cId="592339013" sldId="483"/>
            <ac:spMk id="27" creationId="{DD0332F4-05BF-4097-A8A4-302F3B06F8C5}"/>
          </ac:spMkLst>
        </pc:spChg>
        <pc:spChg chg="add mod">
          <ac:chgData name="John Laird" userId="514aed82f2490a09" providerId="LiveId" clId="{EE6CA392-B829-4A9A-8BD7-F08151FF66E3}" dt="2021-06-09T13:37:54.093" v="3451"/>
          <ac:spMkLst>
            <pc:docMk/>
            <pc:sldMk cId="592339013" sldId="483"/>
            <ac:spMk id="28" creationId="{5F3F3607-1AF0-4AFF-B259-20FB27280377}"/>
          </ac:spMkLst>
        </pc:spChg>
        <pc:spChg chg="add mod">
          <ac:chgData name="John Laird" userId="514aed82f2490a09" providerId="LiveId" clId="{EE6CA392-B829-4A9A-8BD7-F08151FF66E3}" dt="2021-06-09T13:37:54.093" v="3451"/>
          <ac:spMkLst>
            <pc:docMk/>
            <pc:sldMk cId="592339013" sldId="483"/>
            <ac:spMk id="29" creationId="{7D4B035D-AE4B-4B26-84C5-7BA6877203E0}"/>
          </ac:spMkLst>
        </pc:spChg>
        <pc:spChg chg="add mod">
          <ac:chgData name="John Laird" userId="514aed82f2490a09" providerId="LiveId" clId="{EE6CA392-B829-4A9A-8BD7-F08151FF66E3}" dt="2021-06-09T13:37:54.093" v="3451"/>
          <ac:spMkLst>
            <pc:docMk/>
            <pc:sldMk cId="592339013" sldId="483"/>
            <ac:spMk id="32" creationId="{67B383AD-C442-4EA8-8C20-E91A13660B49}"/>
          </ac:spMkLst>
        </pc:spChg>
        <pc:spChg chg="add mod">
          <ac:chgData name="John Laird" userId="514aed82f2490a09" providerId="LiveId" clId="{EE6CA392-B829-4A9A-8BD7-F08151FF66E3}" dt="2021-06-09T13:37:54.093" v="3451"/>
          <ac:spMkLst>
            <pc:docMk/>
            <pc:sldMk cId="592339013" sldId="483"/>
            <ac:spMk id="33" creationId="{0261DB7E-376A-4779-B83F-B3C446931DF6}"/>
          </ac:spMkLst>
        </pc:spChg>
        <pc:spChg chg="add mod">
          <ac:chgData name="John Laird" userId="514aed82f2490a09" providerId="LiveId" clId="{EE6CA392-B829-4A9A-8BD7-F08151FF66E3}" dt="2021-06-09T13:37:54.093" v="3451"/>
          <ac:spMkLst>
            <pc:docMk/>
            <pc:sldMk cId="592339013" sldId="483"/>
            <ac:spMk id="34" creationId="{B4B188E8-301E-49F8-BC5E-9D1ACB52CCC1}"/>
          </ac:spMkLst>
        </pc:spChg>
        <pc:spChg chg="add mod">
          <ac:chgData name="John Laird" userId="514aed82f2490a09" providerId="LiveId" clId="{EE6CA392-B829-4A9A-8BD7-F08151FF66E3}" dt="2021-06-09T13:37:54.093" v="3451"/>
          <ac:spMkLst>
            <pc:docMk/>
            <pc:sldMk cId="592339013" sldId="483"/>
            <ac:spMk id="35" creationId="{86A9D7C0-3455-47F5-8366-FB83F8F2BBFA}"/>
          </ac:spMkLst>
        </pc:spChg>
        <pc:spChg chg="add mod">
          <ac:chgData name="John Laird" userId="514aed82f2490a09" providerId="LiveId" clId="{EE6CA392-B829-4A9A-8BD7-F08151FF66E3}" dt="2021-06-09T13:37:54.093" v="3451"/>
          <ac:spMkLst>
            <pc:docMk/>
            <pc:sldMk cId="592339013" sldId="483"/>
            <ac:spMk id="36" creationId="{C06F09A4-4D2A-427F-B061-7350C65FEE1D}"/>
          </ac:spMkLst>
        </pc:spChg>
        <pc:spChg chg="add mod">
          <ac:chgData name="John Laird" userId="514aed82f2490a09" providerId="LiveId" clId="{EE6CA392-B829-4A9A-8BD7-F08151FF66E3}" dt="2021-06-09T13:37:54.093" v="3451"/>
          <ac:spMkLst>
            <pc:docMk/>
            <pc:sldMk cId="592339013" sldId="483"/>
            <ac:spMk id="37" creationId="{612C8EC3-2805-4142-BAA3-1D84CBDF26E4}"/>
          </ac:spMkLst>
        </pc:spChg>
        <pc:spChg chg="add mod">
          <ac:chgData name="John Laird" userId="514aed82f2490a09" providerId="LiveId" clId="{EE6CA392-B829-4A9A-8BD7-F08151FF66E3}" dt="2021-06-09T13:37:54.093" v="3451"/>
          <ac:spMkLst>
            <pc:docMk/>
            <pc:sldMk cId="592339013" sldId="483"/>
            <ac:spMk id="38" creationId="{FE67A985-D5E0-400A-BC04-0DF609A29222}"/>
          </ac:spMkLst>
        </pc:spChg>
        <pc:spChg chg="add mod">
          <ac:chgData name="John Laird" userId="514aed82f2490a09" providerId="LiveId" clId="{EE6CA392-B829-4A9A-8BD7-F08151FF66E3}" dt="2021-06-09T13:37:54.093" v="3451"/>
          <ac:spMkLst>
            <pc:docMk/>
            <pc:sldMk cId="592339013" sldId="483"/>
            <ac:spMk id="39" creationId="{2A30E6D8-AF8F-4EC5-9D7A-EA07665C9258}"/>
          </ac:spMkLst>
        </pc:spChg>
        <pc:spChg chg="add mod">
          <ac:chgData name="John Laird" userId="514aed82f2490a09" providerId="LiveId" clId="{EE6CA392-B829-4A9A-8BD7-F08151FF66E3}" dt="2021-06-10T13:48:31.128" v="8786" actId="20577"/>
          <ac:spMkLst>
            <pc:docMk/>
            <pc:sldMk cId="592339013" sldId="483"/>
            <ac:spMk id="41" creationId="{9F1B90D2-5884-4D03-A412-63D6C08A8DE3}"/>
          </ac:spMkLst>
        </pc:spChg>
        <pc:spChg chg="del mod">
          <ac:chgData name="John Laird" userId="514aed82f2490a09" providerId="LiveId" clId="{EE6CA392-B829-4A9A-8BD7-F08151FF66E3}" dt="2021-06-10T23:36:43.074" v="16509" actId="478"/>
          <ac:spMkLst>
            <pc:docMk/>
            <pc:sldMk cId="592339013" sldId="483"/>
            <ac:spMk id="43" creationId="{881674B9-F375-4BBE-BC6B-47AC95EA79C3}"/>
          </ac:spMkLst>
        </pc:spChg>
        <pc:spChg chg="add del mod topLvl">
          <ac:chgData name="John Laird" userId="514aed82f2490a09" providerId="LiveId" clId="{EE6CA392-B829-4A9A-8BD7-F08151FF66E3}" dt="2021-06-09T13:45:04.525" v="3476" actId="478"/>
          <ac:spMkLst>
            <pc:docMk/>
            <pc:sldMk cId="592339013" sldId="483"/>
            <ac:spMk id="43" creationId="{F7247167-29C7-4990-9463-63279FE6C935}"/>
          </ac:spMkLst>
        </pc:spChg>
        <pc:spChg chg="add del mod topLvl">
          <ac:chgData name="John Laird" userId="514aed82f2490a09" providerId="LiveId" clId="{EE6CA392-B829-4A9A-8BD7-F08151FF66E3}" dt="2021-06-09T13:52:56.187" v="4067" actId="207"/>
          <ac:spMkLst>
            <pc:docMk/>
            <pc:sldMk cId="592339013" sldId="483"/>
            <ac:spMk id="44" creationId="{4658CC2C-88DC-4682-A6A4-C7E188CB45A3}"/>
          </ac:spMkLst>
        </pc:spChg>
        <pc:spChg chg="add del mod topLvl">
          <ac:chgData name="John Laird" userId="514aed82f2490a09" providerId="LiveId" clId="{EE6CA392-B829-4A9A-8BD7-F08151FF66E3}" dt="2021-06-09T13:52:56.187" v="4067" actId="207"/>
          <ac:spMkLst>
            <pc:docMk/>
            <pc:sldMk cId="592339013" sldId="483"/>
            <ac:spMk id="45" creationId="{359253B5-84E9-4D4C-855C-09ED2BFE4AEB}"/>
          </ac:spMkLst>
        </pc:spChg>
        <pc:spChg chg="add del mod topLvl">
          <ac:chgData name="John Laird" userId="514aed82f2490a09" providerId="LiveId" clId="{EE6CA392-B829-4A9A-8BD7-F08151FF66E3}" dt="2021-06-09T13:52:56.187" v="4067" actId="207"/>
          <ac:spMkLst>
            <pc:docMk/>
            <pc:sldMk cId="592339013" sldId="483"/>
            <ac:spMk id="46" creationId="{B47A8F6F-D10A-447F-8C85-E79485F5F8C2}"/>
          </ac:spMkLst>
        </pc:spChg>
        <pc:spChg chg="add del mod topLvl">
          <ac:chgData name="John Laird" userId="514aed82f2490a09" providerId="LiveId" clId="{EE6CA392-B829-4A9A-8BD7-F08151FF66E3}" dt="2021-06-09T13:52:56.187" v="4067" actId="207"/>
          <ac:spMkLst>
            <pc:docMk/>
            <pc:sldMk cId="592339013" sldId="483"/>
            <ac:spMk id="48" creationId="{A7BF7FC6-F32B-4EE4-A960-72377968DB1B}"/>
          </ac:spMkLst>
        </pc:spChg>
        <pc:spChg chg="add del mod topLvl">
          <ac:chgData name="John Laird" userId="514aed82f2490a09" providerId="LiveId" clId="{EE6CA392-B829-4A9A-8BD7-F08151FF66E3}" dt="2021-06-09T13:52:56.187" v="4067" actId="207"/>
          <ac:spMkLst>
            <pc:docMk/>
            <pc:sldMk cId="592339013" sldId="483"/>
            <ac:spMk id="49" creationId="{FD884316-56C2-4A5A-ADA2-261C64A81327}"/>
          </ac:spMkLst>
        </pc:spChg>
        <pc:spChg chg="add del mod topLvl">
          <ac:chgData name="John Laird" userId="514aed82f2490a09" providerId="LiveId" clId="{EE6CA392-B829-4A9A-8BD7-F08151FF66E3}" dt="2021-06-09T13:52:56.187" v="4067" actId="207"/>
          <ac:spMkLst>
            <pc:docMk/>
            <pc:sldMk cId="592339013" sldId="483"/>
            <ac:spMk id="51" creationId="{DBCB95A5-E6A9-4745-9949-54225020CE04}"/>
          </ac:spMkLst>
        </pc:spChg>
        <pc:spChg chg="add del mod topLvl">
          <ac:chgData name="John Laird" userId="514aed82f2490a09" providerId="LiveId" clId="{EE6CA392-B829-4A9A-8BD7-F08151FF66E3}" dt="2021-06-09T13:52:56.187" v="4067" actId="207"/>
          <ac:spMkLst>
            <pc:docMk/>
            <pc:sldMk cId="592339013" sldId="483"/>
            <ac:spMk id="52" creationId="{E2B099BB-D6C8-47A3-9441-89853A1DE0D1}"/>
          </ac:spMkLst>
        </pc:spChg>
        <pc:spChg chg="add del mod topLvl">
          <ac:chgData name="John Laird" userId="514aed82f2490a09" providerId="LiveId" clId="{EE6CA392-B829-4A9A-8BD7-F08151FF66E3}" dt="2021-06-09T13:52:56.187" v="4067" actId="207"/>
          <ac:spMkLst>
            <pc:docMk/>
            <pc:sldMk cId="592339013" sldId="483"/>
            <ac:spMk id="55" creationId="{430CB939-3A2A-4060-861A-F579914F3B56}"/>
          </ac:spMkLst>
        </pc:spChg>
        <pc:spChg chg="add del mod topLvl">
          <ac:chgData name="John Laird" userId="514aed82f2490a09" providerId="LiveId" clId="{EE6CA392-B829-4A9A-8BD7-F08151FF66E3}" dt="2021-06-09T13:52:56.187" v="4067" actId="207"/>
          <ac:spMkLst>
            <pc:docMk/>
            <pc:sldMk cId="592339013" sldId="483"/>
            <ac:spMk id="57" creationId="{D98C7A22-6735-4D96-86B2-8276E9D35C45}"/>
          </ac:spMkLst>
        </pc:spChg>
        <pc:spChg chg="add del mod topLvl">
          <ac:chgData name="John Laird" userId="514aed82f2490a09" providerId="LiveId" clId="{EE6CA392-B829-4A9A-8BD7-F08151FF66E3}" dt="2021-06-09T13:52:56.187" v="4067" actId="207"/>
          <ac:spMkLst>
            <pc:docMk/>
            <pc:sldMk cId="592339013" sldId="483"/>
            <ac:spMk id="58" creationId="{58561D2A-7038-4444-A915-ADB27FA16601}"/>
          </ac:spMkLst>
        </pc:spChg>
        <pc:spChg chg="add del mod topLvl">
          <ac:chgData name="John Laird" userId="514aed82f2490a09" providerId="LiveId" clId="{EE6CA392-B829-4A9A-8BD7-F08151FF66E3}" dt="2021-06-09T13:52:56.187" v="4067" actId="207"/>
          <ac:spMkLst>
            <pc:docMk/>
            <pc:sldMk cId="592339013" sldId="483"/>
            <ac:spMk id="60" creationId="{C7CBB498-7BF5-4AFD-A5F0-1B323FF94DE9}"/>
          </ac:spMkLst>
        </pc:spChg>
        <pc:spChg chg="add del mod topLvl">
          <ac:chgData name="John Laird" userId="514aed82f2490a09" providerId="LiveId" clId="{EE6CA392-B829-4A9A-8BD7-F08151FF66E3}" dt="2021-06-09T13:52:56.187" v="4067" actId="207"/>
          <ac:spMkLst>
            <pc:docMk/>
            <pc:sldMk cId="592339013" sldId="483"/>
            <ac:spMk id="61" creationId="{7ABAC335-361C-4B73-9807-6FE535EF8EF1}"/>
          </ac:spMkLst>
        </pc:spChg>
        <pc:spChg chg="add del mod topLvl">
          <ac:chgData name="John Laird" userId="514aed82f2490a09" providerId="LiveId" clId="{EE6CA392-B829-4A9A-8BD7-F08151FF66E3}" dt="2021-06-09T13:52:56.187" v="4067" actId="207"/>
          <ac:spMkLst>
            <pc:docMk/>
            <pc:sldMk cId="592339013" sldId="483"/>
            <ac:spMk id="63" creationId="{B6295E05-FD4F-4614-87E7-92A469AE88E3}"/>
          </ac:spMkLst>
        </pc:spChg>
        <pc:spChg chg="add del mod topLvl">
          <ac:chgData name="John Laird" userId="514aed82f2490a09" providerId="LiveId" clId="{EE6CA392-B829-4A9A-8BD7-F08151FF66E3}" dt="2021-06-09T13:52:56.187" v="4067" actId="207"/>
          <ac:spMkLst>
            <pc:docMk/>
            <pc:sldMk cId="592339013" sldId="483"/>
            <ac:spMk id="64" creationId="{4546646B-204E-467E-A5E0-DADF07ADB590}"/>
          </ac:spMkLst>
        </pc:spChg>
        <pc:spChg chg="add del mod topLvl">
          <ac:chgData name="John Laird" userId="514aed82f2490a09" providerId="LiveId" clId="{EE6CA392-B829-4A9A-8BD7-F08151FF66E3}" dt="2021-06-09T13:52:56.187" v="4067" actId="207"/>
          <ac:spMkLst>
            <pc:docMk/>
            <pc:sldMk cId="592339013" sldId="483"/>
            <ac:spMk id="65" creationId="{4C1A717E-901A-4043-9880-22EA65A1FA6B}"/>
          </ac:spMkLst>
        </pc:spChg>
        <pc:spChg chg="add del mod topLvl">
          <ac:chgData name="John Laird" userId="514aed82f2490a09" providerId="LiveId" clId="{EE6CA392-B829-4A9A-8BD7-F08151FF66E3}" dt="2021-06-09T13:52:56.187" v="4067" actId="207"/>
          <ac:spMkLst>
            <pc:docMk/>
            <pc:sldMk cId="592339013" sldId="483"/>
            <ac:spMk id="68" creationId="{DA778EEC-E01A-4938-9DDF-F391A98675BB}"/>
          </ac:spMkLst>
        </pc:spChg>
        <pc:spChg chg="add del mod topLvl">
          <ac:chgData name="John Laird" userId="514aed82f2490a09" providerId="LiveId" clId="{EE6CA392-B829-4A9A-8BD7-F08151FF66E3}" dt="2021-06-09T13:52:56.187" v="4067" actId="207"/>
          <ac:spMkLst>
            <pc:docMk/>
            <pc:sldMk cId="592339013" sldId="483"/>
            <ac:spMk id="69" creationId="{59DC92D9-9020-47D7-B9F1-827D535C858D}"/>
          </ac:spMkLst>
        </pc:spChg>
        <pc:spChg chg="add del mod topLvl">
          <ac:chgData name="John Laird" userId="514aed82f2490a09" providerId="LiveId" clId="{EE6CA392-B829-4A9A-8BD7-F08151FF66E3}" dt="2021-06-09T13:52:56.187" v="4067" actId="207"/>
          <ac:spMkLst>
            <pc:docMk/>
            <pc:sldMk cId="592339013" sldId="483"/>
            <ac:spMk id="70" creationId="{33A73807-CBC8-4137-B625-79AC87525B0C}"/>
          </ac:spMkLst>
        </pc:spChg>
        <pc:spChg chg="add del mod topLvl">
          <ac:chgData name="John Laird" userId="514aed82f2490a09" providerId="LiveId" clId="{EE6CA392-B829-4A9A-8BD7-F08151FF66E3}" dt="2021-06-09T13:52:56.187" v="4067" actId="207"/>
          <ac:spMkLst>
            <pc:docMk/>
            <pc:sldMk cId="592339013" sldId="483"/>
            <ac:spMk id="71" creationId="{4C4BF6A6-1937-44E1-BD62-AEDEC85B5ADF}"/>
          </ac:spMkLst>
        </pc:spChg>
        <pc:spChg chg="add del mod topLvl">
          <ac:chgData name="John Laird" userId="514aed82f2490a09" providerId="LiveId" clId="{EE6CA392-B829-4A9A-8BD7-F08151FF66E3}" dt="2021-06-09T13:52:56.187" v="4067" actId="207"/>
          <ac:spMkLst>
            <pc:docMk/>
            <pc:sldMk cId="592339013" sldId="483"/>
            <ac:spMk id="72" creationId="{5CC7F5E7-477F-45D7-B36B-A769F9F5C517}"/>
          </ac:spMkLst>
        </pc:spChg>
        <pc:spChg chg="add del mod topLvl">
          <ac:chgData name="John Laird" userId="514aed82f2490a09" providerId="LiveId" clId="{EE6CA392-B829-4A9A-8BD7-F08151FF66E3}" dt="2021-06-09T13:53:08.134" v="4069" actId="207"/>
          <ac:spMkLst>
            <pc:docMk/>
            <pc:sldMk cId="592339013" sldId="483"/>
            <ac:spMk id="73" creationId="{CE31D73C-D530-4725-AA28-66334DB9EC3A}"/>
          </ac:spMkLst>
        </pc:spChg>
        <pc:spChg chg="add del mod topLvl">
          <ac:chgData name="John Laird" userId="514aed82f2490a09" providerId="LiveId" clId="{EE6CA392-B829-4A9A-8BD7-F08151FF66E3}" dt="2021-06-09T13:52:56.187" v="4067" actId="207"/>
          <ac:spMkLst>
            <pc:docMk/>
            <pc:sldMk cId="592339013" sldId="483"/>
            <ac:spMk id="74" creationId="{A711BBCC-DC63-40ED-B409-5DAEAEEE3839}"/>
          </ac:spMkLst>
        </pc:spChg>
        <pc:spChg chg="add del mod topLvl">
          <ac:chgData name="John Laird" userId="514aed82f2490a09" providerId="LiveId" clId="{EE6CA392-B829-4A9A-8BD7-F08151FF66E3}" dt="2021-06-09T13:52:56.187" v="4067" actId="207"/>
          <ac:spMkLst>
            <pc:docMk/>
            <pc:sldMk cId="592339013" sldId="483"/>
            <ac:spMk id="75" creationId="{DB01D458-66F6-408C-BD47-D95FBC2DC0CC}"/>
          </ac:spMkLst>
        </pc:spChg>
        <pc:spChg chg="mod">
          <ac:chgData name="John Laird" userId="514aed82f2490a09" providerId="LiveId" clId="{EE6CA392-B829-4A9A-8BD7-F08151FF66E3}" dt="2021-06-10T13:48:50.319" v="8791" actId="1076"/>
          <ac:spMkLst>
            <pc:docMk/>
            <pc:sldMk cId="592339013" sldId="483"/>
            <ac:spMk id="79" creationId="{7DB28C18-D9F2-4382-84F2-4CF982577970}"/>
          </ac:spMkLst>
        </pc:spChg>
        <pc:spChg chg="mod">
          <ac:chgData name="John Laird" userId="514aed82f2490a09" providerId="LiveId" clId="{EE6CA392-B829-4A9A-8BD7-F08151FF66E3}" dt="2021-06-10T13:48:50.319" v="8791" actId="1076"/>
          <ac:spMkLst>
            <pc:docMk/>
            <pc:sldMk cId="592339013" sldId="483"/>
            <ac:spMk id="80" creationId="{FA1AEFC3-A259-4AC9-B0DC-43F6DA8A3AC7}"/>
          </ac:spMkLst>
        </pc:spChg>
        <pc:spChg chg="mod">
          <ac:chgData name="John Laird" userId="514aed82f2490a09" providerId="LiveId" clId="{EE6CA392-B829-4A9A-8BD7-F08151FF66E3}" dt="2021-06-10T13:48:50.319" v="8791" actId="1076"/>
          <ac:spMkLst>
            <pc:docMk/>
            <pc:sldMk cId="592339013" sldId="483"/>
            <ac:spMk id="81" creationId="{BC0A416D-2CD0-4703-9E3A-00EF0AA5D8AD}"/>
          </ac:spMkLst>
        </pc:spChg>
        <pc:spChg chg="mod">
          <ac:chgData name="John Laird" userId="514aed82f2490a09" providerId="LiveId" clId="{EE6CA392-B829-4A9A-8BD7-F08151FF66E3}" dt="2021-06-10T13:48:50.319" v="8791" actId="1076"/>
          <ac:spMkLst>
            <pc:docMk/>
            <pc:sldMk cId="592339013" sldId="483"/>
            <ac:spMk id="82" creationId="{1151B382-8F32-4823-93B9-30DBBDB9206E}"/>
          </ac:spMkLst>
        </pc:spChg>
        <pc:spChg chg="mod">
          <ac:chgData name="John Laird" userId="514aed82f2490a09" providerId="LiveId" clId="{EE6CA392-B829-4A9A-8BD7-F08151FF66E3}" dt="2021-06-10T13:48:50.319" v="8791" actId="1076"/>
          <ac:spMkLst>
            <pc:docMk/>
            <pc:sldMk cId="592339013" sldId="483"/>
            <ac:spMk id="83" creationId="{1535EC4A-6B48-426D-92F0-6EEC47F6296F}"/>
          </ac:spMkLst>
        </pc:spChg>
        <pc:spChg chg="mod">
          <ac:chgData name="John Laird" userId="514aed82f2490a09" providerId="LiveId" clId="{EE6CA392-B829-4A9A-8BD7-F08151FF66E3}" dt="2021-06-10T13:48:50.319" v="8791" actId="1076"/>
          <ac:spMkLst>
            <pc:docMk/>
            <pc:sldMk cId="592339013" sldId="483"/>
            <ac:spMk id="84" creationId="{08D97C46-7532-4139-A1B7-6308B4A31DCF}"/>
          </ac:spMkLst>
        </pc:spChg>
        <pc:spChg chg="mod">
          <ac:chgData name="John Laird" userId="514aed82f2490a09" providerId="LiveId" clId="{EE6CA392-B829-4A9A-8BD7-F08151FF66E3}" dt="2021-06-10T13:48:50.319" v="8791" actId="1076"/>
          <ac:spMkLst>
            <pc:docMk/>
            <pc:sldMk cId="592339013" sldId="483"/>
            <ac:spMk id="85" creationId="{2EFFD39B-A391-47A1-8CD0-12C33239A1F1}"/>
          </ac:spMkLst>
        </pc:spChg>
        <pc:spChg chg="mod">
          <ac:chgData name="John Laird" userId="514aed82f2490a09" providerId="LiveId" clId="{EE6CA392-B829-4A9A-8BD7-F08151FF66E3}" dt="2021-06-10T13:48:50.319" v="8791" actId="1076"/>
          <ac:spMkLst>
            <pc:docMk/>
            <pc:sldMk cId="592339013" sldId="483"/>
            <ac:spMk id="86" creationId="{666A9F07-CE67-4E28-BFA3-A1A58C3A695E}"/>
          </ac:spMkLst>
        </pc:spChg>
        <pc:spChg chg="mod">
          <ac:chgData name="John Laird" userId="514aed82f2490a09" providerId="LiveId" clId="{EE6CA392-B829-4A9A-8BD7-F08151FF66E3}" dt="2021-06-10T13:48:50.319" v="8791" actId="1076"/>
          <ac:spMkLst>
            <pc:docMk/>
            <pc:sldMk cId="592339013" sldId="483"/>
            <ac:spMk id="87" creationId="{F93931C9-4FFB-45F5-9437-FEB8A012E79D}"/>
          </ac:spMkLst>
        </pc:spChg>
        <pc:spChg chg="mod">
          <ac:chgData name="John Laird" userId="514aed82f2490a09" providerId="LiveId" clId="{EE6CA392-B829-4A9A-8BD7-F08151FF66E3}" dt="2021-06-10T13:48:50.319" v="8791" actId="1076"/>
          <ac:spMkLst>
            <pc:docMk/>
            <pc:sldMk cId="592339013" sldId="483"/>
            <ac:spMk id="88" creationId="{BCDC4CFE-1258-4F01-ABF7-E2BD3424F1D2}"/>
          </ac:spMkLst>
        </pc:spChg>
        <pc:spChg chg="mod">
          <ac:chgData name="John Laird" userId="514aed82f2490a09" providerId="LiveId" clId="{EE6CA392-B829-4A9A-8BD7-F08151FF66E3}" dt="2021-06-10T13:48:50.319" v="8791" actId="1076"/>
          <ac:spMkLst>
            <pc:docMk/>
            <pc:sldMk cId="592339013" sldId="483"/>
            <ac:spMk id="89" creationId="{158CCF34-DB86-4F80-AC64-0F2F993DDAE2}"/>
          </ac:spMkLst>
        </pc:spChg>
        <pc:spChg chg="mod">
          <ac:chgData name="John Laird" userId="514aed82f2490a09" providerId="LiveId" clId="{EE6CA392-B829-4A9A-8BD7-F08151FF66E3}" dt="2021-06-10T13:48:50.319" v="8791" actId="1076"/>
          <ac:spMkLst>
            <pc:docMk/>
            <pc:sldMk cId="592339013" sldId="483"/>
            <ac:spMk id="90" creationId="{CFFB651A-E421-4114-8DC3-B809EB6C0505}"/>
          </ac:spMkLst>
        </pc:spChg>
        <pc:spChg chg="mod">
          <ac:chgData name="John Laird" userId="514aed82f2490a09" providerId="LiveId" clId="{EE6CA392-B829-4A9A-8BD7-F08151FF66E3}" dt="2021-06-10T13:48:50.319" v="8791" actId="1076"/>
          <ac:spMkLst>
            <pc:docMk/>
            <pc:sldMk cId="592339013" sldId="483"/>
            <ac:spMk id="91" creationId="{A45DCBCF-D81F-41E4-AEAF-15933A096AD9}"/>
          </ac:spMkLst>
        </pc:spChg>
        <pc:spChg chg="mod">
          <ac:chgData name="John Laird" userId="514aed82f2490a09" providerId="LiveId" clId="{EE6CA392-B829-4A9A-8BD7-F08151FF66E3}" dt="2021-06-10T13:48:50.319" v="8791" actId="1076"/>
          <ac:spMkLst>
            <pc:docMk/>
            <pc:sldMk cId="592339013" sldId="483"/>
            <ac:spMk id="92" creationId="{D6CF7FFC-97AF-4BD8-85EE-A7C62EA2281A}"/>
          </ac:spMkLst>
        </pc:spChg>
        <pc:spChg chg="mod">
          <ac:chgData name="John Laird" userId="514aed82f2490a09" providerId="LiveId" clId="{EE6CA392-B829-4A9A-8BD7-F08151FF66E3}" dt="2021-06-10T13:48:50.319" v="8791" actId="1076"/>
          <ac:spMkLst>
            <pc:docMk/>
            <pc:sldMk cId="592339013" sldId="483"/>
            <ac:spMk id="93" creationId="{947C9BC3-32FB-4CEA-8BA4-C5414ACC24B3}"/>
          </ac:spMkLst>
        </pc:spChg>
        <pc:spChg chg="mod">
          <ac:chgData name="John Laird" userId="514aed82f2490a09" providerId="LiveId" clId="{EE6CA392-B829-4A9A-8BD7-F08151FF66E3}" dt="2021-06-10T13:48:50.319" v="8791" actId="1076"/>
          <ac:spMkLst>
            <pc:docMk/>
            <pc:sldMk cId="592339013" sldId="483"/>
            <ac:spMk id="94" creationId="{50F774DC-CCF6-4CF2-A36B-FD33E194F7AC}"/>
          </ac:spMkLst>
        </pc:spChg>
        <pc:spChg chg="mod">
          <ac:chgData name="John Laird" userId="514aed82f2490a09" providerId="LiveId" clId="{EE6CA392-B829-4A9A-8BD7-F08151FF66E3}" dt="2021-06-10T13:48:50.319" v="8791" actId="1076"/>
          <ac:spMkLst>
            <pc:docMk/>
            <pc:sldMk cId="592339013" sldId="483"/>
            <ac:spMk id="95" creationId="{871AB569-945D-49A8-BA20-7EEEACAE2B42}"/>
          </ac:spMkLst>
        </pc:spChg>
        <pc:spChg chg="mod">
          <ac:chgData name="John Laird" userId="514aed82f2490a09" providerId="LiveId" clId="{EE6CA392-B829-4A9A-8BD7-F08151FF66E3}" dt="2021-06-10T13:48:50.319" v="8791" actId="1076"/>
          <ac:spMkLst>
            <pc:docMk/>
            <pc:sldMk cId="592339013" sldId="483"/>
            <ac:spMk id="96" creationId="{6CB71C82-3DA4-47B2-9D4E-89D7361AFCEB}"/>
          </ac:spMkLst>
        </pc:spChg>
        <pc:spChg chg="mod">
          <ac:chgData name="John Laird" userId="514aed82f2490a09" providerId="LiveId" clId="{EE6CA392-B829-4A9A-8BD7-F08151FF66E3}" dt="2021-06-10T13:48:50.319" v="8791" actId="1076"/>
          <ac:spMkLst>
            <pc:docMk/>
            <pc:sldMk cId="592339013" sldId="483"/>
            <ac:spMk id="97" creationId="{0E7216A9-EC9C-4ADA-9F1A-87B8CC484F23}"/>
          </ac:spMkLst>
        </pc:spChg>
        <pc:spChg chg="mod">
          <ac:chgData name="John Laird" userId="514aed82f2490a09" providerId="LiveId" clId="{EE6CA392-B829-4A9A-8BD7-F08151FF66E3}" dt="2021-06-10T13:48:50.319" v="8791" actId="1076"/>
          <ac:spMkLst>
            <pc:docMk/>
            <pc:sldMk cId="592339013" sldId="483"/>
            <ac:spMk id="98" creationId="{16C36C8A-6E26-4A93-BB00-B79A64A21C16}"/>
          </ac:spMkLst>
        </pc:spChg>
        <pc:spChg chg="mod">
          <ac:chgData name="John Laird" userId="514aed82f2490a09" providerId="LiveId" clId="{EE6CA392-B829-4A9A-8BD7-F08151FF66E3}" dt="2021-06-10T13:48:50.319" v="8791" actId="1076"/>
          <ac:spMkLst>
            <pc:docMk/>
            <pc:sldMk cId="592339013" sldId="483"/>
            <ac:spMk id="99" creationId="{C22B34CD-1AD5-45E1-8ED4-0F1E89BAB412}"/>
          </ac:spMkLst>
        </pc:spChg>
        <pc:spChg chg="mod">
          <ac:chgData name="John Laird" userId="514aed82f2490a09" providerId="LiveId" clId="{EE6CA392-B829-4A9A-8BD7-F08151FF66E3}" dt="2021-06-10T13:48:50.319" v="8791" actId="1076"/>
          <ac:spMkLst>
            <pc:docMk/>
            <pc:sldMk cId="592339013" sldId="483"/>
            <ac:spMk id="100" creationId="{B91A28F4-472A-4D5A-911E-BAA332C87FBC}"/>
          </ac:spMkLst>
        </pc:spChg>
        <pc:spChg chg="mod">
          <ac:chgData name="John Laird" userId="514aed82f2490a09" providerId="LiveId" clId="{EE6CA392-B829-4A9A-8BD7-F08151FF66E3}" dt="2021-06-10T13:48:50.319" v="8791" actId="1076"/>
          <ac:spMkLst>
            <pc:docMk/>
            <pc:sldMk cId="592339013" sldId="483"/>
            <ac:spMk id="101" creationId="{490E911A-BEF7-4061-B18D-3C6EF889BDB8}"/>
          </ac:spMkLst>
        </pc:spChg>
        <pc:spChg chg="mod">
          <ac:chgData name="John Laird" userId="514aed82f2490a09" providerId="LiveId" clId="{EE6CA392-B829-4A9A-8BD7-F08151FF66E3}" dt="2021-06-10T13:48:50.319" v="8791" actId="1076"/>
          <ac:spMkLst>
            <pc:docMk/>
            <pc:sldMk cId="592339013" sldId="483"/>
            <ac:spMk id="102" creationId="{589C525A-3531-4DEC-90B1-1CB96C730DF3}"/>
          </ac:spMkLst>
        </pc:spChg>
        <pc:spChg chg="mod">
          <ac:chgData name="John Laird" userId="514aed82f2490a09" providerId="LiveId" clId="{EE6CA392-B829-4A9A-8BD7-F08151FF66E3}" dt="2021-06-10T13:48:50.319" v="8791" actId="1076"/>
          <ac:spMkLst>
            <pc:docMk/>
            <pc:sldMk cId="592339013" sldId="483"/>
            <ac:spMk id="103" creationId="{6A990FF0-1688-4F37-B198-F3EB92326CC5}"/>
          </ac:spMkLst>
        </pc:spChg>
        <pc:spChg chg="mod">
          <ac:chgData name="John Laird" userId="514aed82f2490a09" providerId="LiveId" clId="{EE6CA392-B829-4A9A-8BD7-F08151FF66E3}" dt="2021-06-10T13:48:50.319" v="8791" actId="1076"/>
          <ac:spMkLst>
            <pc:docMk/>
            <pc:sldMk cId="592339013" sldId="483"/>
            <ac:spMk id="104" creationId="{D93505E9-7D5C-473B-BEC2-34FF371B151E}"/>
          </ac:spMkLst>
        </pc:spChg>
        <pc:spChg chg="mod">
          <ac:chgData name="John Laird" userId="514aed82f2490a09" providerId="LiveId" clId="{EE6CA392-B829-4A9A-8BD7-F08151FF66E3}" dt="2021-06-10T13:48:50.319" v="8791" actId="1076"/>
          <ac:spMkLst>
            <pc:docMk/>
            <pc:sldMk cId="592339013" sldId="483"/>
            <ac:spMk id="105" creationId="{0E5D4C22-82CD-4484-B111-AEA14AE87517}"/>
          </ac:spMkLst>
        </pc:spChg>
        <pc:spChg chg="mod">
          <ac:chgData name="John Laird" userId="514aed82f2490a09" providerId="LiveId" clId="{EE6CA392-B829-4A9A-8BD7-F08151FF66E3}" dt="2021-06-10T13:48:50.319" v="8791" actId="1076"/>
          <ac:spMkLst>
            <pc:docMk/>
            <pc:sldMk cId="592339013" sldId="483"/>
            <ac:spMk id="106" creationId="{049567CC-0662-4D4A-9378-A46EAB5988C3}"/>
          </ac:spMkLst>
        </pc:spChg>
        <pc:spChg chg="mod">
          <ac:chgData name="John Laird" userId="514aed82f2490a09" providerId="LiveId" clId="{EE6CA392-B829-4A9A-8BD7-F08151FF66E3}" dt="2021-06-10T13:48:50.319" v="8791" actId="1076"/>
          <ac:spMkLst>
            <pc:docMk/>
            <pc:sldMk cId="592339013" sldId="483"/>
            <ac:spMk id="107" creationId="{3490285C-F12A-4A59-8007-7BC4EF10358A}"/>
          </ac:spMkLst>
        </pc:spChg>
        <pc:spChg chg="mod">
          <ac:chgData name="John Laird" userId="514aed82f2490a09" providerId="LiveId" clId="{EE6CA392-B829-4A9A-8BD7-F08151FF66E3}" dt="2021-06-10T13:48:50.319" v="8791" actId="1076"/>
          <ac:spMkLst>
            <pc:docMk/>
            <pc:sldMk cId="592339013" sldId="483"/>
            <ac:spMk id="108" creationId="{965E0EA5-0A4C-4070-A627-CAF588A29972}"/>
          </ac:spMkLst>
        </pc:spChg>
        <pc:spChg chg="mod">
          <ac:chgData name="John Laird" userId="514aed82f2490a09" providerId="LiveId" clId="{EE6CA392-B829-4A9A-8BD7-F08151FF66E3}" dt="2021-06-10T13:48:50.319" v="8791" actId="1076"/>
          <ac:spMkLst>
            <pc:docMk/>
            <pc:sldMk cId="592339013" sldId="483"/>
            <ac:spMk id="109" creationId="{16549FD9-75EE-4E81-A33B-077809FBF7A7}"/>
          </ac:spMkLst>
        </pc:spChg>
        <pc:spChg chg="mod">
          <ac:chgData name="John Laird" userId="514aed82f2490a09" providerId="LiveId" clId="{EE6CA392-B829-4A9A-8BD7-F08151FF66E3}" dt="2021-06-10T13:48:50.319" v="8791" actId="1076"/>
          <ac:spMkLst>
            <pc:docMk/>
            <pc:sldMk cId="592339013" sldId="483"/>
            <ac:spMk id="110" creationId="{898C7CC0-A2AE-4B02-8D9C-1080EEE329BB}"/>
          </ac:spMkLst>
        </pc:spChg>
        <pc:spChg chg="mod">
          <ac:chgData name="John Laird" userId="514aed82f2490a09" providerId="LiveId" clId="{EE6CA392-B829-4A9A-8BD7-F08151FF66E3}" dt="2021-06-10T13:48:50.319" v="8791" actId="1076"/>
          <ac:spMkLst>
            <pc:docMk/>
            <pc:sldMk cId="592339013" sldId="483"/>
            <ac:spMk id="111" creationId="{8A6B940D-7C80-4E5C-829D-AFFCBCF303C9}"/>
          </ac:spMkLst>
        </pc:spChg>
        <pc:spChg chg="mod">
          <ac:chgData name="John Laird" userId="514aed82f2490a09" providerId="LiveId" clId="{EE6CA392-B829-4A9A-8BD7-F08151FF66E3}" dt="2021-06-10T13:48:50.319" v="8791" actId="1076"/>
          <ac:spMkLst>
            <pc:docMk/>
            <pc:sldMk cId="592339013" sldId="483"/>
            <ac:spMk id="112" creationId="{9C23DCA0-50F0-460E-B36B-057C66356644}"/>
          </ac:spMkLst>
        </pc:spChg>
        <pc:spChg chg="mod">
          <ac:chgData name="John Laird" userId="514aed82f2490a09" providerId="LiveId" clId="{EE6CA392-B829-4A9A-8BD7-F08151FF66E3}" dt="2021-06-10T13:48:50.319" v="8791" actId="1076"/>
          <ac:spMkLst>
            <pc:docMk/>
            <pc:sldMk cId="592339013" sldId="483"/>
            <ac:spMk id="113" creationId="{4A9D897C-C571-44A5-848D-2B06625EED94}"/>
          </ac:spMkLst>
        </pc:spChg>
        <pc:spChg chg="mod">
          <ac:chgData name="John Laird" userId="514aed82f2490a09" providerId="LiveId" clId="{EE6CA392-B829-4A9A-8BD7-F08151FF66E3}" dt="2021-06-10T13:48:50.319" v="8791" actId="1076"/>
          <ac:spMkLst>
            <pc:docMk/>
            <pc:sldMk cId="592339013" sldId="483"/>
            <ac:spMk id="114" creationId="{59BA8E96-EB21-4A2B-9FE6-1C1F41E5DCF6}"/>
          </ac:spMkLst>
        </pc:spChg>
        <pc:spChg chg="mod">
          <ac:chgData name="John Laird" userId="514aed82f2490a09" providerId="LiveId" clId="{EE6CA392-B829-4A9A-8BD7-F08151FF66E3}" dt="2021-06-10T13:48:50.319" v="8791" actId="1076"/>
          <ac:spMkLst>
            <pc:docMk/>
            <pc:sldMk cId="592339013" sldId="483"/>
            <ac:spMk id="115" creationId="{1EAFA28A-4175-4EC1-8261-36DB865A00F5}"/>
          </ac:spMkLst>
        </pc:spChg>
        <pc:spChg chg="mod">
          <ac:chgData name="John Laird" userId="514aed82f2490a09" providerId="LiveId" clId="{EE6CA392-B829-4A9A-8BD7-F08151FF66E3}" dt="2021-06-10T13:48:50.319" v="8791" actId="1076"/>
          <ac:spMkLst>
            <pc:docMk/>
            <pc:sldMk cId="592339013" sldId="483"/>
            <ac:spMk id="116" creationId="{B68D7C09-D233-4ED3-BFF2-6B8D2AB5206A}"/>
          </ac:spMkLst>
        </pc:spChg>
        <pc:spChg chg="mod">
          <ac:chgData name="John Laird" userId="514aed82f2490a09" providerId="LiveId" clId="{EE6CA392-B829-4A9A-8BD7-F08151FF66E3}" dt="2021-06-10T13:48:50.319" v="8791" actId="1076"/>
          <ac:spMkLst>
            <pc:docMk/>
            <pc:sldMk cId="592339013" sldId="483"/>
            <ac:spMk id="117" creationId="{055D88E6-375A-434B-A457-486C15F97FEB}"/>
          </ac:spMkLst>
        </pc:spChg>
        <pc:spChg chg="mod">
          <ac:chgData name="John Laird" userId="514aed82f2490a09" providerId="LiveId" clId="{EE6CA392-B829-4A9A-8BD7-F08151FF66E3}" dt="2021-06-10T13:48:50.319" v="8791" actId="1076"/>
          <ac:spMkLst>
            <pc:docMk/>
            <pc:sldMk cId="592339013" sldId="483"/>
            <ac:spMk id="118" creationId="{7EC8634F-861B-49F2-9838-ECDD74F3A185}"/>
          </ac:spMkLst>
        </pc:spChg>
        <pc:spChg chg="mod">
          <ac:chgData name="John Laird" userId="514aed82f2490a09" providerId="LiveId" clId="{EE6CA392-B829-4A9A-8BD7-F08151FF66E3}" dt="2021-06-10T13:48:50.319" v="8791" actId="1076"/>
          <ac:spMkLst>
            <pc:docMk/>
            <pc:sldMk cId="592339013" sldId="483"/>
            <ac:spMk id="119" creationId="{41DE063D-B284-4C01-85B4-364DEB6E54C1}"/>
          </ac:spMkLst>
        </pc:spChg>
        <pc:spChg chg="mod">
          <ac:chgData name="John Laird" userId="514aed82f2490a09" providerId="LiveId" clId="{EE6CA392-B829-4A9A-8BD7-F08151FF66E3}" dt="2021-06-10T13:48:50.319" v="8791" actId="1076"/>
          <ac:spMkLst>
            <pc:docMk/>
            <pc:sldMk cId="592339013" sldId="483"/>
            <ac:spMk id="120" creationId="{D3C6E628-DAAC-4F9C-8254-332EF1D211F3}"/>
          </ac:spMkLst>
        </pc:spChg>
        <pc:spChg chg="mod">
          <ac:chgData name="John Laird" userId="514aed82f2490a09" providerId="LiveId" clId="{EE6CA392-B829-4A9A-8BD7-F08151FF66E3}" dt="2021-06-10T13:48:50.319" v="8791" actId="1076"/>
          <ac:spMkLst>
            <pc:docMk/>
            <pc:sldMk cId="592339013" sldId="483"/>
            <ac:spMk id="121" creationId="{A19D4975-2E9C-46D6-85B0-CE6ABD8F6918}"/>
          </ac:spMkLst>
        </pc:spChg>
        <pc:spChg chg="mod">
          <ac:chgData name="John Laird" userId="514aed82f2490a09" providerId="LiveId" clId="{EE6CA392-B829-4A9A-8BD7-F08151FF66E3}" dt="2021-06-10T13:48:50.319" v="8791" actId="1076"/>
          <ac:spMkLst>
            <pc:docMk/>
            <pc:sldMk cId="592339013" sldId="483"/>
            <ac:spMk id="122" creationId="{2E2A56E1-12AD-464E-AAD8-3503A116E7C8}"/>
          </ac:spMkLst>
        </pc:spChg>
        <pc:spChg chg="mod">
          <ac:chgData name="John Laird" userId="514aed82f2490a09" providerId="LiveId" clId="{EE6CA392-B829-4A9A-8BD7-F08151FF66E3}" dt="2021-06-10T13:48:50.319" v="8791" actId="1076"/>
          <ac:spMkLst>
            <pc:docMk/>
            <pc:sldMk cId="592339013" sldId="483"/>
            <ac:spMk id="123" creationId="{0C3A9DD2-8286-4BBA-9165-EF77AF0DB778}"/>
          </ac:spMkLst>
        </pc:spChg>
        <pc:spChg chg="mod">
          <ac:chgData name="John Laird" userId="514aed82f2490a09" providerId="LiveId" clId="{EE6CA392-B829-4A9A-8BD7-F08151FF66E3}" dt="2021-06-10T13:48:50.319" v="8791" actId="1076"/>
          <ac:spMkLst>
            <pc:docMk/>
            <pc:sldMk cId="592339013" sldId="483"/>
            <ac:spMk id="124" creationId="{D73E6982-48B8-4577-BDC3-723AAE4549D4}"/>
          </ac:spMkLst>
        </pc:spChg>
        <pc:spChg chg="mod">
          <ac:chgData name="John Laird" userId="514aed82f2490a09" providerId="LiveId" clId="{EE6CA392-B829-4A9A-8BD7-F08151FF66E3}" dt="2021-06-10T13:48:50.319" v="8791" actId="1076"/>
          <ac:spMkLst>
            <pc:docMk/>
            <pc:sldMk cId="592339013" sldId="483"/>
            <ac:spMk id="125" creationId="{2AB3D1DB-40DD-42F0-8B30-446E70C86ED2}"/>
          </ac:spMkLst>
        </pc:spChg>
        <pc:spChg chg="mod">
          <ac:chgData name="John Laird" userId="514aed82f2490a09" providerId="LiveId" clId="{EE6CA392-B829-4A9A-8BD7-F08151FF66E3}" dt="2021-06-10T13:48:50.319" v="8791" actId="1076"/>
          <ac:spMkLst>
            <pc:docMk/>
            <pc:sldMk cId="592339013" sldId="483"/>
            <ac:spMk id="126" creationId="{ECF2AA78-52DA-4125-BC25-0C4B1B75E62F}"/>
          </ac:spMkLst>
        </pc:spChg>
        <pc:spChg chg="mod">
          <ac:chgData name="John Laird" userId="514aed82f2490a09" providerId="LiveId" clId="{EE6CA392-B829-4A9A-8BD7-F08151FF66E3}" dt="2021-06-10T13:48:50.319" v="8791" actId="1076"/>
          <ac:spMkLst>
            <pc:docMk/>
            <pc:sldMk cId="592339013" sldId="483"/>
            <ac:spMk id="127" creationId="{B2C5F637-F122-4F1E-BF62-2674BBAEAFF9}"/>
          </ac:spMkLst>
        </pc:spChg>
        <pc:spChg chg="mod">
          <ac:chgData name="John Laird" userId="514aed82f2490a09" providerId="LiveId" clId="{EE6CA392-B829-4A9A-8BD7-F08151FF66E3}" dt="2021-06-10T13:48:50.319" v="8791" actId="1076"/>
          <ac:spMkLst>
            <pc:docMk/>
            <pc:sldMk cId="592339013" sldId="483"/>
            <ac:spMk id="128" creationId="{05EF5238-3DFD-434D-B0FB-E7D0629C78A5}"/>
          </ac:spMkLst>
        </pc:spChg>
        <pc:spChg chg="mod">
          <ac:chgData name="John Laird" userId="514aed82f2490a09" providerId="LiveId" clId="{EE6CA392-B829-4A9A-8BD7-F08151FF66E3}" dt="2021-06-10T13:48:50.319" v="8791" actId="1076"/>
          <ac:spMkLst>
            <pc:docMk/>
            <pc:sldMk cId="592339013" sldId="483"/>
            <ac:spMk id="129" creationId="{02F51214-72F5-4A57-AA6F-68BAEBF904E8}"/>
          </ac:spMkLst>
        </pc:spChg>
        <pc:spChg chg="mod">
          <ac:chgData name="John Laird" userId="514aed82f2490a09" providerId="LiveId" clId="{EE6CA392-B829-4A9A-8BD7-F08151FF66E3}" dt="2021-06-10T13:48:50.319" v="8791" actId="1076"/>
          <ac:spMkLst>
            <pc:docMk/>
            <pc:sldMk cId="592339013" sldId="483"/>
            <ac:spMk id="130" creationId="{5E390278-3ED2-4FEA-B92B-C826937D54C2}"/>
          </ac:spMkLst>
        </pc:spChg>
        <pc:spChg chg="mod">
          <ac:chgData name="John Laird" userId="514aed82f2490a09" providerId="LiveId" clId="{EE6CA392-B829-4A9A-8BD7-F08151FF66E3}" dt="2021-06-10T13:48:50.319" v="8791" actId="1076"/>
          <ac:spMkLst>
            <pc:docMk/>
            <pc:sldMk cId="592339013" sldId="483"/>
            <ac:spMk id="131" creationId="{ADACFC90-7C9A-4402-BBAF-FEDB2EA2B16B}"/>
          </ac:spMkLst>
        </pc:spChg>
        <pc:spChg chg="mod">
          <ac:chgData name="John Laird" userId="514aed82f2490a09" providerId="LiveId" clId="{EE6CA392-B829-4A9A-8BD7-F08151FF66E3}" dt="2021-06-10T13:48:50.319" v="8791" actId="1076"/>
          <ac:spMkLst>
            <pc:docMk/>
            <pc:sldMk cId="592339013" sldId="483"/>
            <ac:spMk id="132" creationId="{ED1813D9-2811-4122-836C-9E83DC7AF658}"/>
          </ac:spMkLst>
        </pc:spChg>
        <pc:spChg chg="mod">
          <ac:chgData name="John Laird" userId="514aed82f2490a09" providerId="LiveId" clId="{EE6CA392-B829-4A9A-8BD7-F08151FF66E3}" dt="2021-06-10T13:48:50.319" v="8791" actId="1076"/>
          <ac:spMkLst>
            <pc:docMk/>
            <pc:sldMk cId="592339013" sldId="483"/>
            <ac:spMk id="133" creationId="{D07C58D5-5F33-4595-9043-704B157EC9F8}"/>
          </ac:spMkLst>
        </pc:spChg>
        <pc:spChg chg="mod">
          <ac:chgData name="John Laird" userId="514aed82f2490a09" providerId="LiveId" clId="{EE6CA392-B829-4A9A-8BD7-F08151FF66E3}" dt="2021-06-10T13:48:50.319" v="8791" actId="1076"/>
          <ac:spMkLst>
            <pc:docMk/>
            <pc:sldMk cId="592339013" sldId="483"/>
            <ac:spMk id="134" creationId="{C137F826-9486-482C-8B04-2563A0E27E89}"/>
          </ac:spMkLst>
        </pc:spChg>
        <pc:spChg chg="mod">
          <ac:chgData name="John Laird" userId="514aed82f2490a09" providerId="LiveId" clId="{EE6CA392-B829-4A9A-8BD7-F08151FF66E3}" dt="2021-06-10T13:48:50.319" v="8791" actId="1076"/>
          <ac:spMkLst>
            <pc:docMk/>
            <pc:sldMk cId="592339013" sldId="483"/>
            <ac:spMk id="135" creationId="{51740FBF-9CBF-4165-9414-09D13BA93FC2}"/>
          </ac:spMkLst>
        </pc:spChg>
        <pc:spChg chg="mod">
          <ac:chgData name="John Laird" userId="514aed82f2490a09" providerId="LiveId" clId="{EE6CA392-B829-4A9A-8BD7-F08151FF66E3}" dt="2021-06-10T13:48:50.319" v="8791" actId="1076"/>
          <ac:spMkLst>
            <pc:docMk/>
            <pc:sldMk cId="592339013" sldId="483"/>
            <ac:spMk id="136" creationId="{1134F14D-589A-455D-88BB-F1D54680C1E7}"/>
          </ac:spMkLst>
        </pc:spChg>
        <pc:spChg chg="mod">
          <ac:chgData name="John Laird" userId="514aed82f2490a09" providerId="LiveId" clId="{EE6CA392-B829-4A9A-8BD7-F08151FF66E3}" dt="2021-06-10T13:48:50.319" v="8791" actId="1076"/>
          <ac:spMkLst>
            <pc:docMk/>
            <pc:sldMk cId="592339013" sldId="483"/>
            <ac:spMk id="137" creationId="{600DB78A-F75B-4540-AC54-0E56E7ACECFD}"/>
          </ac:spMkLst>
        </pc:spChg>
        <pc:spChg chg="mod">
          <ac:chgData name="John Laird" userId="514aed82f2490a09" providerId="LiveId" clId="{EE6CA392-B829-4A9A-8BD7-F08151FF66E3}" dt="2021-06-10T13:48:50.319" v="8791" actId="1076"/>
          <ac:spMkLst>
            <pc:docMk/>
            <pc:sldMk cId="592339013" sldId="483"/>
            <ac:spMk id="138" creationId="{614613D1-580A-412D-9412-DD6E214CBDAD}"/>
          </ac:spMkLst>
        </pc:spChg>
        <pc:spChg chg="mod">
          <ac:chgData name="John Laird" userId="514aed82f2490a09" providerId="LiveId" clId="{EE6CA392-B829-4A9A-8BD7-F08151FF66E3}" dt="2021-06-10T13:48:50.319" v="8791" actId="1076"/>
          <ac:spMkLst>
            <pc:docMk/>
            <pc:sldMk cId="592339013" sldId="483"/>
            <ac:spMk id="139" creationId="{CBA0A5B6-ABDB-413D-B258-FD3D51F51D2D}"/>
          </ac:spMkLst>
        </pc:spChg>
        <pc:spChg chg="mod">
          <ac:chgData name="John Laird" userId="514aed82f2490a09" providerId="LiveId" clId="{EE6CA392-B829-4A9A-8BD7-F08151FF66E3}" dt="2021-06-10T13:48:50.319" v="8791" actId="1076"/>
          <ac:spMkLst>
            <pc:docMk/>
            <pc:sldMk cId="592339013" sldId="483"/>
            <ac:spMk id="140" creationId="{2225CEE5-7694-4E95-BC23-7F1C6E3E9EE8}"/>
          </ac:spMkLst>
        </pc:spChg>
        <pc:spChg chg="mod">
          <ac:chgData name="John Laird" userId="514aed82f2490a09" providerId="LiveId" clId="{EE6CA392-B829-4A9A-8BD7-F08151FF66E3}" dt="2021-06-10T13:48:50.319" v="8791" actId="1076"/>
          <ac:spMkLst>
            <pc:docMk/>
            <pc:sldMk cId="592339013" sldId="483"/>
            <ac:spMk id="141" creationId="{FD0C3505-EDF7-49CD-89DB-DAB9E2ECC07F}"/>
          </ac:spMkLst>
        </pc:spChg>
        <pc:spChg chg="mod">
          <ac:chgData name="John Laird" userId="514aed82f2490a09" providerId="LiveId" clId="{EE6CA392-B829-4A9A-8BD7-F08151FF66E3}" dt="2021-06-10T13:48:50.319" v="8791" actId="1076"/>
          <ac:spMkLst>
            <pc:docMk/>
            <pc:sldMk cId="592339013" sldId="483"/>
            <ac:spMk id="142" creationId="{DC139EC6-7556-4408-A43E-6EDB590F66D0}"/>
          </ac:spMkLst>
        </pc:spChg>
        <pc:spChg chg="mod">
          <ac:chgData name="John Laird" userId="514aed82f2490a09" providerId="LiveId" clId="{EE6CA392-B829-4A9A-8BD7-F08151FF66E3}" dt="2021-06-10T13:48:50.319" v="8791" actId="1076"/>
          <ac:spMkLst>
            <pc:docMk/>
            <pc:sldMk cId="592339013" sldId="483"/>
            <ac:spMk id="143" creationId="{6FDEF1EC-7637-4901-9C9D-42BDFF5F0D35}"/>
          </ac:spMkLst>
        </pc:spChg>
        <pc:spChg chg="mod">
          <ac:chgData name="John Laird" userId="514aed82f2490a09" providerId="LiveId" clId="{EE6CA392-B829-4A9A-8BD7-F08151FF66E3}" dt="2021-06-10T13:48:50.319" v="8791" actId="1076"/>
          <ac:spMkLst>
            <pc:docMk/>
            <pc:sldMk cId="592339013" sldId="483"/>
            <ac:spMk id="144" creationId="{060101FD-4C77-4238-B8D3-B84DB867BCFF}"/>
          </ac:spMkLst>
        </pc:spChg>
        <pc:spChg chg="mod">
          <ac:chgData name="John Laird" userId="514aed82f2490a09" providerId="LiveId" clId="{EE6CA392-B829-4A9A-8BD7-F08151FF66E3}" dt="2021-06-10T13:48:50.319" v="8791" actId="1076"/>
          <ac:spMkLst>
            <pc:docMk/>
            <pc:sldMk cId="592339013" sldId="483"/>
            <ac:spMk id="145" creationId="{9D6504EB-F463-4DDE-BA56-ACC2EE21ABAD}"/>
          </ac:spMkLst>
        </pc:spChg>
        <pc:spChg chg="mod">
          <ac:chgData name="John Laird" userId="514aed82f2490a09" providerId="LiveId" clId="{EE6CA392-B829-4A9A-8BD7-F08151FF66E3}" dt="2021-06-10T13:48:50.319" v="8791" actId="1076"/>
          <ac:spMkLst>
            <pc:docMk/>
            <pc:sldMk cId="592339013" sldId="483"/>
            <ac:spMk id="146" creationId="{2B9CE714-98FB-4E66-864D-F57F5F185413}"/>
          </ac:spMkLst>
        </pc:spChg>
        <pc:spChg chg="mod">
          <ac:chgData name="John Laird" userId="514aed82f2490a09" providerId="LiveId" clId="{EE6CA392-B829-4A9A-8BD7-F08151FF66E3}" dt="2021-06-10T13:48:50.319" v="8791" actId="1076"/>
          <ac:spMkLst>
            <pc:docMk/>
            <pc:sldMk cId="592339013" sldId="483"/>
            <ac:spMk id="147" creationId="{113B2623-88A6-4EAD-B00F-C17754123B6B}"/>
          </ac:spMkLst>
        </pc:spChg>
        <pc:spChg chg="mod">
          <ac:chgData name="John Laird" userId="514aed82f2490a09" providerId="LiveId" clId="{EE6CA392-B829-4A9A-8BD7-F08151FF66E3}" dt="2021-06-10T13:48:50.319" v="8791" actId="1076"/>
          <ac:spMkLst>
            <pc:docMk/>
            <pc:sldMk cId="592339013" sldId="483"/>
            <ac:spMk id="148" creationId="{61B5F7BF-8BC0-4CBA-B687-46871C26773C}"/>
          </ac:spMkLst>
        </pc:spChg>
        <pc:spChg chg="mod">
          <ac:chgData name="John Laird" userId="514aed82f2490a09" providerId="LiveId" clId="{EE6CA392-B829-4A9A-8BD7-F08151FF66E3}" dt="2021-06-10T13:48:50.319" v="8791" actId="1076"/>
          <ac:spMkLst>
            <pc:docMk/>
            <pc:sldMk cId="592339013" sldId="483"/>
            <ac:spMk id="149" creationId="{908CBEF7-5FA3-401A-A33B-7C37949D587D}"/>
          </ac:spMkLst>
        </pc:spChg>
        <pc:spChg chg="mod">
          <ac:chgData name="John Laird" userId="514aed82f2490a09" providerId="LiveId" clId="{EE6CA392-B829-4A9A-8BD7-F08151FF66E3}" dt="2021-06-10T13:48:50.319" v="8791" actId="1076"/>
          <ac:spMkLst>
            <pc:docMk/>
            <pc:sldMk cId="592339013" sldId="483"/>
            <ac:spMk id="150" creationId="{96B2214B-6F3F-424E-95C7-6FEB454F704A}"/>
          </ac:spMkLst>
        </pc:spChg>
        <pc:spChg chg="mod">
          <ac:chgData name="John Laird" userId="514aed82f2490a09" providerId="LiveId" clId="{EE6CA392-B829-4A9A-8BD7-F08151FF66E3}" dt="2021-06-10T13:48:50.319" v="8791" actId="1076"/>
          <ac:spMkLst>
            <pc:docMk/>
            <pc:sldMk cId="592339013" sldId="483"/>
            <ac:spMk id="151" creationId="{806606D4-D804-4DC3-9660-83ED4EBDBFA0}"/>
          </ac:spMkLst>
        </pc:spChg>
        <pc:spChg chg="mod">
          <ac:chgData name="John Laird" userId="514aed82f2490a09" providerId="LiveId" clId="{EE6CA392-B829-4A9A-8BD7-F08151FF66E3}" dt="2021-06-10T13:48:50.319" v="8791" actId="1076"/>
          <ac:spMkLst>
            <pc:docMk/>
            <pc:sldMk cId="592339013" sldId="483"/>
            <ac:spMk id="153" creationId="{9B1CBB9A-1BBC-4CC2-B98E-C32AA2E539FB}"/>
          </ac:spMkLst>
        </pc:spChg>
        <pc:spChg chg="mod">
          <ac:chgData name="John Laird" userId="514aed82f2490a09" providerId="LiveId" clId="{EE6CA392-B829-4A9A-8BD7-F08151FF66E3}" dt="2021-06-10T23:36:52.353" v="16511" actId="207"/>
          <ac:spMkLst>
            <pc:docMk/>
            <pc:sldMk cId="592339013" sldId="483"/>
            <ac:spMk id="155" creationId="{098A7B68-A045-4B15-985D-CA79E22445E9}"/>
          </ac:spMkLst>
        </pc:spChg>
        <pc:spChg chg="mod">
          <ac:chgData name="John Laird" userId="514aed82f2490a09" providerId="LiveId" clId="{EE6CA392-B829-4A9A-8BD7-F08151FF66E3}" dt="2021-06-10T23:37:01.606" v="16514" actId="207"/>
          <ac:spMkLst>
            <pc:docMk/>
            <pc:sldMk cId="592339013" sldId="483"/>
            <ac:spMk id="156" creationId="{3A92391B-4EA5-4CD7-ACCA-F86928C6C3BB}"/>
          </ac:spMkLst>
        </pc:spChg>
        <pc:spChg chg="mod">
          <ac:chgData name="John Laird" userId="514aed82f2490a09" providerId="LiveId" clId="{EE6CA392-B829-4A9A-8BD7-F08151FF66E3}" dt="2021-06-10T13:48:50.319" v="8791" actId="1076"/>
          <ac:spMkLst>
            <pc:docMk/>
            <pc:sldMk cId="592339013" sldId="483"/>
            <ac:spMk id="157" creationId="{14657C05-E57C-405A-BCB0-EA604DC7E198}"/>
          </ac:spMkLst>
        </pc:spChg>
        <pc:spChg chg="mod">
          <ac:chgData name="John Laird" userId="514aed82f2490a09" providerId="LiveId" clId="{EE6CA392-B829-4A9A-8BD7-F08151FF66E3}" dt="2021-06-10T13:48:50.319" v="8791" actId="1076"/>
          <ac:spMkLst>
            <pc:docMk/>
            <pc:sldMk cId="592339013" sldId="483"/>
            <ac:spMk id="158" creationId="{B3A44BFD-D4C2-4425-A132-500BEF542CFB}"/>
          </ac:spMkLst>
        </pc:spChg>
        <pc:spChg chg="mod">
          <ac:chgData name="John Laird" userId="514aed82f2490a09" providerId="LiveId" clId="{EE6CA392-B829-4A9A-8BD7-F08151FF66E3}" dt="2021-06-10T13:48:50.319" v="8791" actId="1076"/>
          <ac:spMkLst>
            <pc:docMk/>
            <pc:sldMk cId="592339013" sldId="483"/>
            <ac:spMk id="159" creationId="{56AC6A69-75BE-4510-BE14-95FB2AA023FA}"/>
          </ac:spMkLst>
        </pc:spChg>
        <pc:spChg chg="mod">
          <ac:chgData name="John Laird" userId="514aed82f2490a09" providerId="LiveId" clId="{EE6CA392-B829-4A9A-8BD7-F08151FF66E3}" dt="2021-06-10T13:48:50.319" v="8791" actId="1076"/>
          <ac:spMkLst>
            <pc:docMk/>
            <pc:sldMk cId="592339013" sldId="483"/>
            <ac:spMk id="160" creationId="{5C261BB9-A82E-41DB-96B0-273F452C712C}"/>
          </ac:spMkLst>
        </pc:spChg>
        <pc:spChg chg="mod">
          <ac:chgData name="John Laird" userId="514aed82f2490a09" providerId="LiveId" clId="{EE6CA392-B829-4A9A-8BD7-F08151FF66E3}" dt="2021-06-10T13:48:50.319" v="8791" actId="1076"/>
          <ac:spMkLst>
            <pc:docMk/>
            <pc:sldMk cId="592339013" sldId="483"/>
            <ac:spMk id="161" creationId="{383C4742-A596-4BDD-864E-6591E2998398}"/>
          </ac:spMkLst>
        </pc:spChg>
        <pc:grpChg chg="add del mod">
          <ac:chgData name="John Laird" userId="514aed82f2490a09" providerId="LiveId" clId="{EE6CA392-B829-4A9A-8BD7-F08151FF66E3}" dt="2021-06-09T13:38:04.883" v="3455" actId="478"/>
          <ac:grpSpMkLst>
            <pc:docMk/>
            <pc:sldMk cId="592339013" sldId="483"/>
            <ac:grpSpMk id="6" creationId="{4DC8DB97-40F8-4BCA-AE96-A50FDFF7ADAB}"/>
          </ac:grpSpMkLst>
        </pc:grpChg>
        <pc:grpChg chg="add mod">
          <ac:chgData name="John Laird" userId="514aed82f2490a09" providerId="LiveId" clId="{EE6CA392-B829-4A9A-8BD7-F08151FF66E3}" dt="2021-06-10T13:48:50.319" v="8791" actId="1076"/>
          <ac:grpSpMkLst>
            <pc:docMk/>
            <pc:sldMk cId="592339013" sldId="483"/>
            <ac:grpSpMk id="38" creationId="{9AE53112-0410-4F81-BE6D-A546B1B15B82}"/>
          </ac:grpSpMkLst>
        </pc:grpChg>
        <pc:grpChg chg="add del mod">
          <ac:chgData name="John Laird" userId="514aed82f2490a09" providerId="LiveId" clId="{EE6CA392-B829-4A9A-8BD7-F08151FF66E3}" dt="2021-06-09T13:44:56.483" v="3473" actId="165"/>
          <ac:grpSpMkLst>
            <pc:docMk/>
            <pc:sldMk cId="592339013" sldId="483"/>
            <ac:grpSpMk id="42" creationId="{845C2583-CE19-43E0-B603-862CDC1699A2}"/>
          </ac:grpSpMkLst>
        </pc:grpChg>
        <pc:grpChg chg="add mod">
          <ac:chgData name="John Laird" userId="514aed82f2490a09" providerId="LiveId" clId="{EE6CA392-B829-4A9A-8BD7-F08151FF66E3}" dt="2021-06-10T13:48:59.290" v="8792" actId="1076"/>
          <ac:grpSpMkLst>
            <pc:docMk/>
            <pc:sldMk cId="592339013" sldId="483"/>
            <ac:grpSpMk id="76" creationId="{B43747F9-E779-48C4-88FD-EB188C56C125}"/>
          </ac:grpSpMkLst>
        </pc:grpChg>
        <pc:cxnChg chg="add mod">
          <ac:chgData name="John Laird" userId="514aed82f2490a09" providerId="LiveId" clId="{EE6CA392-B829-4A9A-8BD7-F08151FF66E3}" dt="2021-06-09T13:38:04.883" v="3455" actId="478"/>
          <ac:cxnSpMkLst>
            <pc:docMk/>
            <pc:sldMk cId="592339013" sldId="483"/>
            <ac:cxnSpMk id="11" creationId="{F7830297-290C-43AD-A18B-52F19470E3BD}"/>
          </ac:cxnSpMkLst>
        </pc:cxnChg>
        <pc:cxnChg chg="add mod">
          <ac:chgData name="John Laird" userId="514aed82f2490a09" providerId="LiveId" clId="{EE6CA392-B829-4A9A-8BD7-F08151FF66E3}" dt="2021-06-09T13:38:04.883" v="3455" actId="478"/>
          <ac:cxnSpMkLst>
            <pc:docMk/>
            <pc:sldMk cId="592339013" sldId="483"/>
            <ac:cxnSpMk id="14" creationId="{E4416A8F-95F5-4150-960A-7090D193AD28}"/>
          </ac:cxnSpMkLst>
        </pc:cxnChg>
        <pc:cxnChg chg="add mod">
          <ac:chgData name="John Laird" userId="514aed82f2490a09" providerId="LiveId" clId="{EE6CA392-B829-4A9A-8BD7-F08151FF66E3}" dt="2021-06-09T13:38:04.883" v="3455" actId="478"/>
          <ac:cxnSpMkLst>
            <pc:docMk/>
            <pc:sldMk cId="592339013" sldId="483"/>
            <ac:cxnSpMk id="17" creationId="{5AEBD590-B760-4BE1-A29D-55A4D3DBEFAE}"/>
          </ac:cxnSpMkLst>
        </pc:cxnChg>
        <pc:cxnChg chg="add mod">
          <ac:chgData name="John Laird" userId="514aed82f2490a09" providerId="LiveId" clId="{EE6CA392-B829-4A9A-8BD7-F08151FF66E3}" dt="2021-06-09T13:37:54.093" v="3451"/>
          <ac:cxnSpMkLst>
            <pc:docMk/>
            <pc:sldMk cId="592339013" sldId="483"/>
            <ac:cxnSpMk id="18" creationId="{09247366-F4F1-49E8-AC79-923EACEE17C3}"/>
          </ac:cxnSpMkLst>
        </pc:cxnChg>
        <pc:cxnChg chg="add mod">
          <ac:chgData name="John Laird" userId="514aed82f2490a09" providerId="LiveId" clId="{EE6CA392-B829-4A9A-8BD7-F08151FF66E3}" dt="2021-06-09T13:37:54.093" v="3451"/>
          <ac:cxnSpMkLst>
            <pc:docMk/>
            <pc:sldMk cId="592339013" sldId="483"/>
            <ac:cxnSpMk id="20" creationId="{E4D39F97-D7B9-4EB3-9E0B-0062E3C64B10}"/>
          </ac:cxnSpMkLst>
        </pc:cxnChg>
        <pc:cxnChg chg="add mod">
          <ac:chgData name="John Laird" userId="514aed82f2490a09" providerId="LiveId" clId="{EE6CA392-B829-4A9A-8BD7-F08151FF66E3}" dt="2021-06-09T13:37:54.093" v="3451"/>
          <ac:cxnSpMkLst>
            <pc:docMk/>
            <pc:sldMk cId="592339013" sldId="483"/>
            <ac:cxnSpMk id="23" creationId="{3EC585BE-F741-453E-8AAF-BB8E255D3C94}"/>
          </ac:cxnSpMkLst>
        </pc:cxnChg>
        <pc:cxnChg chg="add mod">
          <ac:chgData name="John Laird" userId="514aed82f2490a09" providerId="LiveId" clId="{EE6CA392-B829-4A9A-8BD7-F08151FF66E3}" dt="2021-06-09T13:37:54.093" v="3451"/>
          <ac:cxnSpMkLst>
            <pc:docMk/>
            <pc:sldMk cId="592339013" sldId="483"/>
            <ac:cxnSpMk id="26" creationId="{FAB81D1D-E973-4220-98C2-CC683A1A6E10}"/>
          </ac:cxnSpMkLst>
        </pc:cxnChg>
        <pc:cxnChg chg="add mod">
          <ac:chgData name="John Laird" userId="514aed82f2490a09" providerId="LiveId" clId="{EE6CA392-B829-4A9A-8BD7-F08151FF66E3}" dt="2021-06-09T13:37:54.093" v="3451"/>
          <ac:cxnSpMkLst>
            <pc:docMk/>
            <pc:sldMk cId="592339013" sldId="483"/>
            <ac:cxnSpMk id="30" creationId="{F8A2F623-BA29-4917-B2E9-0AAF9A98D254}"/>
          </ac:cxnSpMkLst>
        </pc:cxnChg>
        <pc:cxnChg chg="add mod">
          <ac:chgData name="John Laird" userId="514aed82f2490a09" providerId="LiveId" clId="{EE6CA392-B829-4A9A-8BD7-F08151FF66E3}" dt="2021-06-09T13:37:54.093" v="3451"/>
          <ac:cxnSpMkLst>
            <pc:docMk/>
            <pc:sldMk cId="592339013" sldId="483"/>
            <ac:cxnSpMk id="31" creationId="{F546DEA8-2524-4378-81B0-F20DE264DD6C}"/>
          </ac:cxnSpMkLst>
        </pc:cxnChg>
        <pc:cxnChg chg="mod">
          <ac:chgData name="John Laird" userId="514aed82f2490a09" providerId="LiveId" clId="{EE6CA392-B829-4A9A-8BD7-F08151FF66E3}" dt="2021-06-10T13:48:50.319" v="8791" actId="1076"/>
          <ac:cxnSpMkLst>
            <pc:docMk/>
            <pc:sldMk cId="592339013" sldId="483"/>
            <ac:cxnSpMk id="39" creationId="{0D1C7DAF-3F50-42A2-9E85-02A3A34D393A}"/>
          </ac:cxnSpMkLst>
        </pc:cxnChg>
        <pc:cxnChg chg="mod">
          <ac:chgData name="John Laird" userId="514aed82f2490a09" providerId="LiveId" clId="{EE6CA392-B829-4A9A-8BD7-F08151FF66E3}" dt="2021-06-10T13:48:50.319" v="8791" actId="1076"/>
          <ac:cxnSpMkLst>
            <pc:docMk/>
            <pc:sldMk cId="592339013" sldId="483"/>
            <ac:cxnSpMk id="40" creationId="{BE76775D-BE6C-4683-97A6-BC03C4CB2FCA}"/>
          </ac:cxnSpMkLst>
        </pc:cxnChg>
        <pc:cxnChg chg="mod">
          <ac:chgData name="John Laird" userId="514aed82f2490a09" providerId="LiveId" clId="{EE6CA392-B829-4A9A-8BD7-F08151FF66E3}" dt="2021-06-10T13:48:50.319" v="8791" actId="1076"/>
          <ac:cxnSpMkLst>
            <pc:docMk/>
            <pc:sldMk cId="592339013" sldId="483"/>
            <ac:cxnSpMk id="42" creationId="{A30EF1FC-25D2-4FF2-9EE0-25D860185927}"/>
          </ac:cxnSpMkLst>
        </pc:cxnChg>
        <pc:cxnChg chg="add del mod topLvl">
          <ac:chgData name="John Laird" userId="514aed82f2490a09" providerId="LiveId" clId="{EE6CA392-B829-4A9A-8BD7-F08151FF66E3}" dt="2021-06-09T13:45:20.704" v="3477" actId="164"/>
          <ac:cxnSpMkLst>
            <pc:docMk/>
            <pc:sldMk cId="592339013" sldId="483"/>
            <ac:cxnSpMk id="47" creationId="{D5C11534-45F6-41E9-97D2-DB33B85D816E}"/>
          </ac:cxnSpMkLst>
        </pc:cxnChg>
        <pc:cxnChg chg="add del mod topLvl">
          <ac:chgData name="John Laird" userId="514aed82f2490a09" providerId="LiveId" clId="{EE6CA392-B829-4A9A-8BD7-F08151FF66E3}" dt="2021-06-09T13:45:20.704" v="3477" actId="164"/>
          <ac:cxnSpMkLst>
            <pc:docMk/>
            <pc:sldMk cId="592339013" sldId="483"/>
            <ac:cxnSpMk id="50" creationId="{41D9BDD5-340C-4B3B-87C4-197B745EA4E6}"/>
          </ac:cxnSpMkLst>
        </pc:cxnChg>
        <pc:cxnChg chg="add del mod topLvl">
          <ac:chgData name="John Laird" userId="514aed82f2490a09" providerId="LiveId" clId="{EE6CA392-B829-4A9A-8BD7-F08151FF66E3}" dt="2021-06-09T13:45:20.704" v="3477" actId="164"/>
          <ac:cxnSpMkLst>
            <pc:docMk/>
            <pc:sldMk cId="592339013" sldId="483"/>
            <ac:cxnSpMk id="53" creationId="{A3264E99-FAE4-48A3-8D8C-E8A6C2E0C137}"/>
          </ac:cxnSpMkLst>
        </pc:cxnChg>
        <pc:cxnChg chg="add del mod topLvl">
          <ac:chgData name="John Laird" userId="514aed82f2490a09" providerId="LiveId" clId="{EE6CA392-B829-4A9A-8BD7-F08151FF66E3}" dt="2021-06-09T13:45:20.704" v="3477" actId="164"/>
          <ac:cxnSpMkLst>
            <pc:docMk/>
            <pc:sldMk cId="592339013" sldId="483"/>
            <ac:cxnSpMk id="54" creationId="{F39855F2-933C-47B0-9D4B-87DA6304A45C}"/>
          </ac:cxnSpMkLst>
        </pc:cxnChg>
        <pc:cxnChg chg="add del mod topLvl">
          <ac:chgData name="John Laird" userId="514aed82f2490a09" providerId="LiveId" clId="{EE6CA392-B829-4A9A-8BD7-F08151FF66E3}" dt="2021-06-09T13:45:20.704" v="3477" actId="164"/>
          <ac:cxnSpMkLst>
            <pc:docMk/>
            <pc:sldMk cId="592339013" sldId="483"/>
            <ac:cxnSpMk id="56" creationId="{C82AFEA9-DF6A-4B17-87EF-C4470811A1D1}"/>
          </ac:cxnSpMkLst>
        </pc:cxnChg>
        <pc:cxnChg chg="add del mod topLvl">
          <ac:chgData name="John Laird" userId="514aed82f2490a09" providerId="LiveId" clId="{EE6CA392-B829-4A9A-8BD7-F08151FF66E3}" dt="2021-06-09T13:45:20.704" v="3477" actId="164"/>
          <ac:cxnSpMkLst>
            <pc:docMk/>
            <pc:sldMk cId="592339013" sldId="483"/>
            <ac:cxnSpMk id="59" creationId="{1A1A3719-CC69-4BB9-94D8-30847AFDC54A}"/>
          </ac:cxnSpMkLst>
        </pc:cxnChg>
        <pc:cxnChg chg="add del mod topLvl">
          <ac:chgData name="John Laird" userId="514aed82f2490a09" providerId="LiveId" clId="{EE6CA392-B829-4A9A-8BD7-F08151FF66E3}" dt="2021-06-09T13:45:20.704" v="3477" actId="164"/>
          <ac:cxnSpMkLst>
            <pc:docMk/>
            <pc:sldMk cId="592339013" sldId="483"/>
            <ac:cxnSpMk id="62" creationId="{7FC09306-FD08-4862-A891-CA41D2D9F447}"/>
          </ac:cxnSpMkLst>
        </pc:cxnChg>
        <pc:cxnChg chg="add del mod topLvl">
          <ac:chgData name="John Laird" userId="514aed82f2490a09" providerId="LiveId" clId="{EE6CA392-B829-4A9A-8BD7-F08151FF66E3}" dt="2021-06-09T13:45:20.704" v="3477" actId="164"/>
          <ac:cxnSpMkLst>
            <pc:docMk/>
            <pc:sldMk cId="592339013" sldId="483"/>
            <ac:cxnSpMk id="66" creationId="{0A9DC9AF-E62D-4AAF-A208-073B3E975894}"/>
          </ac:cxnSpMkLst>
        </pc:cxnChg>
        <pc:cxnChg chg="add del mod topLvl">
          <ac:chgData name="John Laird" userId="514aed82f2490a09" providerId="LiveId" clId="{EE6CA392-B829-4A9A-8BD7-F08151FF66E3}" dt="2021-06-09T13:45:20.704" v="3477" actId="164"/>
          <ac:cxnSpMkLst>
            <pc:docMk/>
            <pc:sldMk cId="592339013" sldId="483"/>
            <ac:cxnSpMk id="67" creationId="{A1EDB735-EE82-4D5C-9428-7B8554EE13CB}"/>
          </ac:cxnSpMkLst>
        </pc:cxnChg>
        <pc:cxnChg chg="mod">
          <ac:chgData name="John Laird" userId="514aed82f2490a09" providerId="LiveId" clId="{EE6CA392-B829-4A9A-8BD7-F08151FF66E3}" dt="2021-06-10T13:48:50.319" v="8791" actId="1076"/>
          <ac:cxnSpMkLst>
            <pc:docMk/>
            <pc:sldMk cId="592339013" sldId="483"/>
            <ac:cxnSpMk id="77" creationId="{289138EF-3474-4C1F-8214-D81C1CB8F6D9}"/>
          </ac:cxnSpMkLst>
        </pc:cxnChg>
        <pc:cxnChg chg="mod">
          <ac:chgData name="John Laird" userId="514aed82f2490a09" providerId="LiveId" clId="{EE6CA392-B829-4A9A-8BD7-F08151FF66E3}" dt="2021-06-10T13:48:50.319" v="8791" actId="1076"/>
          <ac:cxnSpMkLst>
            <pc:docMk/>
            <pc:sldMk cId="592339013" sldId="483"/>
            <ac:cxnSpMk id="78" creationId="{A22D3659-05CF-4117-B619-713342B44663}"/>
          </ac:cxnSpMkLst>
        </pc:cxnChg>
        <pc:cxnChg chg="mod">
          <ac:chgData name="John Laird" userId="514aed82f2490a09" providerId="LiveId" clId="{EE6CA392-B829-4A9A-8BD7-F08151FF66E3}" dt="2021-06-10T13:48:50.319" v="8791" actId="1076"/>
          <ac:cxnSpMkLst>
            <pc:docMk/>
            <pc:sldMk cId="592339013" sldId="483"/>
            <ac:cxnSpMk id="152" creationId="{30D838E9-0FBD-41AA-B2FA-78EC1840A845}"/>
          </ac:cxnSpMkLst>
        </pc:cxnChg>
        <pc:cxnChg chg="mod">
          <ac:chgData name="John Laird" userId="514aed82f2490a09" providerId="LiveId" clId="{EE6CA392-B829-4A9A-8BD7-F08151FF66E3}" dt="2021-06-10T13:48:50.319" v="8791" actId="1076"/>
          <ac:cxnSpMkLst>
            <pc:docMk/>
            <pc:sldMk cId="592339013" sldId="483"/>
            <ac:cxnSpMk id="154" creationId="{DC174243-8051-4CD7-A38A-56BC4E16DFCE}"/>
          </ac:cxnSpMkLst>
        </pc:cxnChg>
      </pc:sldChg>
      <pc:sldChg chg="addSp delSp modSp add mod delAnim modAnim modNotesTx">
        <pc:chgData name="John Laird" userId="514aed82f2490a09" providerId="LiveId" clId="{EE6CA392-B829-4A9A-8BD7-F08151FF66E3}" dt="2021-06-10T23:47:54.577" v="16741" actId="20577"/>
        <pc:sldMkLst>
          <pc:docMk/>
          <pc:sldMk cId="4193343150" sldId="484"/>
        </pc:sldMkLst>
        <pc:spChg chg="mod">
          <ac:chgData name="John Laird" userId="514aed82f2490a09" providerId="LiveId" clId="{EE6CA392-B829-4A9A-8BD7-F08151FF66E3}" dt="2021-06-10T23:47:54.577" v="16741" actId="20577"/>
          <ac:spMkLst>
            <pc:docMk/>
            <pc:sldMk cId="4193343150" sldId="484"/>
            <ac:spMk id="3" creationId="{9EFC87A3-13D9-4629-AA31-CBE8F0480CFF}"/>
          </ac:spMkLst>
        </pc:spChg>
        <pc:spChg chg="add del mod">
          <ac:chgData name="John Laird" userId="514aed82f2490a09" providerId="LiveId" clId="{EE6CA392-B829-4A9A-8BD7-F08151FF66E3}" dt="2021-06-10T21:28:43.756" v="16049" actId="21"/>
          <ac:spMkLst>
            <pc:docMk/>
            <pc:sldMk cId="4193343150" sldId="484"/>
            <ac:spMk id="38" creationId="{8E1725BC-3528-4D66-9002-AEE6ECA81152}"/>
          </ac:spMkLst>
        </pc:spChg>
        <pc:spChg chg="mod">
          <ac:chgData name="John Laird" userId="514aed82f2490a09" providerId="LiveId" clId="{EE6CA392-B829-4A9A-8BD7-F08151FF66E3}" dt="2021-06-09T14:05:42.852" v="4632" actId="20577"/>
          <ac:spMkLst>
            <pc:docMk/>
            <pc:sldMk cId="4193343150" sldId="484"/>
            <ac:spMk id="41" creationId="{9F1B90D2-5884-4D03-A412-63D6C08A8DE3}"/>
          </ac:spMkLst>
        </pc:spChg>
        <pc:grpChg chg="mod">
          <ac:chgData name="John Laird" userId="514aed82f2490a09" providerId="LiveId" clId="{EE6CA392-B829-4A9A-8BD7-F08151FF66E3}" dt="2021-06-10T13:53:08.298" v="8908" actId="1076"/>
          <ac:grpSpMkLst>
            <pc:docMk/>
            <pc:sldMk cId="4193343150" sldId="484"/>
            <ac:grpSpMk id="76" creationId="{B43747F9-E779-48C4-88FD-EB188C56C125}"/>
          </ac:grpSpMkLst>
        </pc:grpChg>
      </pc:sldChg>
      <pc:sldChg chg="addSp delSp modSp add mod modAnim">
        <pc:chgData name="John Laird" userId="514aed82f2490a09" providerId="LiveId" clId="{EE6CA392-B829-4A9A-8BD7-F08151FF66E3}" dt="2021-06-10T23:38:46.900" v="16542" actId="1038"/>
        <pc:sldMkLst>
          <pc:docMk/>
          <pc:sldMk cId="2063864162" sldId="485"/>
        </pc:sldMkLst>
        <pc:spChg chg="mod">
          <ac:chgData name="John Laird" userId="514aed82f2490a09" providerId="LiveId" clId="{EE6CA392-B829-4A9A-8BD7-F08151FF66E3}" dt="2021-06-10T19:15:11.390" v="11522" actId="20577"/>
          <ac:spMkLst>
            <pc:docMk/>
            <pc:sldMk cId="2063864162" sldId="485"/>
            <ac:spMk id="3" creationId="{9EFC87A3-13D9-4629-AA31-CBE8F0480CFF}"/>
          </ac:spMkLst>
        </pc:spChg>
        <pc:spChg chg="mod">
          <ac:chgData name="John Laird" userId="514aed82f2490a09" providerId="LiveId" clId="{EE6CA392-B829-4A9A-8BD7-F08151FF66E3}" dt="2021-06-09T14:15:14.793" v="5309" actId="20577"/>
          <ac:spMkLst>
            <pc:docMk/>
            <pc:sldMk cId="2063864162" sldId="485"/>
            <ac:spMk id="41" creationId="{9F1B90D2-5884-4D03-A412-63D6C08A8DE3}"/>
          </ac:spMkLst>
        </pc:spChg>
        <pc:spChg chg="del mod">
          <ac:chgData name="John Laird" userId="514aed82f2490a09" providerId="LiveId" clId="{EE6CA392-B829-4A9A-8BD7-F08151FF66E3}" dt="2021-06-10T23:37:58.829" v="16524" actId="478"/>
          <ac:spMkLst>
            <pc:docMk/>
            <pc:sldMk cId="2063864162" sldId="485"/>
            <ac:spMk id="43" creationId="{030A08D1-F92A-4317-866A-84944034E8D3}"/>
          </ac:spMkLst>
        </pc:spChg>
        <pc:spChg chg="mod">
          <ac:chgData name="John Laird" userId="514aed82f2490a09" providerId="LiveId" clId="{EE6CA392-B829-4A9A-8BD7-F08151FF66E3}" dt="2021-06-10T23:38:46.900" v="16542" actId="1038"/>
          <ac:spMkLst>
            <pc:docMk/>
            <pc:sldMk cId="2063864162" sldId="485"/>
            <ac:spMk id="79" creationId="{54983032-3687-4E40-A199-F05F0CC40F2B}"/>
          </ac:spMkLst>
        </pc:spChg>
        <pc:spChg chg="mod">
          <ac:chgData name="John Laird" userId="514aed82f2490a09" providerId="LiveId" clId="{EE6CA392-B829-4A9A-8BD7-F08151FF66E3}" dt="2021-06-10T23:38:46.900" v="16542" actId="1038"/>
          <ac:spMkLst>
            <pc:docMk/>
            <pc:sldMk cId="2063864162" sldId="485"/>
            <ac:spMk id="80" creationId="{88461198-A605-4834-81D8-178C184346ED}"/>
          </ac:spMkLst>
        </pc:spChg>
        <pc:spChg chg="mod">
          <ac:chgData name="John Laird" userId="514aed82f2490a09" providerId="LiveId" clId="{EE6CA392-B829-4A9A-8BD7-F08151FF66E3}" dt="2021-06-10T23:38:46.900" v="16542" actId="1038"/>
          <ac:spMkLst>
            <pc:docMk/>
            <pc:sldMk cId="2063864162" sldId="485"/>
            <ac:spMk id="81" creationId="{0DC6F4C4-97AC-42F8-A667-FFE76B86DEB3}"/>
          </ac:spMkLst>
        </pc:spChg>
        <pc:spChg chg="mod">
          <ac:chgData name="John Laird" userId="514aed82f2490a09" providerId="LiveId" clId="{EE6CA392-B829-4A9A-8BD7-F08151FF66E3}" dt="2021-06-10T23:38:46.900" v="16542" actId="1038"/>
          <ac:spMkLst>
            <pc:docMk/>
            <pc:sldMk cId="2063864162" sldId="485"/>
            <ac:spMk id="82" creationId="{CCF30119-80B6-415F-8CFD-58426CDE3552}"/>
          </ac:spMkLst>
        </pc:spChg>
        <pc:spChg chg="mod">
          <ac:chgData name="John Laird" userId="514aed82f2490a09" providerId="LiveId" clId="{EE6CA392-B829-4A9A-8BD7-F08151FF66E3}" dt="2021-06-10T23:38:46.900" v="16542" actId="1038"/>
          <ac:spMkLst>
            <pc:docMk/>
            <pc:sldMk cId="2063864162" sldId="485"/>
            <ac:spMk id="83" creationId="{DF7F7CF4-C707-426E-9240-F2320DA7B5DF}"/>
          </ac:spMkLst>
        </pc:spChg>
        <pc:spChg chg="mod">
          <ac:chgData name="John Laird" userId="514aed82f2490a09" providerId="LiveId" clId="{EE6CA392-B829-4A9A-8BD7-F08151FF66E3}" dt="2021-06-10T23:38:46.900" v="16542" actId="1038"/>
          <ac:spMkLst>
            <pc:docMk/>
            <pc:sldMk cId="2063864162" sldId="485"/>
            <ac:spMk id="84" creationId="{8B3576E5-0050-46B9-8753-F4AABA98F936}"/>
          </ac:spMkLst>
        </pc:spChg>
        <pc:spChg chg="mod">
          <ac:chgData name="John Laird" userId="514aed82f2490a09" providerId="LiveId" clId="{EE6CA392-B829-4A9A-8BD7-F08151FF66E3}" dt="2021-06-10T23:38:46.900" v="16542" actId="1038"/>
          <ac:spMkLst>
            <pc:docMk/>
            <pc:sldMk cId="2063864162" sldId="485"/>
            <ac:spMk id="85" creationId="{BDD53B89-8DB1-4116-9D9C-BC8C5C1AAC74}"/>
          </ac:spMkLst>
        </pc:spChg>
        <pc:spChg chg="mod">
          <ac:chgData name="John Laird" userId="514aed82f2490a09" providerId="LiveId" clId="{EE6CA392-B829-4A9A-8BD7-F08151FF66E3}" dt="2021-06-10T23:38:46.900" v="16542" actId="1038"/>
          <ac:spMkLst>
            <pc:docMk/>
            <pc:sldMk cId="2063864162" sldId="485"/>
            <ac:spMk id="86" creationId="{F6FC3A9B-8947-4B97-95EA-A7BB03AE5B47}"/>
          </ac:spMkLst>
        </pc:spChg>
        <pc:spChg chg="mod">
          <ac:chgData name="John Laird" userId="514aed82f2490a09" providerId="LiveId" clId="{EE6CA392-B829-4A9A-8BD7-F08151FF66E3}" dt="2021-06-10T23:38:46.900" v="16542" actId="1038"/>
          <ac:spMkLst>
            <pc:docMk/>
            <pc:sldMk cId="2063864162" sldId="485"/>
            <ac:spMk id="87" creationId="{7DB9ABA4-B8F2-49AB-B4D0-C6EABB4D4899}"/>
          </ac:spMkLst>
        </pc:spChg>
        <pc:spChg chg="mod">
          <ac:chgData name="John Laird" userId="514aed82f2490a09" providerId="LiveId" clId="{EE6CA392-B829-4A9A-8BD7-F08151FF66E3}" dt="2021-06-10T23:38:46.900" v="16542" actId="1038"/>
          <ac:spMkLst>
            <pc:docMk/>
            <pc:sldMk cId="2063864162" sldId="485"/>
            <ac:spMk id="88" creationId="{93CCFDF6-C01A-4080-BBCC-3C998038FBFA}"/>
          </ac:spMkLst>
        </pc:spChg>
        <pc:spChg chg="mod">
          <ac:chgData name="John Laird" userId="514aed82f2490a09" providerId="LiveId" clId="{EE6CA392-B829-4A9A-8BD7-F08151FF66E3}" dt="2021-06-10T23:38:46.900" v="16542" actId="1038"/>
          <ac:spMkLst>
            <pc:docMk/>
            <pc:sldMk cId="2063864162" sldId="485"/>
            <ac:spMk id="89" creationId="{9FC2217B-1DBC-4F5D-97A5-BB6332C7C696}"/>
          </ac:spMkLst>
        </pc:spChg>
        <pc:spChg chg="mod">
          <ac:chgData name="John Laird" userId="514aed82f2490a09" providerId="LiveId" clId="{EE6CA392-B829-4A9A-8BD7-F08151FF66E3}" dt="2021-06-10T23:38:46.900" v="16542" actId="1038"/>
          <ac:spMkLst>
            <pc:docMk/>
            <pc:sldMk cId="2063864162" sldId="485"/>
            <ac:spMk id="90" creationId="{E0583B0C-E39B-4B87-A15B-D572DEBA2DFC}"/>
          </ac:spMkLst>
        </pc:spChg>
        <pc:spChg chg="mod">
          <ac:chgData name="John Laird" userId="514aed82f2490a09" providerId="LiveId" clId="{EE6CA392-B829-4A9A-8BD7-F08151FF66E3}" dt="2021-06-10T23:38:46.900" v="16542" actId="1038"/>
          <ac:spMkLst>
            <pc:docMk/>
            <pc:sldMk cId="2063864162" sldId="485"/>
            <ac:spMk id="91" creationId="{C6DE850E-2EB7-4978-9FBE-580A95CA1852}"/>
          </ac:spMkLst>
        </pc:spChg>
        <pc:spChg chg="mod">
          <ac:chgData name="John Laird" userId="514aed82f2490a09" providerId="LiveId" clId="{EE6CA392-B829-4A9A-8BD7-F08151FF66E3}" dt="2021-06-10T23:38:46.900" v="16542" actId="1038"/>
          <ac:spMkLst>
            <pc:docMk/>
            <pc:sldMk cId="2063864162" sldId="485"/>
            <ac:spMk id="92" creationId="{C2A03AA0-8C62-4FD6-9568-26BC5CDA612E}"/>
          </ac:spMkLst>
        </pc:spChg>
        <pc:spChg chg="mod">
          <ac:chgData name="John Laird" userId="514aed82f2490a09" providerId="LiveId" clId="{EE6CA392-B829-4A9A-8BD7-F08151FF66E3}" dt="2021-06-10T23:38:46.900" v="16542" actId="1038"/>
          <ac:spMkLst>
            <pc:docMk/>
            <pc:sldMk cId="2063864162" sldId="485"/>
            <ac:spMk id="93" creationId="{A1CDE2CF-336E-4DD5-8075-33FD5D9B737B}"/>
          </ac:spMkLst>
        </pc:spChg>
        <pc:spChg chg="mod">
          <ac:chgData name="John Laird" userId="514aed82f2490a09" providerId="LiveId" clId="{EE6CA392-B829-4A9A-8BD7-F08151FF66E3}" dt="2021-06-10T23:38:46.900" v="16542" actId="1038"/>
          <ac:spMkLst>
            <pc:docMk/>
            <pc:sldMk cId="2063864162" sldId="485"/>
            <ac:spMk id="94" creationId="{55978F43-FB02-47CB-9B86-7969786B10E4}"/>
          </ac:spMkLst>
        </pc:spChg>
        <pc:spChg chg="mod">
          <ac:chgData name="John Laird" userId="514aed82f2490a09" providerId="LiveId" clId="{EE6CA392-B829-4A9A-8BD7-F08151FF66E3}" dt="2021-06-10T23:38:46.900" v="16542" actId="1038"/>
          <ac:spMkLst>
            <pc:docMk/>
            <pc:sldMk cId="2063864162" sldId="485"/>
            <ac:spMk id="95" creationId="{6E847027-9CBE-4B68-B04C-D6103ABFC4EE}"/>
          </ac:spMkLst>
        </pc:spChg>
        <pc:spChg chg="mod">
          <ac:chgData name="John Laird" userId="514aed82f2490a09" providerId="LiveId" clId="{EE6CA392-B829-4A9A-8BD7-F08151FF66E3}" dt="2021-06-10T23:38:46.900" v="16542" actId="1038"/>
          <ac:spMkLst>
            <pc:docMk/>
            <pc:sldMk cId="2063864162" sldId="485"/>
            <ac:spMk id="96" creationId="{03281942-7376-4DCE-B992-A9FD44A8B0C0}"/>
          </ac:spMkLst>
        </pc:spChg>
        <pc:spChg chg="mod">
          <ac:chgData name="John Laird" userId="514aed82f2490a09" providerId="LiveId" clId="{EE6CA392-B829-4A9A-8BD7-F08151FF66E3}" dt="2021-06-10T23:38:46.900" v="16542" actId="1038"/>
          <ac:spMkLst>
            <pc:docMk/>
            <pc:sldMk cId="2063864162" sldId="485"/>
            <ac:spMk id="97" creationId="{433B4DB6-C24D-42A9-BE74-580F9EF6BE57}"/>
          </ac:spMkLst>
        </pc:spChg>
        <pc:spChg chg="mod">
          <ac:chgData name="John Laird" userId="514aed82f2490a09" providerId="LiveId" clId="{EE6CA392-B829-4A9A-8BD7-F08151FF66E3}" dt="2021-06-10T23:38:46.900" v="16542" actId="1038"/>
          <ac:spMkLst>
            <pc:docMk/>
            <pc:sldMk cId="2063864162" sldId="485"/>
            <ac:spMk id="98" creationId="{205B104E-BC29-404D-B022-B52D0FD7A2BB}"/>
          </ac:spMkLst>
        </pc:spChg>
        <pc:spChg chg="mod">
          <ac:chgData name="John Laird" userId="514aed82f2490a09" providerId="LiveId" clId="{EE6CA392-B829-4A9A-8BD7-F08151FF66E3}" dt="2021-06-10T23:38:46.900" v="16542" actId="1038"/>
          <ac:spMkLst>
            <pc:docMk/>
            <pc:sldMk cId="2063864162" sldId="485"/>
            <ac:spMk id="99" creationId="{1494BD89-79CC-42B6-8BDD-747AAB2BF6FE}"/>
          </ac:spMkLst>
        </pc:spChg>
        <pc:spChg chg="mod">
          <ac:chgData name="John Laird" userId="514aed82f2490a09" providerId="LiveId" clId="{EE6CA392-B829-4A9A-8BD7-F08151FF66E3}" dt="2021-06-10T23:38:46.900" v="16542" actId="1038"/>
          <ac:spMkLst>
            <pc:docMk/>
            <pc:sldMk cId="2063864162" sldId="485"/>
            <ac:spMk id="100" creationId="{AE66A4BE-965F-4992-AF2A-27D02515F64B}"/>
          </ac:spMkLst>
        </pc:spChg>
        <pc:spChg chg="mod">
          <ac:chgData name="John Laird" userId="514aed82f2490a09" providerId="LiveId" clId="{EE6CA392-B829-4A9A-8BD7-F08151FF66E3}" dt="2021-06-10T23:38:46.900" v="16542" actId="1038"/>
          <ac:spMkLst>
            <pc:docMk/>
            <pc:sldMk cId="2063864162" sldId="485"/>
            <ac:spMk id="101" creationId="{0F8EA107-B880-45AA-909A-0DC4A87515E9}"/>
          </ac:spMkLst>
        </pc:spChg>
        <pc:spChg chg="mod">
          <ac:chgData name="John Laird" userId="514aed82f2490a09" providerId="LiveId" clId="{EE6CA392-B829-4A9A-8BD7-F08151FF66E3}" dt="2021-06-10T23:38:46.900" v="16542" actId="1038"/>
          <ac:spMkLst>
            <pc:docMk/>
            <pc:sldMk cId="2063864162" sldId="485"/>
            <ac:spMk id="102" creationId="{82F49B89-94A7-4343-990B-1FD3FD2FF45B}"/>
          </ac:spMkLst>
        </pc:spChg>
        <pc:spChg chg="mod">
          <ac:chgData name="John Laird" userId="514aed82f2490a09" providerId="LiveId" clId="{EE6CA392-B829-4A9A-8BD7-F08151FF66E3}" dt="2021-06-10T23:38:46.900" v="16542" actId="1038"/>
          <ac:spMkLst>
            <pc:docMk/>
            <pc:sldMk cId="2063864162" sldId="485"/>
            <ac:spMk id="103" creationId="{6A6911C9-23DB-453E-A340-33DAF6F9F84E}"/>
          </ac:spMkLst>
        </pc:spChg>
        <pc:spChg chg="mod">
          <ac:chgData name="John Laird" userId="514aed82f2490a09" providerId="LiveId" clId="{EE6CA392-B829-4A9A-8BD7-F08151FF66E3}" dt="2021-06-10T23:38:46.900" v="16542" actId="1038"/>
          <ac:spMkLst>
            <pc:docMk/>
            <pc:sldMk cId="2063864162" sldId="485"/>
            <ac:spMk id="104" creationId="{5EA4D81E-AA0B-47AE-9547-90D617F0DE9C}"/>
          </ac:spMkLst>
        </pc:spChg>
        <pc:spChg chg="mod">
          <ac:chgData name="John Laird" userId="514aed82f2490a09" providerId="LiveId" clId="{EE6CA392-B829-4A9A-8BD7-F08151FF66E3}" dt="2021-06-10T23:38:46.900" v="16542" actId="1038"/>
          <ac:spMkLst>
            <pc:docMk/>
            <pc:sldMk cId="2063864162" sldId="485"/>
            <ac:spMk id="105" creationId="{13772362-1B0D-42FA-A31E-643BEBA8B6BB}"/>
          </ac:spMkLst>
        </pc:spChg>
        <pc:spChg chg="mod">
          <ac:chgData name="John Laird" userId="514aed82f2490a09" providerId="LiveId" clId="{EE6CA392-B829-4A9A-8BD7-F08151FF66E3}" dt="2021-06-10T23:38:46.900" v="16542" actId="1038"/>
          <ac:spMkLst>
            <pc:docMk/>
            <pc:sldMk cId="2063864162" sldId="485"/>
            <ac:spMk id="106" creationId="{45C9A209-E229-4BBB-80D2-0682D2D15B3C}"/>
          </ac:spMkLst>
        </pc:spChg>
        <pc:spChg chg="mod">
          <ac:chgData name="John Laird" userId="514aed82f2490a09" providerId="LiveId" clId="{EE6CA392-B829-4A9A-8BD7-F08151FF66E3}" dt="2021-06-10T23:38:46.900" v="16542" actId="1038"/>
          <ac:spMkLst>
            <pc:docMk/>
            <pc:sldMk cId="2063864162" sldId="485"/>
            <ac:spMk id="107" creationId="{43FA59FE-279C-4731-B37F-DC2EA3CC46B3}"/>
          </ac:spMkLst>
        </pc:spChg>
        <pc:spChg chg="mod">
          <ac:chgData name="John Laird" userId="514aed82f2490a09" providerId="LiveId" clId="{EE6CA392-B829-4A9A-8BD7-F08151FF66E3}" dt="2021-06-10T23:38:46.900" v="16542" actId="1038"/>
          <ac:spMkLst>
            <pc:docMk/>
            <pc:sldMk cId="2063864162" sldId="485"/>
            <ac:spMk id="108" creationId="{3A3AE020-8418-420E-93AE-29AAC6D50AB1}"/>
          </ac:spMkLst>
        </pc:spChg>
        <pc:spChg chg="mod">
          <ac:chgData name="John Laird" userId="514aed82f2490a09" providerId="LiveId" clId="{EE6CA392-B829-4A9A-8BD7-F08151FF66E3}" dt="2021-06-10T23:38:46.900" v="16542" actId="1038"/>
          <ac:spMkLst>
            <pc:docMk/>
            <pc:sldMk cId="2063864162" sldId="485"/>
            <ac:spMk id="109" creationId="{D20E45A3-B35D-4235-AD41-CCB7BEB7CC8E}"/>
          </ac:spMkLst>
        </pc:spChg>
        <pc:spChg chg="mod">
          <ac:chgData name="John Laird" userId="514aed82f2490a09" providerId="LiveId" clId="{EE6CA392-B829-4A9A-8BD7-F08151FF66E3}" dt="2021-06-10T23:38:46.900" v="16542" actId="1038"/>
          <ac:spMkLst>
            <pc:docMk/>
            <pc:sldMk cId="2063864162" sldId="485"/>
            <ac:spMk id="110" creationId="{9058EAE8-CBD0-4D79-A52F-E19CB285D422}"/>
          </ac:spMkLst>
        </pc:spChg>
        <pc:spChg chg="mod">
          <ac:chgData name="John Laird" userId="514aed82f2490a09" providerId="LiveId" clId="{EE6CA392-B829-4A9A-8BD7-F08151FF66E3}" dt="2021-06-10T23:38:46.900" v="16542" actId="1038"/>
          <ac:spMkLst>
            <pc:docMk/>
            <pc:sldMk cId="2063864162" sldId="485"/>
            <ac:spMk id="111" creationId="{4BB7F9F5-BE82-4578-9268-9A601CAF9130}"/>
          </ac:spMkLst>
        </pc:spChg>
        <pc:spChg chg="mod">
          <ac:chgData name="John Laird" userId="514aed82f2490a09" providerId="LiveId" clId="{EE6CA392-B829-4A9A-8BD7-F08151FF66E3}" dt="2021-06-10T23:38:46.900" v="16542" actId="1038"/>
          <ac:spMkLst>
            <pc:docMk/>
            <pc:sldMk cId="2063864162" sldId="485"/>
            <ac:spMk id="112" creationId="{D69DF3A7-466D-48C8-93C2-8B5933B1B862}"/>
          </ac:spMkLst>
        </pc:spChg>
        <pc:spChg chg="mod">
          <ac:chgData name="John Laird" userId="514aed82f2490a09" providerId="LiveId" clId="{EE6CA392-B829-4A9A-8BD7-F08151FF66E3}" dt="2021-06-10T23:38:46.900" v="16542" actId="1038"/>
          <ac:spMkLst>
            <pc:docMk/>
            <pc:sldMk cId="2063864162" sldId="485"/>
            <ac:spMk id="113" creationId="{2FE9DCA1-DD4E-42E9-9033-3008E72FC65D}"/>
          </ac:spMkLst>
        </pc:spChg>
        <pc:spChg chg="mod">
          <ac:chgData name="John Laird" userId="514aed82f2490a09" providerId="LiveId" clId="{EE6CA392-B829-4A9A-8BD7-F08151FF66E3}" dt="2021-06-10T23:38:46.900" v="16542" actId="1038"/>
          <ac:spMkLst>
            <pc:docMk/>
            <pc:sldMk cId="2063864162" sldId="485"/>
            <ac:spMk id="114" creationId="{2FD8742B-DE52-4051-BE91-60C69C2B5163}"/>
          </ac:spMkLst>
        </pc:spChg>
        <pc:spChg chg="mod">
          <ac:chgData name="John Laird" userId="514aed82f2490a09" providerId="LiveId" clId="{EE6CA392-B829-4A9A-8BD7-F08151FF66E3}" dt="2021-06-10T23:38:46.900" v="16542" actId="1038"/>
          <ac:spMkLst>
            <pc:docMk/>
            <pc:sldMk cId="2063864162" sldId="485"/>
            <ac:spMk id="115" creationId="{BB0E19EB-053E-42C4-9D02-73F091133DB4}"/>
          </ac:spMkLst>
        </pc:spChg>
        <pc:spChg chg="mod">
          <ac:chgData name="John Laird" userId="514aed82f2490a09" providerId="LiveId" clId="{EE6CA392-B829-4A9A-8BD7-F08151FF66E3}" dt="2021-06-10T23:38:46.900" v="16542" actId="1038"/>
          <ac:spMkLst>
            <pc:docMk/>
            <pc:sldMk cId="2063864162" sldId="485"/>
            <ac:spMk id="116" creationId="{BF0D1F60-7144-4EC1-8FE5-00E061A7A3AA}"/>
          </ac:spMkLst>
        </pc:spChg>
        <pc:spChg chg="mod">
          <ac:chgData name="John Laird" userId="514aed82f2490a09" providerId="LiveId" clId="{EE6CA392-B829-4A9A-8BD7-F08151FF66E3}" dt="2021-06-10T23:38:46.900" v="16542" actId="1038"/>
          <ac:spMkLst>
            <pc:docMk/>
            <pc:sldMk cId="2063864162" sldId="485"/>
            <ac:spMk id="117" creationId="{D054AC46-5672-4D7D-BE36-E1F2ED4B78BF}"/>
          </ac:spMkLst>
        </pc:spChg>
        <pc:spChg chg="mod">
          <ac:chgData name="John Laird" userId="514aed82f2490a09" providerId="LiveId" clId="{EE6CA392-B829-4A9A-8BD7-F08151FF66E3}" dt="2021-06-10T23:38:46.900" v="16542" actId="1038"/>
          <ac:spMkLst>
            <pc:docMk/>
            <pc:sldMk cId="2063864162" sldId="485"/>
            <ac:spMk id="118" creationId="{18E9D474-CBBB-4476-84CA-66FF94BE0DC4}"/>
          </ac:spMkLst>
        </pc:spChg>
        <pc:spChg chg="mod">
          <ac:chgData name="John Laird" userId="514aed82f2490a09" providerId="LiveId" clId="{EE6CA392-B829-4A9A-8BD7-F08151FF66E3}" dt="2021-06-10T23:38:46.900" v="16542" actId="1038"/>
          <ac:spMkLst>
            <pc:docMk/>
            <pc:sldMk cId="2063864162" sldId="485"/>
            <ac:spMk id="119" creationId="{F2FA271C-7DBF-4699-9515-F0E36BA2B6F5}"/>
          </ac:spMkLst>
        </pc:spChg>
        <pc:spChg chg="mod">
          <ac:chgData name="John Laird" userId="514aed82f2490a09" providerId="LiveId" clId="{EE6CA392-B829-4A9A-8BD7-F08151FF66E3}" dt="2021-06-10T23:38:46.900" v="16542" actId="1038"/>
          <ac:spMkLst>
            <pc:docMk/>
            <pc:sldMk cId="2063864162" sldId="485"/>
            <ac:spMk id="120" creationId="{BB06464C-ECC2-4576-8E93-A4A7086DA7BB}"/>
          </ac:spMkLst>
        </pc:spChg>
        <pc:spChg chg="mod">
          <ac:chgData name="John Laird" userId="514aed82f2490a09" providerId="LiveId" clId="{EE6CA392-B829-4A9A-8BD7-F08151FF66E3}" dt="2021-06-10T23:38:46.900" v="16542" actId="1038"/>
          <ac:spMkLst>
            <pc:docMk/>
            <pc:sldMk cId="2063864162" sldId="485"/>
            <ac:spMk id="121" creationId="{57B0FE27-9C06-4913-8F01-CB1939BBF41E}"/>
          </ac:spMkLst>
        </pc:spChg>
        <pc:spChg chg="mod">
          <ac:chgData name="John Laird" userId="514aed82f2490a09" providerId="LiveId" clId="{EE6CA392-B829-4A9A-8BD7-F08151FF66E3}" dt="2021-06-10T23:38:46.900" v="16542" actId="1038"/>
          <ac:spMkLst>
            <pc:docMk/>
            <pc:sldMk cId="2063864162" sldId="485"/>
            <ac:spMk id="122" creationId="{272BCC17-A3EE-4C19-A3FE-64F1DEBC9DCB}"/>
          </ac:spMkLst>
        </pc:spChg>
        <pc:spChg chg="mod">
          <ac:chgData name="John Laird" userId="514aed82f2490a09" providerId="LiveId" clId="{EE6CA392-B829-4A9A-8BD7-F08151FF66E3}" dt="2021-06-10T23:38:46.900" v="16542" actId="1038"/>
          <ac:spMkLst>
            <pc:docMk/>
            <pc:sldMk cId="2063864162" sldId="485"/>
            <ac:spMk id="123" creationId="{BA129449-E387-416D-ABA8-02442CB4473D}"/>
          </ac:spMkLst>
        </pc:spChg>
        <pc:spChg chg="mod">
          <ac:chgData name="John Laird" userId="514aed82f2490a09" providerId="LiveId" clId="{EE6CA392-B829-4A9A-8BD7-F08151FF66E3}" dt="2021-06-10T23:38:46.900" v="16542" actId="1038"/>
          <ac:spMkLst>
            <pc:docMk/>
            <pc:sldMk cId="2063864162" sldId="485"/>
            <ac:spMk id="124" creationId="{D39A57D6-C451-4AEB-9523-651B34EFCEF8}"/>
          </ac:spMkLst>
        </pc:spChg>
        <pc:spChg chg="mod">
          <ac:chgData name="John Laird" userId="514aed82f2490a09" providerId="LiveId" clId="{EE6CA392-B829-4A9A-8BD7-F08151FF66E3}" dt="2021-06-10T23:38:46.900" v="16542" actId="1038"/>
          <ac:spMkLst>
            <pc:docMk/>
            <pc:sldMk cId="2063864162" sldId="485"/>
            <ac:spMk id="125" creationId="{1CF42B06-6A19-40E2-B4A4-F8CB1E332B42}"/>
          </ac:spMkLst>
        </pc:spChg>
        <pc:spChg chg="mod">
          <ac:chgData name="John Laird" userId="514aed82f2490a09" providerId="LiveId" clId="{EE6CA392-B829-4A9A-8BD7-F08151FF66E3}" dt="2021-06-10T23:38:46.900" v="16542" actId="1038"/>
          <ac:spMkLst>
            <pc:docMk/>
            <pc:sldMk cId="2063864162" sldId="485"/>
            <ac:spMk id="126" creationId="{133AFDEB-3EED-4CDC-B6F8-61C65BE7E8CE}"/>
          </ac:spMkLst>
        </pc:spChg>
        <pc:spChg chg="mod">
          <ac:chgData name="John Laird" userId="514aed82f2490a09" providerId="LiveId" clId="{EE6CA392-B829-4A9A-8BD7-F08151FF66E3}" dt="2021-06-10T23:38:46.900" v="16542" actId="1038"/>
          <ac:spMkLst>
            <pc:docMk/>
            <pc:sldMk cId="2063864162" sldId="485"/>
            <ac:spMk id="127" creationId="{349B2D37-ED3D-475D-AB88-5B6D91C5DDB9}"/>
          </ac:spMkLst>
        </pc:spChg>
        <pc:spChg chg="mod">
          <ac:chgData name="John Laird" userId="514aed82f2490a09" providerId="LiveId" clId="{EE6CA392-B829-4A9A-8BD7-F08151FF66E3}" dt="2021-06-10T23:38:46.900" v="16542" actId="1038"/>
          <ac:spMkLst>
            <pc:docMk/>
            <pc:sldMk cId="2063864162" sldId="485"/>
            <ac:spMk id="128" creationId="{0CAD7D63-A7DA-4EB4-8B85-B5B9CC3C3C94}"/>
          </ac:spMkLst>
        </pc:spChg>
        <pc:spChg chg="mod">
          <ac:chgData name="John Laird" userId="514aed82f2490a09" providerId="LiveId" clId="{EE6CA392-B829-4A9A-8BD7-F08151FF66E3}" dt="2021-06-10T23:38:46.900" v="16542" actId="1038"/>
          <ac:spMkLst>
            <pc:docMk/>
            <pc:sldMk cId="2063864162" sldId="485"/>
            <ac:spMk id="129" creationId="{8612E6D3-4FD1-4DF3-B13F-E7FC2A6DFA03}"/>
          </ac:spMkLst>
        </pc:spChg>
        <pc:spChg chg="mod">
          <ac:chgData name="John Laird" userId="514aed82f2490a09" providerId="LiveId" clId="{EE6CA392-B829-4A9A-8BD7-F08151FF66E3}" dt="2021-06-10T23:38:46.900" v="16542" actId="1038"/>
          <ac:spMkLst>
            <pc:docMk/>
            <pc:sldMk cId="2063864162" sldId="485"/>
            <ac:spMk id="130" creationId="{C9B6E175-94E2-447F-8D2E-2DC5CDC78E80}"/>
          </ac:spMkLst>
        </pc:spChg>
        <pc:spChg chg="mod">
          <ac:chgData name="John Laird" userId="514aed82f2490a09" providerId="LiveId" clId="{EE6CA392-B829-4A9A-8BD7-F08151FF66E3}" dt="2021-06-10T23:38:46.900" v="16542" actId="1038"/>
          <ac:spMkLst>
            <pc:docMk/>
            <pc:sldMk cId="2063864162" sldId="485"/>
            <ac:spMk id="131" creationId="{6291E4E3-5A04-48B7-B668-8031F4470139}"/>
          </ac:spMkLst>
        </pc:spChg>
        <pc:spChg chg="mod">
          <ac:chgData name="John Laird" userId="514aed82f2490a09" providerId="LiveId" clId="{EE6CA392-B829-4A9A-8BD7-F08151FF66E3}" dt="2021-06-10T23:38:46.900" v="16542" actId="1038"/>
          <ac:spMkLst>
            <pc:docMk/>
            <pc:sldMk cId="2063864162" sldId="485"/>
            <ac:spMk id="132" creationId="{8910595E-C122-4640-BFED-72C2BED00B86}"/>
          </ac:spMkLst>
        </pc:spChg>
        <pc:spChg chg="mod">
          <ac:chgData name="John Laird" userId="514aed82f2490a09" providerId="LiveId" clId="{EE6CA392-B829-4A9A-8BD7-F08151FF66E3}" dt="2021-06-10T23:38:46.900" v="16542" actId="1038"/>
          <ac:spMkLst>
            <pc:docMk/>
            <pc:sldMk cId="2063864162" sldId="485"/>
            <ac:spMk id="133" creationId="{38DF604B-5D70-4A72-A6FB-038870B0CFAE}"/>
          </ac:spMkLst>
        </pc:spChg>
        <pc:spChg chg="mod">
          <ac:chgData name="John Laird" userId="514aed82f2490a09" providerId="LiveId" clId="{EE6CA392-B829-4A9A-8BD7-F08151FF66E3}" dt="2021-06-10T23:38:46.900" v="16542" actId="1038"/>
          <ac:spMkLst>
            <pc:docMk/>
            <pc:sldMk cId="2063864162" sldId="485"/>
            <ac:spMk id="134" creationId="{13CF9A27-F8C9-4214-B0EF-2BE94CC00B41}"/>
          </ac:spMkLst>
        </pc:spChg>
        <pc:spChg chg="mod">
          <ac:chgData name="John Laird" userId="514aed82f2490a09" providerId="LiveId" clId="{EE6CA392-B829-4A9A-8BD7-F08151FF66E3}" dt="2021-06-10T23:38:46.900" v="16542" actId="1038"/>
          <ac:spMkLst>
            <pc:docMk/>
            <pc:sldMk cId="2063864162" sldId="485"/>
            <ac:spMk id="135" creationId="{F0C39707-1652-44F3-B571-763669586961}"/>
          </ac:spMkLst>
        </pc:spChg>
        <pc:spChg chg="mod">
          <ac:chgData name="John Laird" userId="514aed82f2490a09" providerId="LiveId" clId="{EE6CA392-B829-4A9A-8BD7-F08151FF66E3}" dt="2021-06-10T23:38:46.900" v="16542" actId="1038"/>
          <ac:spMkLst>
            <pc:docMk/>
            <pc:sldMk cId="2063864162" sldId="485"/>
            <ac:spMk id="136" creationId="{FBDD3A03-6D2D-4C06-824B-D601E9D251F0}"/>
          </ac:spMkLst>
        </pc:spChg>
        <pc:spChg chg="mod">
          <ac:chgData name="John Laird" userId="514aed82f2490a09" providerId="LiveId" clId="{EE6CA392-B829-4A9A-8BD7-F08151FF66E3}" dt="2021-06-10T23:38:46.900" v="16542" actId="1038"/>
          <ac:spMkLst>
            <pc:docMk/>
            <pc:sldMk cId="2063864162" sldId="485"/>
            <ac:spMk id="137" creationId="{57E898CF-071A-40C7-A3C7-7873978BEFB8}"/>
          </ac:spMkLst>
        </pc:spChg>
        <pc:spChg chg="mod">
          <ac:chgData name="John Laird" userId="514aed82f2490a09" providerId="LiveId" clId="{EE6CA392-B829-4A9A-8BD7-F08151FF66E3}" dt="2021-06-10T23:38:46.900" v="16542" actId="1038"/>
          <ac:spMkLst>
            <pc:docMk/>
            <pc:sldMk cId="2063864162" sldId="485"/>
            <ac:spMk id="138" creationId="{9CC78479-363D-42E3-A396-34873BA12218}"/>
          </ac:spMkLst>
        </pc:spChg>
        <pc:spChg chg="mod">
          <ac:chgData name="John Laird" userId="514aed82f2490a09" providerId="LiveId" clId="{EE6CA392-B829-4A9A-8BD7-F08151FF66E3}" dt="2021-06-10T23:38:46.900" v="16542" actId="1038"/>
          <ac:spMkLst>
            <pc:docMk/>
            <pc:sldMk cId="2063864162" sldId="485"/>
            <ac:spMk id="139" creationId="{88A4E31A-45A5-451D-8BA1-4FD57FA06236}"/>
          </ac:spMkLst>
        </pc:spChg>
        <pc:spChg chg="mod">
          <ac:chgData name="John Laird" userId="514aed82f2490a09" providerId="LiveId" clId="{EE6CA392-B829-4A9A-8BD7-F08151FF66E3}" dt="2021-06-10T23:38:46.900" v="16542" actId="1038"/>
          <ac:spMkLst>
            <pc:docMk/>
            <pc:sldMk cId="2063864162" sldId="485"/>
            <ac:spMk id="140" creationId="{3393B43C-03E9-45A4-A4ED-FF01AF6E7ABB}"/>
          </ac:spMkLst>
        </pc:spChg>
        <pc:spChg chg="mod">
          <ac:chgData name="John Laird" userId="514aed82f2490a09" providerId="LiveId" clId="{EE6CA392-B829-4A9A-8BD7-F08151FF66E3}" dt="2021-06-10T23:38:46.900" v="16542" actId="1038"/>
          <ac:spMkLst>
            <pc:docMk/>
            <pc:sldMk cId="2063864162" sldId="485"/>
            <ac:spMk id="141" creationId="{E60169E4-826E-4F34-A422-3414821C7E5E}"/>
          </ac:spMkLst>
        </pc:spChg>
        <pc:spChg chg="mod">
          <ac:chgData name="John Laird" userId="514aed82f2490a09" providerId="LiveId" clId="{EE6CA392-B829-4A9A-8BD7-F08151FF66E3}" dt="2021-06-10T23:38:46.900" v="16542" actId="1038"/>
          <ac:spMkLst>
            <pc:docMk/>
            <pc:sldMk cId="2063864162" sldId="485"/>
            <ac:spMk id="142" creationId="{FB344A7B-66F2-4942-B0C6-E5E4564C2F51}"/>
          </ac:spMkLst>
        </pc:spChg>
        <pc:spChg chg="mod">
          <ac:chgData name="John Laird" userId="514aed82f2490a09" providerId="LiveId" clId="{EE6CA392-B829-4A9A-8BD7-F08151FF66E3}" dt="2021-06-10T23:38:46.900" v="16542" actId="1038"/>
          <ac:spMkLst>
            <pc:docMk/>
            <pc:sldMk cId="2063864162" sldId="485"/>
            <ac:spMk id="143" creationId="{8EA46200-F38F-48BE-A543-A883A6D55DA8}"/>
          </ac:spMkLst>
        </pc:spChg>
        <pc:spChg chg="mod">
          <ac:chgData name="John Laird" userId="514aed82f2490a09" providerId="LiveId" clId="{EE6CA392-B829-4A9A-8BD7-F08151FF66E3}" dt="2021-06-10T23:38:46.900" v="16542" actId="1038"/>
          <ac:spMkLst>
            <pc:docMk/>
            <pc:sldMk cId="2063864162" sldId="485"/>
            <ac:spMk id="144" creationId="{DB3CABBC-2388-44C8-9C9B-10AADE5C83B8}"/>
          </ac:spMkLst>
        </pc:spChg>
        <pc:spChg chg="mod">
          <ac:chgData name="John Laird" userId="514aed82f2490a09" providerId="LiveId" clId="{EE6CA392-B829-4A9A-8BD7-F08151FF66E3}" dt="2021-06-10T23:38:46.900" v="16542" actId="1038"/>
          <ac:spMkLst>
            <pc:docMk/>
            <pc:sldMk cId="2063864162" sldId="485"/>
            <ac:spMk id="145" creationId="{2F7E7ED8-A805-491A-A46A-32A312ABAEA8}"/>
          </ac:spMkLst>
        </pc:spChg>
        <pc:spChg chg="mod">
          <ac:chgData name="John Laird" userId="514aed82f2490a09" providerId="LiveId" clId="{EE6CA392-B829-4A9A-8BD7-F08151FF66E3}" dt="2021-06-10T23:38:46.900" v="16542" actId="1038"/>
          <ac:spMkLst>
            <pc:docMk/>
            <pc:sldMk cId="2063864162" sldId="485"/>
            <ac:spMk id="146" creationId="{B4FD588A-E1C2-460D-BBC9-DDFF3D8EC0DA}"/>
          </ac:spMkLst>
        </pc:spChg>
        <pc:spChg chg="mod">
          <ac:chgData name="John Laird" userId="514aed82f2490a09" providerId="LiveId" clId="{EE6CA392-B829-4A9A-8BD7-F08151FF66E3}" dt="2021-06-10T23:38:46.900" v="16542" actId="1038"/>
          <ac:spMkLst>
            <pc:docMk/>
            <pc:sldMk cId="2063864162" sldId="485"/>
            <ac:spMk id="147" creationId="{2F090B06-E4BA-42FC-8D13-34AF065275EF}"/>
          </ac:spMkLst>
        </pc:spChg>
        <pc:spChg chg="mod">
          <ac:chgData name="John Laird" userId="514aed82f2490a09" providerId="LiveId" clId="{EE6CA392-B829-4A9A-8BD7-F08151FF66E3}" dt="2021-06-10T23:38:46.900" v="16542" actId="1038"/>
          <ac:spMkLst>
            <pc:docMk/>
            <pc:sldMk cId="2063864162" sldId="485"/>
            <ac:spMk id="148" creationId="{A0BA57D1-E9F3-4F10-8496-B5E29A379466}"/>
          </ac:spMkLst>
        </pc:spChg>
        <pc:spChg chg="mod">
          <ac:chgData name="John Laird" userId="514aed82f2490a09" providerId="LiveId" clId="{EE6CA392-B829-4A9A-8BD7-F08151FF66E3}" dt="2021-06-10T23:38:46.900" v="16542" actId="1038"/>
          <ac:spMkLst>
            <pc:docMk/>
            <pc:sldMk cId="2063864162" sldId="485"/>
            <ac:spMk id="149" creationId="{B0B0C5F0-AED1-4B96-9B54-9127BFF9172A}"/>
          </ac:spMkLst>
        </pc:spChg>
        <pc:spChg chg="mod">
          <ac:chgData name="John Laird" userId="514aed82f2490a09" providerId="LiveId" clId="{EE6CA392-B829-4A9A-8BD7-F08151FF66E3}" dt="2021-06-10T23:38:46.900" v="16542" actId="1038"/>
          <ac:spMkLst>
            <pc:docMk/>
            <pc:sldMk cId="2063864162" sldId="485"/>
            <ac:spMk id="150" creationId="{EA72D187-4B95-49B8-AE09-4E5F000E00CB}"/>
          </ac:spMkLst>
        </pc:spChg>
        <pc:spChg chg="mod">
          <ac:chgData name="John Laird" userId="514aed82f2490a09" providerId="LiveId" clId="{EE6CA392-B829-4A9A-8BD7-F08151FF66E3}" dt="2021-06-10T23:38:46.900" v="16542" actId="1038"/>
          <ac:spMkLst>
            <pc:docMk/>
            <pc:sldMk cId="2063864162" sldId="485"/>
            <ac:spMk id="151" creationId="{58C94C43-B48D-41EB-B949-D434F8BAA578}"/>
          </ac:spMkLst>
        </pc:spChg>
        <pc:spChg chg="mod">
          <ac:chgData name="John Laird" userId="514aed82f2490a09" providerId="LiveId" clId="{EE6CA392-B829-4A9A-8BD7-F08151FF66E3}" dt="2021-06-10T23:38:46.900" v="16542" actId="1038"/>
          <ac:spMkLst>
            <pc:docMk/>
            <pc:sldMk cId="2063864162" sldId="485"/>
            <ac:spMk id="153" creationId="{7D32D646-2049-4F07-84A8-D12380A723D4}"/>
          </ac:spMkLst>
        </pc:spChg>
        <pc:spChg chg="mod">
          <ac:chgData name="John Laird" userId="514aed82f2490a09" providerId="LiveId" clId="{EE6CA392-B829-4A9A-8BD7-F08151FF66E3}" dt="2021-06-10T23:38:46.900" v="16542" actId="1038"/>
          <ac:spMkLst>
            <pc:docMk/>
            <pc:sldMk cId="2063864162" sldId="485"/>
            <ac:spMk id="155" creationId="{02ED64BB-E13F-4D04-8F4D-EEF79767C31B}"/>
          </ac:spMkLst>
        </pc:spChg>
        <pc:spChg chg="mod">
          <ac:chgData name="John Laird" userId="514aed82f2490a09" providerId="LiveId" clId="{EE6CA392-B829-4A9A-8BD7-F08151FF66E3}" dt="2021-06-10T23:38:46.900" v="16542" actId="1038"/>
          <ac:spMkLst>
            <pc:docMk/>
            <pc:sldMk cId="2063864162" sldId="485"/>
            <ac:spMk id="156" creationId="{2591719D-4D3B-477E-ABF3-3AAC9EE5E805}"/>
          </ac:spMkLst>
        </pc:spChg>
        <pc:spChg chg="mod">
          <ac:chgData name="John Laird" userId="514aed82f2490a09" providerId="LiveId" clId="{EE6CA392-B829-4A9A-8BD7-F08151FF66E3}" dt="2021-06-10T23:38:46.900" v="16542" actId="1038"/>
          <ac:spMkLst>
            <pc:docMk/>
            <pc:sldMk cId="2063864162" sldId="485"/>
            <ac:spMk id="157" creationId="{2884A9F9-AACA-4116-B9B1-A86AA2771563}"/>
          </ac:spMkLst>
        </pc:spChg>
        <pc:spChg chg="mod">
          <ac:chgData name="John Laird" userId="514aed82f2490a09" providerId="LiveId" clId="{EE6CA392-B829-4A9A-8BD7-F08151FF66E3}" dt="2021-06-10T23:38:46.900" v="16542" actId="1038"/>
          <ac:spMkLst>
            <pc:docMk/>
            <pc:sldMk cId="2063864162" sldId="485"/>
            <ac:spMk id="158" creationId="{26BF4150-61C9-4B49-A85E-28847E5925E1}"/>
          </ac:spMkLst>
        </pc:spChg>
        <pc:spChg chg="mod">
          <ac:chgData name="John Laird" userId="514aed82f2490a09" providerId="LiveId" clId="{EE6CA392-B829-4A9A-8BD7-F08151FF66E3}" dt="2021-06-10T23:38:46.900" v="16542" actId="1038"/>
          <ac:spMkLst>
            <pc:docMk/>
            <pc:sldMk cId="2063864162" sldId="485"/>
            <ac:spMk id="159" creationId="{E1AF36DE-D077-4ED9-9301-C06799575836}"/>
          </ac:spMkLst>
        </pc:spChg>
        <pc:spChg chg="mod">
          <ac:chgData name="John Laird" userId="514aed82f2490a09" providerId="LiveId" clId="{EE6CA392-B829-4A9A-8BD7-F08151FF66E3}" dt="2021-06-10T23:38:46.900" v="16542" actId="1038"/>
          <ac:spMkLst>
            <pc:docMk/>
            <pc:sldMk cId="2063864162" sldId="485"/>
            <ac:spMk id="160" creationId="{29E71301-1220-4E9F-A4B8-1B67B21DF2EA}"/>
          </ac:spMkLst>
        </pc:spChg>
        <pc:spChg chg="mod">
          <ac:chgData name="John Laird" userId="514aed82f2490a09" providerId="LiveId" clId="{EE6CA392-B829-4A9A-8BD7-F08151FF66E3}" dt="2021-06-10T23:38:46.900" v="16542" actId="1038"/>
          <ac:spMkLst>
            <pc:docMk/>
            <pc:sldMk cId="2063864162" sldId="485"/>
            <ac:spMk id="161" creationId="{9C63038E-DF24-4654-BE8A-7006F261FB98}"/>
          </ac:spMkLst>
        </pc:spChg>
        <pc:spChg chg="add del mod">
          <ac:chgData name="John Laird" userId="514aed82f2490a09" providerId="LiveId" clId="{EE6CA392-B829-4A9A-8BD7-F08151FF66E3}" dt="2021-06-10T23:37:56.457" v="16523" actId="478"/>
          <ac:spMkLst>
            <pc:docMk/>
            <pc:sldMk cId="2063864162" sldId="485"/>
            <ac:spMk id="166" creationId="{66FBAE3F-7380-4744-B726-CF0554C31ED3}"/>
          </ac:spMkLst>
        </pc:spChg>
        <pc:spChg chg="mod">
          <ac:chgData name="John Laird" userId="514aed82f2490a09" providerId="LiveId" clId="{EE6CA392-B829-4A9A-8BD7-F08151FF66E3}" dt="2021-06-10T23:37:54.148" v="16522" actId="1076"/>
          <ac:spMkLst>
            <pc:docMk/>
            <pc:sldMk cId="2063864162" sldId="485"/>
            <ac:spMk id="169" creationId="{03A957A7-5391-40A1-8909-51413B886927}"/>
          </ac:spMkLst>
        </pc:spChg>
        <pc:spChg chg="mod">
          <ac:chgData name="John Laird" userId="514aed82f2490a09" providerId="LiveId" clId="{EE6CA392-B829-4A9A-8BD7-F08151FF66E3}" dt="2021-06-10T23:37:54.148" v="16522" actId="1076"/>
          <ac:spMkLst>
            <pc:docMk/>
            <pc:sldMk cId="2063864162" sldId="485"/>
            <ac:spMk id="170" creationId="{170F09DB-CA58-4A3F-9EAE-0C4C537E77A4}"/>
          </ac:spMkLst>
        </pc:spChg>
        <pc:spChg chg="mod">
          <ac:chgData name="John Laird" userId="514aed82f2490a09" providerId="LiveId" clId="{EE6CA392-B829-4A9A-8BD7-F08151FF66E3}" dt="2021-06-10T23:37:54.148" v="16522" actId="1076"/>
          <ac:spMkLst>
            <pc:docMk/>
            <pc:sldMk cId="2063864162" sldId="485"/>
            <ac:spMk id="171" creationId="{A773C0B5-1D5A-4F1E-BFE3-F59FDED7EB38}"/>
          </ac:spMkLst>
        </pc:spChg>
        <pc:spChg chg="del mod">
          <ac:chgData name="John Laird" userId="514aed82f2490a09" providerId="LiveId" clId="{EE6CA392-B829-4A9A-8BD7-F08151FF66E3}" dt="2021-06-09T19:10:34.688" v="6824" actId="478"/>
          <ac:spMkLst>
            <pc:docMk/>
            <pc:sldMk cId="2063864162" sldId="485"/>
            <ac:spMk id="172" creationId="{A55D41B5-2054-4470-B0D4-207888323116}"/>
          </ac:spMkLst>
        </pc:spChg>
        <pc:spChg chg="add del mod">
          <ac:chgData name="John Laird" userId="514aed82f2490a09" providerId="LiveId" clId="{EE6CA392-B829-4A9A-8BD7-F08151FF66E3}" dt="2021-06-09T19:10:28.951" v="6821" actId="478"/>
          <ac:spMkLst>
            <pc:docMk/>
            <pc:sldMk cId="2063864162" sldId="485"/>
            <ac:spMk id="173" creationId="{3F45C1EB-B9F9-4D95-BDA2-2BC6FD2D5505}"/>
          </ac:spMkLst>
        </pc:spChg>
        <pc:spChg chg="add del mod">
          <ac:chgData name="John Laird" userId="514aed82f2490a09" providerId="LiveId" clId="{EE6CA392-B829-4A9A-8BD7-F08151FF66E3}" dt="2021-06-09T19:10:28.951" v="6821" actId="478"/>
          <ac:spMkLst>
            <pc:docMk/>
            <pc:sldMk cId="2063864162" sldId="485"/>
            <ac:spMk id="174" creationId="{350F2B95-2A82-41B4-8E42-641B85227875}"/>
          </ac:spMkLst>
        </pc:spChg>
        <pc:spChg chg="add del mod">
          <ac:chgData name="John Laird" userId="514aed82f2490a09" providerId="LiveId" clId="{EE6CA392-B829-4A9A-8BD7-F08151FF66E3}" dt="2021-06-09T19:10:28.951" v="6821" actId="478"/>
          <ac:spMkLst>
            <pc:docMk/>
            <pc:sldMk cId="2063864162" sldId="485"/>
            <ac:spMk id="175" creationId="{ABAF58FE-3FC7-446D-88CD-494E11F25277}"/>
          </ac:spMkLst>
        </pc:spChg>
        <pc:spChg chg="add del mod">
          <ac:chgData name="John Laird" userId="514aed82f2490a09" providerId="LiveId" clId="{EE6CA392-B829-4A9A-8BD7-F08151FF66E3}" dt="2021-06-09T19:10:28.951" v="6821" actId="478"/>
          <ac:spMkLst>
            <pc:docMk/>
            <pc:sldMk cId="2063864162" sldId="485"/>
            <ac:spMk id="176" creationId="{E4327F8F-E4D4-4528-B4AE-7F7F69E0BAFC}"/>
          </ac:spMkLst>
        </pc:spChg>
        <pc:spChg chg="mod">
          <ac:chgData name="John Laird" userId="514aed82f2490a09" providerId="LiveId" clId="{EE6CA392-B829-4A9A-8BD7-F08151FF66E3}" dt="2021-06-10T23:37:54.148" v="16522" actId="1076"/>
          <ac:spMkLst>
            <pc:docMk/>
            <pc:sldMk cId="2063864162" sldId="485"/>
            <ac:spMk id="177" creationId="{0ED44006-6684-49E0-B2B8-837E9049EAF5}"/>
          </ac:spMkLst>
        </pc:spChg>
        <pc:spChg chg="mod">
          <ac:chgData name="John Laird" userId="514aed82f2490a09" providerId="LiveId" clId="{EE6CA392-B829-4A9A-8BD7-F08151FF66E3}" dt="2021-06-10T23:37:54.148" v="16522" actId="1076"/>
          <ac:spMkLst>
            <pc:docMk/>
            <pc:sldMk cId="2063864162" sldId="485"/>
            <ac:spMk id="178" creationId="{807DAF50-5EBD-44A7-8EEF-BDA173F86AB9}"/>
          </ac:spMkLst>
        </pc:spChg>
        <pc:spChg chg="mod">
          <ac:chgData name="John Laird" userId="514aed82f2490a09" providerId="LiveId" clId="{EE6CA392-B829-4A9A-8BD7-F08151FF66E3}" dt="2021-06-10T23:37:54.148" v="16522" actId="1076"/>
          <ac:spMkLst>
            <pc:docMk/>
            <pc:sldMk cId="2063864162" sldId="485"/>
            <ac:spMk id="179" creationId="{01EF2A38-2A69-4877-A74C-DAF5BF02F086}"/>
          </ac:spMkLst>
        </pc:spChg>
        <pc:spChg chg="mod">
          <ac:chgData name="John Laird" userId="514aed82f2490a09" providerId="LiveId" clId="{EE6CA392-B829-4A9A-8BD7-F08151FF66E3}" dt="2021-06-10T23:37:54.148" v="16522" actId="1076"/>
          <ac:spMkLst>
            <pc:docMk/>
            <pc:sldMk cId="2063864162" sldId="485"/>
            <ac:spMk id="180" creationId="{21075D35-CFDD-4C2B-8612-9B3F35220831}"/>
          </ac:spMkLst>
        </pc:spChg>
        <pc:spChg chg="mod">
          <ac:chgData name="John Laird" userId="514aed82f2490a09" providerId="LiveId" clId="{EE6CA392-B829-4A9A-8BD7-F08151FF66E3}" dt="2021-06-10T23:37:54.148" v="16522" actId="1076"/>
          <ac:spMkLst>
            <pc:docMk/>
            <pc:sldMk cId="2063864162" sldId="485"/>
            <ac:spMk id="181" creationId="{4EAC5797-C722-4573-B4F3-A20A90F273F2}"/>
          </ac:spMkLst>
        </pc:spChg>
        <pc:spChg chg="mod">
          <ac:chgData name="John Laird" userId="514aed82f2490a09" providerId="LiveId" clId="{EE6CA392-B829-4A9A-8BD7-F08151FF66E3}" dt="2021-06-10T23:37:54.148" v="16522" actId="1076"/>
          <ac:spMkLst>
            <pc:docMk/>
            <pc:sldMk cId="2063864162" sldId="485"/>
            <ac:spMk id="182" creationId="{1CE59974-25DF-441B-BD42-42344CB06A16}"/>
          </ac:spMkLst>
        </pc:spChg>
        <pc:spChg chg="mod">
          <ac:chgData name="John Laird" userId="514aed82f2490a09" providerId="LiveId" clId="{EE6CA392-B829-4A9A-8BD7-F08151FF66E3}" dt="2021-06-10T23:37:54.148" v="16522" actId="1076"/>
          <ac:spMkLst>
            <pc:docMk/>
            <pc:sldMk cId="2063864162" sldId="485"/>
            <ac:spMk id="183" creationId="{EA7D0F5A-2287-4014-8659-C1C4BA4EBF83}"/>
          </ac:spMkLst>
        </pc:spChg>
        <pc:spChg chg="mod">
          <ac:chgData name="John Laird" userId="514aed82f2490a09" providerId="LiveId" clId="{EE6CA392-B829-4A9A-8BD7-F08151FF66E3}" dt="2021-06-10T23:37:54.148" v="16522" actId="1076"/>
          <ac:spMkLst>
            <pc:docMk/>
            <pc:sldMk cId="2063864162" sldId="485"/>
            <ac:spMk id="184" creationId="{891AFB86-3944-4F46-8BBD-A27FA3C38EFB}"/>
          </ac:spMkLst>
        </pc:spChg>
        <pc:spChg chg="mod">
          <ac:chgData name="John Laird" userId="514aed82f2490a09" providerId="LiveId" clId="{EE6CA392-B829-4A9A-8BD7-F08151FF66E3}" dt="2021-06-10T23:37:54.148" v="16522" actId="1076"/>
          <ac:spMkLst>
            <pc:docMk/>
            <pc:sldMk cId="2063864162" sldId="485"/>
            <ac:spMk id="185" creationId="{029CEF55-829D-4E7E-A583-B7D7A79433B8}"/>
          </ac:spMkLst>
        </pc:spChg>
        <pc:spChg chg="mod">
          <ac:chgData name="John Laird" userId="514aed82f2490a09" providerId="LiveId" clId="{EE6CA392-B829-4A9A-8BD7-F08151FF66E3}" dt="2021-06-10T23:37:54.148" v="16522" actId="1076"/>
          <ac:spMkLst>
            <pc:docMk/>
            <pc:sldMk cId="2063864162" sldId="485"/>
            <ac:spMk id="186" creationId="{C888FDDD-8CD8-4194-A2FE-F6B1771BE332}"/>
          </ac:spMkLst>
        </pc:spChg>
        <pc:spChg chg="mod">
          <ac:chgData name="John Laird" userId="514aed82f2490a09" providerId="LiveId" clId="{EE6CA392-B829-4A9A-8BD7-F08151FF66E3}" dt="2021-06-10T23:37:54.148" v="16522" actId="1076"/>
          <ac:spMkLst>
            <pc:docMk/>
            <pc:sldMk cId="2063864162" sldId="485"/>
            <ac:spMk id="187" creationId="{D71AD2CF-9279-44E7-ADDE-2F9FD6F1FF06}"/>
          </ac:spMkLst>
        </pc:spChg>
        <pc:spChg chg="mod">
          <ac:chgData name="John Laird" userId="514aed82f2490a09" providerId="LiveId" clId="{EE6CA392-B829-4A9A-8BD7-F08151FF66E3}" dt="2021-06-10T23:37:54.148" v="16522" actId="1076"/>
          <ac:spMkLst>
            <pc:docMk/>
            <pc:sldMk cId="2063864162" sldId="485"/>
            <ac:spMk id="188" creationId="{E44B7A00-FCB5-4B3A-BBFE-7847CE58E074}"/>
          </ac:spMkLst>
        </pc:spChg>
        <pc:spChg chg="mod">
          <ac:chgData name="John Laird" userId="514aed82f2490a09" providerId="LiveId" clId="{EE6CA392-B829-4A9A-8BD7-F08151FF66E3}" dt="2021-06-10T23:37:54.148" v="16522" actId="1076"/>
          <ac:spMkLst>
            <pc:docMk/>
            <pc:sldMk cId="2063864162" sldId="485"/>
            <ac:spMk id="189" creationId="{C1C7502F-24EC-4890-8785-B28674E5D8C3}"/>
          </ac:spMkLst>
        </pc:spChg>
        <pc:spChg chg="mod">
          <ac:chgData name="John Laird" userId="514aed82f2490a09" providerId="LiveId" clId="{EE6CA392-B829-4A9A-8BD7-F08151FF66E3}" dt="2021-06-10T23:37:54.148" v="16522" actId="1076"/>
          <ac:spMkLst>
            <pc:docMk/>
            <pc:sldMk cId="2063864162" sldId="485"/>
            <ac:spMk id="190" creationId="{FF85DE89-A26F-4B6F-86BE-CE82053B36D9}"/>
          </ac:spMkLst>
        </pc:spChg>
        <pc:spChg chg="mod">
          <ac:chgData name="John Laird" userId="514aed82f2490a09" providerId="LiveId" clId="{EE6CA392-B829-4A9A-8BD7-F08151FF66E3}" dt="2021-06-10T23:37:54.148" v="16522" actId="1076"/>
          <ac:spMkLst>
            <pc:docMk/>
            <pc:sldMk cId="2063864162" sldId="485"/>
            <ac:spMk id="191" creationId="{74397DCF-489E-4087-9BFB-4E36946C1C73}"/>
          </ac:spMkLst>
        </pc:spChg>
        <pc:spChg chg="mod">
          <ac:chgData name="John Laird" userId="514aed82f2490a09" providerId="LiveId" clId="{EE6CA392-B829-4A9A-8BD7-F08151FF66E3}" dt="2021-06-10T23:37:54.148" v="16522" actId="1076"/>
          <ac:spMkLst>
            <pc:docMk/>
            <pc:sldMk cId="2063864162" sldId="485"/>
            <ac:spMk id="192" creationId="{1E115EDA-2360-476B-8F51-0BD99076168B}"/>
          </ac:spMkLst>
        </pc:spChg>
        <pc:spChg chg="mod">
          <ac:chgData name="John Laird" userId="514aed82f2490a09" providerId="LiveId" clId="{EE6CA392-B829-4A9A-8BD7-F08151FF66E3}" dt="2021-06-10T23:37:54.148" v="16522" actId="1076"/>
          <ac:spMkLst>
            <pc:docMk/>
            <pc:sldMk cId="2063864162" sldId="485"/>
            <ac:spMk id="193" creationId="{909A3A63-AF4F-42BA-BCB5-B9D32FD39A37}"/>
          </ac:spMkLst>
        </pc:spChg>
        <pc:spChg chg="mod">
          <ac:chgData name="John Laird" userId="514aed82f2490a09" providerId="LiveId" clId="{EE6CA392-B829-4A9A-8BD7-F08151FF66E3}" dt="2021-06-10T23:37:54.148" v="16522" actId="1076"/>
          <ac:spMkLst>
            <pc:docMk/>
            <pc:sldMk cId="2063864162" sldId="485"/>
            <ac:spMk id="194" creationId="{B430A816-6D79-4489-80E7-BEFA8D421240}"/>
          </ac:spMkLst>
        </pc:spChg>
        <pc:spChg chg="mod">
          <ac:chgData name="John Laird" userId="514aed82f2490a09" providerId="LiveId" clId="{EE6CA392-B829-4A9A-8BD7-F08151FF66E3}" dt="2021-06-10T23:37:54.148" v="16522" actId="1076"/>
          <ac:spMkLst>
            <pc:docMk/>
            <pc:sldMk cId="2063864162" sldId="485"/>
            <ac:spMk id="195" creationId="{FD29603D-C5C5-4367-BA25-A3667868A785}"/>
          </ac:spMkLst>
        </pc:spChg>
        <pc:spChg chg="mod">
          <ac:chgData name="John Laird" userId="514aed82f2490a09" providerId="LiveId" clId="{EE6CA392-B829-4A9A-8BD7-F08151FF66E3}" dt="2021-06-10T23:37:54.148" v="16522" actId="1076"/>
          <ac:spMkLst>
            <pc:docMk/>
            <pc:sldMk cId="2063864162" sldId="485"/>
            <ac:spMk id="196" creationId="{EE1CCBAB-8E69-4FE0-ABC5-81C8E5243DA3}"/>
          </ac:spMkLst>
        </pc:spChg>
        <pc:spChg chg="mod">
          <ac:chgData name="John Laird" userId="514aed82f2490a09" providerId="LiveId" clId="{EE6CA392-B829-4A9A-8BD7-F08151FF66E3}" dt="2021-06-10T23:37:54.148" v="16522" actId="1076"/>
          <ac:spMkLst>
            <pc:docMk/>
            <pc:sldMk cId="2063864162" sldId="485"/>
            <ac:spMk id="197" creationId="{AEA5B06A-3873-4C9C-8102-EF12394892A3}"/>
          </ac:spMkLst>
        </pc:spChg>
        <pc:spChg chg="mod">
          <ac:chgData name="John Laird" userId="514aed82f2490a09" providerId="LiveId" clId="{EE6CA392-B829-4A9A-8BD7-F08151FF66E3}" dt="2021-06-10T23:37:54.148" v="16522" actId="1076"/>
          <ac:spMkLst>
            <pc:docMk/>
            <pc:sldMk cId="2063864162" sldId="485"/>
            <ac:spMk id="198" creationId="{90B5106E-2BB0-4824-A745-D13FCC049A5C}"/>
          </ac:spMkLst>
        </pc:spChg>
        <pc:spChg chg="mod">
          <ac:chgData name="John Laird" userId="514aed82f2490a09" providerId="LiveId" clId="{EE6CA392-B829-4A9A-8BD7-F08151FF66E3}" dt="2021-06-10T23:37:54.148" v="16522" actId="1076"/>
          <ac:spMkLst>
            <pc:docMk/>
            <pc:sldMk cId="2063864162" sldId="485"/>
            <ac:spMk id="199" creationId="{E9FB85D6-44EB-423C-9239-5B098273D405}"/>
          </ac:spMkLst>
        </pc:spChg>
        <pc:spChg chg="mod">
          <ac:chgData name="John Laird" userId="514aed82f2490a09" providerId="LiveId" clId="{EE6CA392-B829-4A9A-8BD7-F08151FF66E3}" dt="2021-06-10T23:37:54.148" v="16522" actId="1076"/>
          <ac:spMkLst>
            <pc:docMk/>
            <pc:sldMk cId="2063864162" sldId="485"/>
            <ac:spMk id="200" creationId="{C5CFDC30-2DD4-4191-8425-987129A0404B}"/>
          </ac:spMkLst>
        </pc:spChg>
        <pc:spChg chg="mod">
          <ac:chgData name="John Laird" userId="514aed82f2490a09" providerId="LiveId" clId="{EE6CA392-B829-4A9A-8BD7-F08151FF66E3}" dt="2021-06-10T23:37:54.148" v="16522" actId="1076"/>
          <ac:spMkLst>
            <pc:docMk/>
            <pc:sldMk cId="2063864162" sldId="485"/>
            <ac:spMk id="201" creationId="{B88788C9-D13F-4E02-9AD7-74C93583DB5B}"/>
          </ac:spMkLst>
        </pc:spChg>
        <pc:spChg chg="mod">
          <ac:chgData name="John Laird" userId="514aed82f2490a09" providerId="LiveId" clId="{EE6CA392-B829-4A9A-8BD7-F08151FF66E3}" dt="2021-06-10T23:37:54.148" v="16522" actId="1076"/>
          <ac:spMkLst>
            <pc:docMk/>
            <pc:sldMk cId="2063864162" sldId="485"/>
            <ac:spMk id="202" creationId="{9E383A57-D513-436E-89C2-F60CFBF653D8}"/>
          </ac:spMkLst>
        </pc:spChg>
        <pc:spChg chg="mod">
          <ac:chgData name="John Laird" userId="514aed82f2490a09" providerId="LiveId" clId="{EE6CA392-B829-4A9A-8BD7-F08151FF66E3}" dt="2021-06-10T23:37:54.148" v="16522" actId="1076"/>
          <ac:spMkLst>
            <pc:docMk/>
            <pc:sldMk cId="2063864162" sldId="485"/>
            <ac:spMk id="203" creationId="{BB749BBA-05FE-4409-86C6-ED723166904F}"/>
          </ac:spMkLst>
        </pc:spChg>
        <pc:spChg chg="mod">
          <ac:chgData name="John Laird" userId="514aed82f2490a09" providerId="LiveId" clId="{EE6CA392-B829-4A9A-8BD7-F08151FF66E3}" dt="2021-06-10T23:37:54.148" v="16522" actId="1076"/>
          <ac:spMkLst>
            <pc:docMk/>
            <pc:sldMk cId="2063864162" sldId="485"/>
            <ac:spMk id="204" creationId="{9BCF23DC-7744-4095-AE28-2C524857D387}"/>
          </ac:spMkLst>
        </pc:spChg>
        <pc:spChg chg="mod">
          <ac:chgData name="John Laird" userId="514aed82f2490a09" providerId="LiveId" clId="{EE6CA392-B829-4A9A-8BD7-F08151FF66E3}" dt="2021-06-10T23:37:54.148" v="16522" actId="1076"/>
          <ac:spMkLst>
            <pc:docMk/>
            <pc:sldMk cId="2063864162" sldId="485"/>
            <ac:spMk id="205" creationId="{8EE0DBD4-B67C-4E4C-AD1E-CF4FF696EB4D}"/>
          </ac:spMkLst>
        </pc:spChg>
        <pc:spChg chg="mod">
          <ac:chgData name="John Laird" userId="514aed82f2490a09" providerId="LiveId" clId="{EE6CA392-B829-4A9A-8BD7-F08151FF66E3}" dt="2021-06-10T23:37:54.148" v="16522" actId="1076"/>
          <ac:spMkLst>
            <pc:docMk/>
            <pc:sldMk cId="2063864162" sldId="485"/>
            <ac:spMk id="206" creationId="{43A3347D-8325-4020-A53E-56B3A89F8CC5}"/>
          </ac:spMkLst>
        </pc:spChg>
        <pc:spChg chg="mod">
          <ac:chgData name="John Laird" userId="514aed82f2490a09" providerId="LiveId" clId="{EE6CA392-B829-4A9A-8BD7-F08151FF66E3}" dt="2021-06-10T23:37:54.148" v="16522" actId="1076"/>
          <ac:spMkLst>
            <pc:docMk/>
            <pc:sldMk cId="2063864162" sldId="485"/>
            <ac:spMk id="207" creationId="{301404E5-AE33-4878-BC6A-44C6276F6999}"/>
          </ac:spMkLst>
        </pc:spChg>
        <pc:spChg chg="mod">
          <ac:chgData name="John Laird" userId="514aed82f2490a09" providerId="LiveId" clId="{EE6CA392-B829-4A9A-8BD7-F08151FF66E3}" dt="2021-06-10T23:37:54.148" v="16522" actId="1076"/>
          <ac:spMkLst>
            <pc:docMk/>
            <pc:sldMk cId="2063864162" sldId="485"/>
            <ac:spMk id="208" creationId="{4784786D-2F80-496C-B212-9AC03664897F}"/>
          </ac:spMkLst>
        </pc:spChg>
        <pc:spChg chg="mod">
          <ac:chgData name="John Laird" userId="514aed82f2490a09" providerId="LiveId" clId="{EE6CA392-B829-4A9A-8BD7-F08151FF66E3}" dt="2021-06-10T23:37:54.148" v="16522" actId="1076"/>
          <ac:spMkLst>
            <pc:docMk/>
            <pc:sldMk cId="2063864162" sldId="485"/>
            <ac:spMk id="209" creationId="{E61033ED-B8A5-4A6D-9E53-F1F4B174E5ED}"/>
          </ac:spMkLst>
        </pc:spChg>
        <pc:spChg chg="mod">
          <ac:chgData name="John Laird" userId="514aed82f2490a09" providerId="LiveId" clId="{EE6CA392-B829-4A9A-8BD7-F08151FF66E3}" dt="2021-06-10T23:37:54.148" v="16522" actId="1076"/>
          <ac:spMkLst>
            <pc:docMk/>
            <pc:sldMk cId="2063864162" sldId="485"/>
            <ac:spMk id="210" creationId="{BB9B5E99-3F77-4339-A7B0-40E7BC31BC44}"/>
          </ac:spMkLst>
        </pc:spChg>
        <pc:spChg chg="mod">
          <ac:chgData name="John Laird" userId="514aed82f2490a09" providerId="LiveId" clId="{EE6CA392-B829-4A9A-8BD7-F08151FF66E3}" dt="2021-06-10T23:37:54.148" v="16522" actId="1076"/>
          <ac:spMkLst>
            <pc:docMk/>
            <pc:sldMk cId="2063864162" sldId="485"/>
            <ac:spMk id="211" creationId="{EE29EC71-039A-4CE3-A368-76B34820934C}"/>
          </ac:spMkLst>
        </pc:spChg>
        <pc:spChg chg="mod">
          <ac:chgData name="John Laird" userId="514aed82f2490a09" providerId="LiveId" clId="{EE6CA392-B829-4A9A-8BD7-F08151FF66E3}" dt="2021-06-10T23:37:54.148" v="16522" actId="1076"/>
          <ac:spMkLst>
            <pc:docMk/>
            <pc:sldMk cId="2063864162" sldId="485"/>
            <ac:spMk id="212" creationId="{276EBFB4-534A-4B32-B591-5ACA8C0C4CDE}"/>
          </ac:spMkLst>
        </pc:spChg>
        <pc:spChg chg="mod">
          <ac:chgData name="John Laird" userId="514aed82f2490a09" providerId="LiveId" clId="{EE6CA392-B829-4A9A-8BD7-F08151FF66E3}" dt="2021-06-10T23:37:54.148" v="16522" actId="1076"/>
          <ac:spMkLst>
            <pc:docMk/>
            <pc:sldMk cId="2063864162" sldId="485"/>
            <ac:spMk id="213" creationId="{447D0892-0AC1-4553-8B50-6267F3E194CD}"/>
          </ac:spMkLst>
        </pc:spChg>
        <pc:spChg chg="mod">
          <ac:chgData name="John Laird" userId="514aed82f2490a09" providerId="LiveId" clId="{EE6CA392-B829-4A9A-8BD7-F08151FF66E3}" dt="2021-06-10T23:37:54.148" v="16522" actId="1076"/>
          <ac:spMkLst>
            <pc:docMk/>
            <pc:sldMk cId="2063864162" sldId="485"/>
            <ac:spMk id="214" creationId="{7D5EA474-DB13-44E7-95C4-A2837CF241D8}"/>
          </ac:spMkLst>
        </pc:spChg>
        <pc:spChg chg="mod">
          <ac:chgData name="John Laird" userId="514aed82f2490a09" providerId="LiveId" clId="{EE6CA392-B829-4A9A-8BD7-F08151FF66E3}" dt="2021-06-10T23:37:54.148" v="16522" actId="1076"/>
          <ac:spMkLst>
            <pc:docMk/>
            <pc:sldMk cId="2063864162" sldId="485"/>
            <ac:spMk id="215" creationId="{3455D74B-4471-4B79-9023-C986BBF475DF}"/>
          </ac:spMkLst>
        </pc:spChg>
        <pc:spChg chg="mod">
          <ac:chgData name="John Laird" userId="514aed82f2490a09" providerId="LiveId" clId="{EE6CA392-B829-4A9A-8BD7-F08151FF66E3}" dt="2021-06-10T23:37:54.148" v="16522" actId="1076"/>
          <ac:spMkLst>
            <pc:docMk/>
            <pc:sldMk cId="2063864162" sldId="485"/>
            <ac:spMk id="216" creationId="{7F97D43A-FB9F-46A6-A9EC-6DE3661FEB66}"/>
          </ac:spMkLst>
        </pc:spChg>
        <pc:spChg chg="mod">
          <ac:chgData name="John Laird" userId="514aed82f2490a09" providerId="LiveId" clId="{EE6CA392-B829-4A9A-8BD7-F08151FF66E3}" dt="2021-06-10T23:37:54.148" v="16522" actId="1076"/>
          <ac:spMkLst>
            <pc:docMk/>
            <pc:sldMk cId="2063864162" sldId="485"/>
            <ac:spMk id="217" creationId="{170E5E92-69F4-4641-9D25-479BB9C17CB3}"/>
          </ac:spMkLst>
        </pc:spChg>
        <pc:spChg chg="mod">
          <ac:chgData name="John Laird" userId="514aed82f2490a09" providerId="LiveId" clId="{EE6CA392-B829-4A9A-8BD7-F08151FF66E3}" dt="2021-06-10T23:37:54.148" v="16522" actId="1076"/>
          <ac:spMkLst>
            <pc:docMk/>
            <pc:sldMk cId="2063864162" sldId="485"/>
            <ac:spMk id="218" creationId="{EEAF26F1-B285-4FC7-BE4E-6890770FC5EB}"/>
          </ac:spMkLst>
        </pc:spChg>
        <pc:spChg chg="mod">
          <ac:chgData name="John Laird" userId="514aed82f2490a09" providerId="LiveId" clId="{EE6CA392-B829-4A9A-8BD7-F08151FF66E3}" dt="2021-06-10T23:37:54.148" v="16522" actId="1076"/>
          <ac:spMkLst>
            <pc:docMk/>
            <pc:sldMk cId="2063864162" sldId="485"/>
            <ac:spMk id="219" creationId="{748CAAE1-E364-4034-8017-715DA834CA38}"/>
          </ac:spMkLst>
        </pc:spChg>
        <pc:spChg chg="mod">
          <ac:chgData name="John Laird" userId="514aed82f2490a09" providerId="LiveId" clId="{EE6CA392-B829-4A9A-8BD7-F08151FF66E3}" dt="2021-06-10T23:37:54.148" v="16522" actId="1076"/>
          <ac:spMkLst>
            <pc:docMk/>
            <pc:sldMk cId="2063864162" sldId="485"/>
            <ac:spMk id="220" creationId="{E0D0F0C3-9464-455F-8398-DEA575E6F897}"/>
          </ac:spMkLst>
        </pc:spChg>
        <pc:spChg chg="mod">
          <ac:chgData name="John Laird" userId="514aed82f2490a09" providerId="LiveId" clId="{EE6CA392-B829-4A9A-8BD7-F08151FF66E3}" dt="2021-06-10T23:37:54.148" v="16522" actId="1076"/>
          <ac:spMkLst>
            <pc:docMk/>
            <pc:sldMk cId="2063864162" sldId="485"/>
            <ac:spMk id="221" creationId="{C3B84837-AB75-4D54-9FB5-8C06A6CE6ADD}"/>
          </ac:spMkLst>
        </pc:spChg>
        <pc:spChg chg="mod">
          <ac:chgData name="John Laird" userId="514aed82f2490a09" providerId="LiveId" clId="{EE6CA392-B829-4A9A-8BD7-F08151FF66E3}" dt="2021-06-10T23:37:54.148" v="16522" actId="1076"/>
          <ac:spMkLst>
            <pc:docMk/>
            <pc:sldMk cId="2063864162" sldId="485"/>
            <ac:spMk id="222" creationId="{E3D35517-3CA8-412F-8074-5F56F7CDD0F5}"/>
          </ac:spMkLst>
        </pc:spChg>
        <pc:spChg chg="mod">
          <ac:chgData name="John Laird" userId="514aed82f2490a09" providerId="LiveId" clId="{EE6CA392-B829-4A9A-8BD7-F08151FF66E3}" dt="2021-06-10T23:37:54.148" v="16522" actId="1076"/>
          <ac:spMkLst>
            <pc:docMk/>
            <pc:sldMk cId="2063864162" sldId="485"/>
            <ac:spMk id="223" creationId="{7E3F2676-E224-44A5-9E1C-E6FF0833F876}"/>
          </ac:spMkLst>
        </pc:spChg>
        <pc:spChg chg="mod">
          <ac:chgData name="John Laird" userId="514aed82f2490a09" providerId="LiveId" clId="{EE6CA392-B829-4A9A-8BD7-F08151FF66E3}" dt="2021-06-10T23:37:54.148" v="16522" actId="1076"/>
          <ac:spMkLst>
            <pc:docMk/>
            <pc:sldMk cId="2063864162" sldId="485"/>
            <ac:spMk id="224" creationId="{B339B4F3-E8BF-4B6B-ACF7-6B45FFA0A1DD}"/>
          </ac:spMkLst>
        </pc:spChg>
        <pc:spChg chg="mod">
          <ac:chgData name="John Laird" userId="514aed82f2490a09" providerId="LiveId" clId="{EE6CA392-B829-4A9A-8BD7-F08151FF66E3}" dt="2021-06-10T23:37:54.148" v="16522" actId="1076"/>
          <ac:spMkLst>
            <pc:docMk/>
            <pc:sldMk cId="2063864162" sldId="485"/>
            <ac:spMk id="225" creationId="{F988EE03-BDAC-4E83-A31F-3444AFFD8F2C}"/>
          </ac:spMkLst>
        </pc:spChg>
        <pc:spChg chg="mod">
          <ac:chgData name="John Laird" userId="514aed82f2490a09" providerId="LiveId" clId="{EE6CA392-B829-4A9A-8BD7-F08151FF66E3}" dt="2021-06-10T23:37:54.148" v="16522" actId="1076"/>
          <ac:spMkLst>
            <pc:docMk/>
            <pc:sldMk cId="2063864162" sldId="485"/>
            <ac:spMk id="226" creationId="{20066A8F-230E-41C2-8205-E41D5E0DE15E}"/>
          </ac:spMkLst>
        </pc:spChg>
        <pc:spChg chg="mod">
          <ac:chgData name="John Laird" userId="514aed82f2490a09" providerId="LiveId" clId="{EE6CA392-B829-4A9A-8BD7-F08151FF66E3}" dt="2021-06-10T23:37:54.148" v="16522" actId="1076"/>
          <ac:spMkLst>
            <pc:docMk/>
            <pc:sldMk cId="2063864162" sldId="485"/>
            <ac:spMk id="227" creationId="{4D2697DB-3951-4225-9078-370166A522E9}"/>
          </ac:spMkLst>
        </pc:spChg>
        <pc:spChg chg="mod">
          <ac:chgData name="John Laird" userId="514aed82f2490a09" providerId="LiveId" clId="{EE6CA392-B829-4A9A-8BD7-F08151FF66E3}" dt="2021-06-10T23:37:54.148" v="16522" actId="1076"/>
          <ac:spMkLst>
            <pc:docMk/>
            <pc:sldMk cId="2063864162" sldId="485"/>
            <ac:spMk id="228" creationId="{D2E8A817-E8FE-453A-B9E7-297B395248D2}"/>
          </ac:spMkLst>
        </pc:spChg>
        <pc:spChg chg="mod">
          <ac:chgData name="John Laird" userId="514aed82f2490a09" providerId="LiveId" clId="{EE6CA392-B829-4A9A-8BD7-F08151FF66E3}" dt="2021-06-10T23:37:54.148" v="16522" actId="1076"/>
          <ac:spMkLst>
            <pc:docMk/>
            <pc:sldMk cId="2063864162" sldId="485"/>
            <ac:spMk id="229" creationId="{9EE15477-AC35-4D70-A048-F114B4D3F314}"/>
          </ac:spMkLst>
        </pc:spChg>
        <pc:spChg chg="mod">
          <ac:chgData name="John Laird" userId="514aed82f2490a09" providerId="LiveId" clId="{EE6CA392-B829-4A9A-8BD7-F08151FF66E3}" dt="2021-06-10T23:37:54.148" v="16522" actId="1076"/>
          <ac:spMkLst>
            <pc:docMk/>
            <pc:sldMk cId="2063864162" sldId="485"/>
            <ac:spMk id="230" creationId="{6A39F528-D033-4265-94EE-543A659383F5}"/>
          </ac:spMkLst>
        </pc:spChg>
        <pc:spChg chg="mod">
          <ac:chgData name="John Laird" userId="514aed82f2490a09" providerId="LiveId" clId="{EE6CA392-B829-4A9A-8BD7-F08151FF66E3}" dt="2021-06-10T23:37:54.148" v="16522" actId="1076"/>
          <ac:spMkLst>
            <pc:docMk/>
            <pc:sldMk cId="2063864162" sldId="485"/>
            <ac:spMk id="231" creationId="{7D6B1DE8-006F-4A20-9129-E6DF478AFF22}"/>
          </ac:spMkLst>
        </pc:spChg>
        <pc:spChg chg="mod">
          <ac:chgData name="John Laird" userId="514aed82f2490a09" providerId="LiveId" clId="{EE6CA392-B829-4A9A-8BD7-F08151FF66E3}" dt="2021-06-10T23:37:54.148" v="16522" actId="1076"/>
          <ac:spMkLst>
            <pc:docMk/>
            <pc:sldMk cId="2063864162" sldId="485"/>
            <ac:spMk id="232" creationId="{4FD9FF7D-E2E4-4810-9ADF-7A5077B8C3A4}"/>
          </ac:spMkLst>
        </pc:spChg>
        <pc:spChg chg="mod">
          <ac:chgData name="John Laird" userId="514aed82f2490a09" providerId="LiveId" clId="{EE6CA392-B829-4A9A-8BD7-F08151FF66E3}" dt="2021-06-10T23:37:54.148" v="16522" actId="1076"/>
          <ac:spMkLst>
            <pc:docMk/>
            <pc:sldMk cId="2063864162" sldId="485"/>
            <ac:spMk id="233" creationId="{F1FF3588-ACAE-4DA5-B48A-1896C4C65D76}"/>
          </ac:spMkLst>
        </pc:spChg>
        <pc:spChg chg="mod">
          <ac:chgData name="John Laird" userId="514aed82f2490a09" providerId="LiveId" clId="{EE6CA392-B829-4A9A-8BD7-F08151FF66E3}" dt="2021-06-10T23:37:54.148" v="16522" actId="1076"/>
          <ac:spMkLst>
            <pc:docMk/>
            <pc:sldMk cId="2063864162" sldId="485"/>
            <ac:spMk id="234" creationId="{047D7A50-BB2D-4870-9485-ED0AD384187D}"/>
          </ac:spMkLst>
        </pc:spChg>
        <pc:spChg chg="mod">
          <ac:chgData name="John Laird" userId="514aed82f2490a09" providerId="LiveId" clId="{EE6CA392-B829-4A9A-8BD7-F08151FF66E3}" dt="2021-06-10T23:37:54.148" v="16522" actId="1076"/>
          <ac:spMkLst>
            <pc:docMk/>
            <pc:sldMk cId="2063864162" sldId="485"/>
            <ac:spMk id="235" creationId="{89837049-35A2-46A8-B762-2707D2C877E7}"/>
          </ac:spMkLst>
        </pc:spChg>
        <pc:spChg chg="mod">
          <ac:chgData name="John Laird" userId="514aed82f2490a09" providerId="LiveId" clId="{EE6CA392-B829-4A9A-8BD7-F08151FF66E3}" dt="2021-06-10T23:37:54.148" v="16522" actId="1076"/>
          <ac:spMkLst>
            <pc:docMk/>
            <pc:sldMk cId="2063864162" sldId="485"/>
            <ac:spMk id="236" creationId="{F775EA38-9048-4D85-A667-27FCEA9DB0FA}"/>
          </ac:spMkLst>
        </pc:spChg>
        <pc:spChg chg="mod">
          <ac:chgData name="John Laird" userId="514aed82f2490a09" providerId="LiveId" clId="{EE6CA392-B829-4A9A-8BD7-F08151FF66E3}" dt="2021-06-10T23:37:54.148" v="16522" actId="1076"/>
          <ac:spMkLst>
            <pc:docMk/>
            <pc:sldMk cId="2063864162" sldId="485"/>
            <ac:spMk id="237" creationId="{F2A1F64B-B213-4EAD-ABF6-8C6F34DDBFB5}"/>
          </ac:spMkLst>
        </pc:spChg>
        <pc:spChg chg="mod">
          <ac:chgData name="John Laird" userId="514aed82f2490a09" providerId="LiveId" clId="{EE6CA392-B829-4A9A-8BD7-F08151FF66E3}" dt="2021-06-10T23:37:54.148" v="16522" actId="1076"/>
          <ac:spMkLst>
            <pc:docMk/>
            <pc:sldMk cId="2063864162" sldId="485"/>
            <ac:spMk id="238" creationId="{5B7269A0-0C76-477B-86DB-241EFEEE244B}"/>
          </ac:spMkLst>
        </pc:spChg>
        <pc:spChg chg="mod">
          <ac:chgData name="John Laird" userId="514aed82f2490a09" providerId="LiveId" clId="{EE6CA392-B829-4A9A-8BD7-F08151FF66E3}" dt="2021-06-10T23:37:54.148" v="16522" actId="1076"/>
          <ac:spMkLst>
            <pc:docMk/>
            <pc:sldMk cId="2063864162" sldId="485"/>
            <ac:spMk id="239" creationId="{81E789ED-49E5-44D7-94C3-979735A9135B}"/>
          </ac:spMkLst>
        </pc:spChg>
        <pc:spChg chg="mod">
          <ac:chgData name="John Laird" userId="514aed82f2490a09" providerId="LiveId" clId="{EE6CA392-B829-4A9A-8BD7-F08151FF66E3}" dt="2021-06-10T23:37:54.148" v="16522" actId="1076"/>
          <ac:spMkLst>
            <pc:docMk/>
            <pc:sldMk cId="2063864162" sldId="485"/>
            <ac:spMk id="240" creationId="{8396BF48-435C-4ECE-96C8-DC9A188D4D40}"/>
          </ac:spMkLst>
        </pc:spChg>
        <pc:spChg chg="mod">
          <ac:chgData name="John Laird" userId="514aed82f2490a09" providerId="LiveId" clId="{EE6CA392-B829-4A9A-8BD7-F08151FF66E3}" dt="2021-06-10T23:37:54.148" v="16522" actId="1076"/>
          <ac:spMkLst>
            <pc:docMk/>
            <pc:sldMk cId="2063864162" sldId="485"/>
            <ac:spMk id="241" creationId="{6AEDBCD6-B600-4D6D-B298-0905B41162B3}"/>
          </ac:spMkLst>
        </pc:spChg>
        <pc:spChg chg="mod">
          <ac:chgData name="John Laird" userId="514aed82f2490a09" providerId="LiveId" clId="{EE6CA392-B829-4A9A-8BD7-F08151FF66E3}" dt="2021-06-10T23:37:54.148" v="16522" actId="1076"/>
          <ac:spMkLst>
            <pc:docMk/>
            <pc:sldMk cId="2063864162" sldId="485"/>
            <ac:spMk id="243" creationId="{A00ECC7F-0D72-482E-A38D-F177DDFE3912}"/>
          </ac:spMkLst>
        </pc:spChg>
        <pc:spChg chg="mod">
          <ac:chgData name="John Laird" userId="514aed82f2490a09" providerId="LiveId" clId="{EE6CA392-B829-4A9A-8BD7-F08151FF66E3}" dt="2021-06-10T23:38:09.532" v="16526" actId="207"/>
          <ac:spMkLst>
            <pc:docMk/>
            <pc:sldMk cId="2063864162" sldId="485"/>
            <ac:spMk id="245" creationId="{A5158C4A-FD03-4418-9D34-8CA758A0F993}"/>
          </ac:spMkLst>
        </pc:spChg>
        <pc:spChg chg="mod">
          <ac:chgData name="John Laird" userId="514aed82f2490a09" providerId="LiveId" clId="{EE6CA392-B829-4A9A-8BD7-F08151FF66E3}" dt="2021-06-10T23:38:32.299" v="16533" actId="207"/>
          <ac:spMkLst>
            <pc:docMk/>
            <pc:sldMk cId="2063864162" sldId="485"/>
            <ac:spMk id="246" creationId="{48D58780-2E30-47B4-8A72-710A8D14B231}"/>
          </ac:spMkLst>
        </pc:spChg>
        <pc:spChg chg="mod">
          <ac:chgData name="John Laird" userId="514aed82f2490a09" providerId="LiveId" clId="{EE6CA392-B829-4A9A-8BD7-F08151FF66E3}" dt="2021-06-10T23:37:54.148" v="16522" actId="1076"/>
          <ac:spMkLst>
            <pc:docMk/>
            <pc:sldMk cId="2063864162" sldId="485"/>
            <ac:spMk id="247" creationId="{B9731E77-4DE0-441C-9A94-BAA1A0D8A915}"/>
          </ac:spMkLst>
        </pc:spChg>
        <pc:spChg chg="mod">
          <ac:chgData name="John Laird" userId="514aed82f2490a09" providerId="LiveId" clId="{EE6CA392-B829-4A9A-8BD7-F08151FF66E3}" dt="2021-06-10T23:37:54.148" v="16522" actId="1076"/>
          <ac:spMkLst>
            <pc:docMk/>
            <pc:sldMk cId="2063864162" sldId="485"/>
            <ac:spMk id="248" creationId="{A13FA0FA-98FB-44C8-B7B0-38842EFCB36B}"/>
          </ac:spMkLst>
        </pc:spChg>
        <pc:spChg chg="mod">
          <ac:chgData name="John Laird" userId="514aed82f2490a09" providerId="LiveId" clId="{EE6CA392-B829-4A9A-8BD7-F08151FF66E3}" dt="2021-06-10T23:37:54.148" v="16522" actId="1076"/>
          <ac:spMkLst>
            <pc:docMk/>
            <pc:sldMk cId="2063864162" sldId="485"/>
            <ac:spMk id="249" creationId="{B3EDBBF2-A3AB-4117-96FC-BF7B2BBBD3DF}"/>
          </ac:spMkLst>
        </pc:spChg>
        <pc:spChg chg="mod">
          <ac:chgData name="John Laird" userId="514aed82f2490a09" providerId="LiveId" clId="{EE6CA392-B829-4A9A-8BD7-F08151FF66E3}" dt="2021-06-10T23:37:54.148" v="16522" actId="1076"/>
          <ac:spMkLst>
            <pc:docMk/>
            <pc:sldMk cId="2063864162" sldId="485"/>
            <ac:spMk id="250" creationId="{04D6B720-5B10-4631-A4F1-B5922FD8F197}"/>
          </ac:spMkLst>
        </pc:spChg>
        <pc:spChg chg="mod">
          <ac:chgData name="John Laird" userId="514aed82f2490a09" providerId="LiveId" clId="{EE6CA392-B829-4A9A-8BD7-F08151FF66E3}" dt="2021-06-10T23:37:54.148" v="16522" actId="1076"/>
          <ac:spMkLst>
            <pc:docMk/>
            <pc:sldMk cId="2063864162" sldId="485"/>
            <ac:spMk id="251" creationId="{2719AAFA-9B3F-4D83-AE04-10CF6ACB12DD}"/>
          </ac:spMkLst>
        </pc:spChg>
        <pc:spChg chg="add mod">
          <ac:chgData name="John Laird" userId="514aed82f2490a09" providerId="LiveId" clId="{EE6CA392-B829-4A9A-8BD7-F08151FF66E3}" dt="2021-06-10T23:37:54.148" v="16522" actId="1076"/>
          <ac:spMkLst>
            <pc:docMk/>
            <pc:sldMk cId="2063864162" sldId="485"/>
            <ac:spMk id="252" creationId="{A91C622B-E8E2-4DC1-A952-082C865E300A}"/>
          </ac:spMkLst>
        </pc:spChg>
        <pc:spChg chg="add mod">
          <ac:chgData name="John Laird" userId="514aed82f2490a09" providerId="LiveId" clId="{EE6CA392-B829-4A9A-8BD7-F08151FF66E3}" dt="2021-06-10T23:37:54.148" v="16522" actId="1076"/>
          <ac:spMkLst>
            <pc:docMk/>
            <pc:sldMk cId="2063864162" sldId="485"/>
            <ac:spMk id="253" creationId="{A263AF9C-699C-48E6-803C-149DD378EEFF}"/>
          </ac:spMkLst>
        </pc:spChg>
        <pc:spChg chg="add mod">
          <ac:chgData name="John Laird" userId="514aed82f2490a09" providerId="LiveId" clId="{EE6CA392-B829-4A9A-8BD7-F08151FF66E3}" dt="2021-06-10T23:37:54.148" v="16522" actId="1076"/>
          <ac:spMkLst>
            <pc:docMk/>
            <pc:sldMk cId="2063864162" sldId="485"/>
            <ac:spMk id="254" creationId="{6CE20E15-795A-419C-9AA4-C925DE367265}"/>
          </ac:spMkLst>
        </pc:spChg>
        <pc:spChg chg="add mod">
          <ac:chgData name="John Laird" userId="514aed82f2490a09" providerId="LiveId" clId="{EE6CA392-B829-4A9A-8BD7-F08151FF66E3}" dt="2021-06-10T23:37:54.148" v="16522" actId="1076"/>
          <ac:spMkLst>
            <pc:docMk/>
            <pc:sldMk cId="2063864162" sldId="485"/>
            <ac:spMk id="255" creationId="{AAB33CBF-6CCD-493E-9C73-D2DB3DE91FA0}"/>
          </ac:spMkLst>
        </pc:spChg>
        <pc:spChg chg="add mod">
          <ac:chgData name="John Laird" userId="514aed82f2490a09" providerId="LiveId" clId="{EE6CA392-B829-4A9A-8BD7-F08151FF66E3}" dt="2021-06-10T23:37:54.148" v="16522" actId="1076"/>
          <ac:spMkLst>
            <pc:docMk/>
            <pc:sldMk cId="2063864162" sldId="485"/>
            <ac:spMk id="256" creationId="{78100BEA-CAC4-41EB-A976-C4A7F9A2DB85}"/>
          </ac:spMkLst>
        </pc:spChg>
        <pc:spChg chg="add mod">
          <ac:chgData name="John Laird" userId="514aed82f2490a09" providerId="LiveId" clId="{EE6CA392-B829-4A9A-8BD7-F08151FF66E3}" dt="2021-06-10T23:37:54.148" v="16522" actId="1076"/>
          <ac:spMkLst>
            <pc:docMk/>
            <pc:sldMk cId="2063864162" sldId="485"/>
            <ac:spMk id="257" creationId="{B6414CBB-62BF-4D48-95C8-635509D99FDE}"/>
          </ac:spMkLst>
        </pc:spChg>
        <pc:spChg chg="add mod">
          <ac:chgData name="John Laird" userId="514aed82f2490a09" providerId="LiveId" clId="{EE6CA392-B829-4A9A-8BD7-F08151FF66E3}" dt="2021-06-10T23:37:54.148" v="16522" actId="1076"/>
          <ac:spMkLst>
            <pc:docMk/>
            <pc:sldMk cId="2063864162" sldId="485"/>
            <ac:spMk id="258" creationId="{7BBD5F25-A9FD-4EC6-902B-6A850E7B4193}"/>
          </ac:spMkLst>
        </pc:spChg>
        <pc:spChg chg="add mod">
          <ac:chgData name="John Laird" userId="514aed82f2490a09" providerId="LiveId" clId="{EE6CA392-B829-4A9A-8BD7-F08151FF66E3}" dt="2021-06-10T23:37:54.148" v="16522" actId="1076"/>
          <ac:spMkLst>
            <pc:docMk/>
            <pc:sldMk cId="2063864162" sldId="485"/>
            <ac:spMk id="259" creationId="{3FE0A964-8264-453D-BA37-EAF79F055BBC}"/>
          </ac:spMkLst>
        </pc:spChg>
        <pc:spChg chg="add mod">
          <ac:chgData name="John Laird" userId="514aed82f2490a09" providerId="LiveId" clId="{EE6CA392-B829-4A9A-8BD7-F08151FF66E3}" dt="2021-06-10T23:37:54.148" v="16522" actId="1076"/>
          <ac:spMkLst>
            <pc:docMk/>
            <pc:sldMk cId="2063864162" sldId="485"/>
            <ac:spMk id="260" creationId="{45141C39-BD34-4418-B2A7-4123BA04ED8F}"/>
          </ac:spMkLst>
        </pc:spChg>
        <pc:spChg chg="add mod">
          <ac:chgData name="John Laird" userId="514aed82f2490a09" providerId="LiveId" clId="{EE6CA392-B829-4A9A-8BD7-F08151FF66E3}" dt="2021-06-10T23:37:54.148" v="16522" actId="1076"/>
          <ac:spMkLst>
            <pc:docMk/>
            <pc:sldMk cId="2063864162" sldId="485"/>
            <ac:spMk id="261" creationId="{F3761C17-BDF1-4024-8AA2-6F54FB7587EF}"/>
          </ac:spMkLst>
        </pc:spChg>
        <pc:spChg chg="add mod">
          <ac:chgData name="John Laird" userId="514aed82f2490a09" providerId="LiveId" clId="{EE6CA392-B829-4A9A-8BD7-F08151FF66E3}" dt="2021-06-10T23:37:54.148" v="16522" actId="1076"/>
          <ac:spMkLst>
            <pc:docMk/>
            <pc:sldMk cId="2063864162" sldId="485"/>
            <ac:spMk id="262" creationId="{8660D5B6-5A0A-4971-8471-AA196ED217EB}"/>
          </ac:spMkLst>
        </pc:spChg>
        <pc:spChg chg="add mod">
          <ac:chgData name="John Laird" userId="514aed82f2490a09" providerId="LiveId" clId="{EE6CA392-B829-4A9A-8BD7-F08151FF66E3}" dt="2021-06-10T23:37:54.148" v="16522" actId="1076"/>
          <ac:spMkLst>
            <pc:docMk/>
            <pc:sldMk cId="2063864162" sldId="485"/>
            <ac:spMk id="264" creationId="{8355CBDD-CBBF-4D10-8E0E-ECCEB68C50CA}"/>
          </ac:spMkLst>
        </pc:spChg>
        <pc:grpChg chg="add mod">
          <ac:chgData name="John Laird" userId="514aed82f2490a09" providerId="LiveId" clId="{EE6CA392-B829-4A9A-8BD7-F08151FF66E3}" dt="2021-06-10T23:37:54.148" v="16522" actId="1076"/>
          <ac:grpSpMkLst>
            <pc:docMk/>
            <pc:sldMk cId="2063864162" sldId="485"/>
            <ac:grpSpMk id="11" creationId="{EB33E302-2738-42A3-9564-2278A96A1F78}"/>
          </ac:grpSpMkLst>
        </pc:grpChg>
        <pc:grpChg chg="add mod">
          <ac:chgData name="John Laird" userId="514aed82f2490a09" providerId="LiveId" clId="{EE6CA392-B829-4A9A-8BD7-F08151FF66E3}" dt="2021-06-10T23:38:46.900" v="16542" actId="1038"/>
          <ac:grpSpMkLst>
            <pc:docMk/>
            <pc:sldMk cId="2063864162" sldId="485"/>
            <ac:grpSpMk id="38" creationId="{ADB8F5CF-F5F8-4AC6-8003-6AD08586BBC6}"/>
          </ac:grpSpMkLst>
        </pc:grpChg>
        <pc:grpChg chg="add del mod">
          <ac:chgData name="John Laird" userId="514aed82f2490a09" providerId="LiveId" clId="{EE6CA392-B829-4A9A-8BD7-F08151FF66E3}" dt="2021-06-10T23:37:54.148" v="16522" actId="1076"/>
          <ac:grpSpMkLst>
            <pc:docMk/>
            <pc:sldMk cId="2063864162" sldId="485"/>
            <ac:grpSpMk id="162" creationId="{0165538F-730D-436C-ABCD-44591E706FD3}"/>
          </ac:grpSpMkLst>
        </pc:grpChg>
        <pc:cxnChg chg="add del mod">
          <ac:chgData name="John Laird" userId="514aed82f2490a09" providerId="LiveId" clId="{EE6CA392-B829-4A9A-8BD7-F08151FF66E3}" dt="2021-06-09T19:13:31.640" v="6864" actId="478"/>
          <ac:cxnSpMkLst>
            <pc:docMk/>
            <pc:sldMk cId="2063864162" sldId="485"/>
            <ac:cxnSpMk id="10" creationId="{8C6AE90D-79F9-4DF1-9737-7270F899D755}"/>
          </ac:cxnSpMkLst>
        </pc:cxnChg>
        <pc:cxnChg chg="mod">
          <ac:chgData name="John Laird" userId="514aed82f2490a09" providerId="LiveId" clId="{EE6CA392-B829-4A9A-8BD7-F08151FF66E3}" dt="2021-06-10T23:38:46.900" v="16542" actId="1038"/>
          <ac:cxnSpMkLst>
            <pc:docMk/>
            <pc:sldMk cId="2063864162" sldId="485"/>
            <ac:cxnSpMk id="39" creationId="{1ABF3773-0E4C-4718-825A-A174FC73D991}"/>
          </ac:cxnSpMkLst>
        </pc:cxnChg>
        <pc:cxnChg chg="mod">
          <ac:chgData name="John Laird" userId="514aed82f2490a09" providerId="LiveId" clId="{EE6CA392-B829-4A9A-8BD7-F08151FF66E3}" dt="2021-06-10T23:38:46.900" v="16542" actId="1038"/>
          <ac:cxnSpMkLst>
            <pc:docMk/>
            <pc:sldMk cId="2063864162" sldId="485"/>
            <ac:cxnSpMk id="40" creationId="{CA6F9225-2653-42FA-9AAB-CFBA067A72F5}"/>
          </ac:cxnSpMkLst>
        </pc:cxnChg>
        <pc:cxnChg chg="mod">
          <ac:chgData name="John Laird" userId="514aed82f2490a09" providerId="LiveId" clId="{EE6CA392-B829-4A9A-8BD7-F08151FF66E3}" dt="2021-06-10T23:38:46.900" v="16542" actId="1038"/>
          <ac:cxnSpMkLst>
            <pc:docMk/>
            <pc:sldMk cId="2063864162" sldId="485"/>
            <ac:cxnSpMk id="42" creationId="{D23623C6-5DEE-4FD6-B899-C109D33A8E07}"/>
          </ac:cxnSpMkLst>
        </pc:cxnChg>
        <pc:cxnChg chg="mod">
          <ac:chgData name="John Laird" userId="514aed82f2490a09" providerId="LiveId" clId="{EE6CA392-B829-4A9A-8BD7-F08151FF66E3}" dt="2021-06-10T23:38:46.900" v="16542" actId="1038"/>
          <ac:cxnSpMkLst>
            <pc:docMk/>
            <pc:sldMk cId="2063864162" sldId="485"/>
            <ac:cxnSpMk id="77" creationId="{A4684308-4CE7-42AB-A887-2327CB73E848}"/>
          </ac:cxnSpMkLst>
        </pc:cxnChg>
        <pc:cxnChg chg="mod">
          <ac:chgData name="John Laird" userId="514aed82f2490a09" providerId="LiveId" clId="{EE6CA392-B829-4A9A-8BD7-F08151FF66E3}" dt="2021-06-10T23:38:46.900" v="16542" actId="1038"/>
          <ac:cxnSpMkLst>
            <pc:docMk/>
            <pc:sldMk cId="2063864162" sldId="485"/>
            <ac:cxnSpMk id="78" creationId="{972A4C0A-1F89-4369-A6CB-F333081DB5D5}"/>
          </ac:cxnSpMkLst>
        </pc:cxnChg>
        <pc:cxnChg chg="mod">
          <ac:chgData name="John Laird" userId="514aed82f2490a09" providerId="LiveId" clId="{EE6CA392-B829-4A9A-8BD7-F08151FF66E3}" dt="2021-06-10T23:38:46.900" v="16542" actId="1038"/>
          <ac:cxnSpMkLst>
            <pc:docMk/>
            <pc:sldMk cId="2063864162" sldId="485"/>
            <ac:cxnSpMk id="152" creationId="{FD426189-6034-4CDB-ACBE-10A579A008C2}"/>
          </ac:cxnSpMkLst>
        </pc:cxnChg>
        <pc:cxnChg chg="mod">
          <ac:chgData name="John Laird" userId="514aed82f2490a09" providerId="LiveId" clId="{EE6CA392-B829-4A9A-8BD7-F08151FF66E3}" dt="2021-06-10T23:38:46.900" v="16542" actId="1038"/>
          <ac:cxnSpMkLst>
            <pc:docMk/>
            <pc:sldMk cId="2063864162" sldId="485"/>
            <ac:cxnSpMk id="154" creationId="{5B33CC31-68FE-4FBE-B2C2-61EA1664AFB4}"/>
          </ac:cxnSpMkLst>
        </pc:cxnChg>
        <pc:cxnChg chg="mod">
          <ac:chgData name="John Laird" userId="514aed82f2490a09" providerId="LiveId" clId="{EE6CA392-B829-4A9A-8BD7-F08151FF66E3}" dt="2021-06-10T23:37:54.148" v="16522" actId="1076"/>
          <ac:cxnSpMkLst>
            <pc:docMk/>
            <pc:sldMk cId="2063864162" sldId="485"/>
            <ac:cxnSpMk id="163" creationId="{29C0DE3A-FA24-410F-BBEF-BA33B59C5B6C}"/>
          </ac:cxnSpMkLst>
        </pc:cxnChg>
        <pc:cxnChg chg="mod">
          <ac:chgData name="John Laird" userId="514aed82f2490a09" providerId="LiveId" clId="{EE6CA392-B829-4A9A-8BD7-F08151FF66E3}" dt="2021-06-10T23:37:54.148" v="16522" actId="1076"/>
          <ac:cxnSpMkLst>
            <pc:docMk/>
            <pc:sldMk cId="2063864162" sldId="485"/>
            <ac:cxnSpMk id="164" creationId="{8302F7E4-5F61-4897-B644-9274288FDC5F}"/>
          </ac:cxnSpMkLst>
        </pc:cxnChg>
        <pc:cxnChg chg="mod">
          <ac:chgData name="John Laird" userId="514aed82f2490a09" providerId="LiveId" clId="{EE6CA392-B829-4A9A-8BD7-F08151FF66E3}" dt="2021-06-10T23:37:54.148" v="16522" actId="1076"/>
          <ac:cxnSpMkLst>
            <pc:docMk/>
            <pc:sldMk cId="2063864162" sldId="485"/>
            <ac:cxnSpMk id="165" creationId="{EB69C96F-1159-47CF-B736-328C9AFA7049}"/>
          </ac:cxnSpMkLst>
        </pc:cxnChg>
        <pc:cxnChg chg="mod">
          <ac:chgData name="John Laird" userId="514aed82f2490a09" providerId="LiveId" clId="{EE6CA392-B829-4A9A-8BD7-F08151FF66E3}" dt="2021-06-10T23:37:54.148" v="16522" actId="1076"/>
          <ac:cxnSpMkLst>
            <pc:docMk/>
            <pc:sldMk cId="2063864162" sldId="485"/>
            <ac:cxnSpMk id="167" creationId="{E7572200-C453-4048-BB9C-134D2A322000}"/>
          </ac:cxnSpMkLst>
        </pc:cxnChg>
        <pc:cxnChg chg="mod">
          <ac:chgData name="John Laird" userId="514aed82f2490a09" providerId="LiveId" clId="{EE6CA392-B829-4A9A-8BD7-F08151FF66E3}" dt="2021-06-10T23:37:54.148" v="16522" actId="1076"/>
          <ac:cxnSpMkLst>
            <pc:docMk/>
            <pc:sldMk cId="2063864162" sldId="485"/>
            <ac:cxnSpMk id="168" creationId="{2A37E93A-0F9A-48FE-9CE7-2A29E9E967C8}"/>
          </ac:cxnSpMkLst>
        </pc:cxnChg>
        <pc:cxnChg chg="mod">
          <ac:chgData name="John Laird" userId="514aed82f2490a09" providerId="LiveId" clId="{EE6CA392-B829-4A9A-8BD7-F08151FF66E3}" dt="2021-06-10T23:37:54.148" v="16522" actId="1076"/>
          <ac:cxnSpMkLst>
            <pc:docMk/>
            <pc:sldMk cId="2063864162" sldId="485"/>
            <ac:cxnSpMk id="242" creationId="{D437B86E-115C-4CFF-8F84-9675B454017B}"/>
          </ac:cxnSpMkLst>
        </pc:cxnChg>
        <pc:cxnChg chg="mod">
          <ac:chgData name="John Laird" userId="514aed82f2490a09" providerId="LiveId" clId="{EE6CA392-B829-4A9A-8BD7-F08151FF66E3}" dt="2021-06-10T23:37:54.148" v="16522" actId="1076"/>
          <ac:cxnSpMkLst>
            <pc:docMk/>
            <pc:sldMk cId="2063864162" sldId="485"/>
            <ac:cxnSpMk id="244" creationId="{A987BF07-29F4-4F98-999C-947AABD14ED0}"/>
          </ac:cxnSpMkLst>
        </pc:cxnChg>
        <pc:cxnChg chg="add mod">
          <ac:chgData name="John Laird" userId="514aed82f2490a09" providerId="LiveId" clId="{EE6CA392-B829-4A9A-8BD7-F08151FF66E3}" dt="2021-06-10T23:37:54.148" v="16522" actId="1076"/>
          <ac:cxnSpMkLst>
            <pc:docMk/>
            <pc:sldMk cId="2063864162" sldId="485"/>
            <ac:cxnSpMk id="263" creationId="{72B35921-3A6A-41AE-9FDF-FCC1C466868A}"/>
          </ac:cxnSpMkLst>
        </pc:cxnChg>
      </pc:sldChg>
      <pc:sldChg chg="modSp add mod modAnim">
        <pc:chgData name="John Laird" userId="514aed82f2490a09" providerId="LiveId" clId="{EE6CA392-B829-4A9A-8BD7-F08151FF66E3}" dt="2021-06-10T19:16:48.280" v="11535" actId="6549"/>
        <pc:sldMkLst>
          <pc:docMk/>
          <pc:sldMk cId="2469410399" sldId="486"/>
        </pc:sldMkLst>
        <pc:spChg chg="mod">
          <ac:chgData name="John Laird" userId="514aed82f2490a09" providerId="LiveId" clId="{EE6CA392-B829-4A9A-8BD7-F08151FF66E3}" dt="2021-06-10T19:16:48.280" v="11535" actId="6549"/>
          <ac:spMkLst>
            <pc:docMk/>
            <pc:sldMk cId="2469410399" sldId="486"/>
            <ac:spMk id="3" creationId="{9EFC87A3-13D9-4629-AA31-CBE8F0480CFF}"/>
          </ac:spMkLst>
        </pc:spChg>
        <pc:spChg chg="mod">
          <ac:chgData name="John Laird" userId="514aed82f2490a09" providerId="LiveId" clId="{EE6CA392-B829-4A9A-8BD7-F08151FF66E3}" dt="2021-06-09T14:18:19.771" v="5568" actId="20577"/>
          <ac:spMkLst>
            <pc:docMk/>
            <pc:sldMk cId="2469410399" sldId="486"/>
            <ac:spMk id="41" creationId="{9F1B90D2-5884-4D03-A412-63D6C08A8DE3}"/>
          </ac:spMkLst>
        </pc:spChg>
        <pc:grpChg chg="mod">
          <ac:chgData name="John Laird" userId="514aed82f2490a09" providerId="LiveId" clId="{EE6CA392-B829-4A9A-8BD7-F08151FF66E3}" dt="2021-06-10T19:16:36.828" v="11534" actId="1038"/>
          <ac:grpSpMkLst>
            <pc:docMk/>
            <pc:sldMk cId="2469410399" sldId="486"/>
            <ac:grpSpMk id="76" creationId="{B43747F9-E779-48C4-88FD-EB188C56C125}"/>
          </ac:grpSpMkLst>
        </pc:grpChg>
      </pc:sldChg>
      <pc:sldChg chg="addSp delSp modSp new mod ord modAnim">
        <pc:chgData name="John Laird" userId="514aed82f2490a09" providerId="LiveId" clId="{EE6CA392-B829-4A9A-8BD7-F08151FF66E3}" dt="2021-06-11T13:20:50.421" v="18578" actId="20577"/>
        <pc:sldMkLst>
          <pc:docMk/>
          <pc:sldMk cId="3747726205" sldId="487"/>
        </pc:sldMkLst>
        <pc:spChg chg="mod">
          <ac:chgData name="John Laird" userId="514aed82f2490a09" providerId="LiveId" clId="{EE6CA392-B829-4A9A-8BD7-F08151FF66E3}" dt="2021-06-09T14:26:26.089" v="6115" actId="20577"/>
          <ac:spMkLst>
            <pc:docMk/>
            <pc:sldMk cId="3747726205" sldId="487"/>
            <ac:spMk id="2" creationId="{6F491C1A-9AD1-4B2B-B6FB-4637726D7AD8}"/>
          </ac:spMkLst>
        </pc:spChg>
        <pc:spChg chg="mod">
          <ac:chgData name="John Laird" userId="514aed82f2490a09" providerId="LiveId" clId="{EE6CA392-B829-4A9A-8BD7-F08151FF66E3}" dt="2021-06-11T13:20:50.421" v="18578" actId="20577"/>
          <ac:spMkLst>
            <pc:docMk/>
            <pc:sldMk cId="3747726205" sldId="487"/>
            <ac:spMk id="3" creationId="{2F691885-1DC6-4DCA-BC48-48FEDF912D30}"/>
          </ac:spMkLst>
        </pc:spChg>
        <pc:spChg chg="del mod">
          <ac:chgData name="John Laird" userId="514aed82f2490a09" providerId="LiveId" clId="{EE6CA392-B829-4A9A-8BD7-F08151FF66E3}" dt="2021-06-10T23:49:21.588" v="16745" actId="478"/>
          <ac:spMkLst>
            <pc:docMk/>
            <pc:sldMk cId="3747726205" sldId="487"/>
            <ac:spMk id="9" creationId="{75D32986-9F85-4532-99CB-1AD79EC9E5A8}"/>
          </ac:spMkLst>
        </pc:spChg>
        <pc:spChg chg="mod">
          <ac:chgData name="John Laird" userId="514aed82f2490a09" providerId="LiveId" clId="{EE6CA392-B829-4A9A-8BD7-F08151FF66E3}" dt="2021-06-10T23:49:53.978" v="16753" actId="1076"/>
          <ac:spMkLst>
            <pc:docMk/>
            <pc:sldMk cId="3747726205" sldId="487"/>
            <ac:spMk id="12" creationId="{04F3173C-1A11-4673-BC87-D9D601B09054}"/>
          </ac:spMkLst>
        </pc:spChg>
        <pc:spChg chg="mod">
          <ac:chgData name="John Laird" userId="514aed82f2490a09" providerId="LiveId" clId="{EE6CA392-B829-4A9A-8BD7-F08151FF66E3}" dt="2021-06-10T23:49:53.978" v="16753" actId="1076"/>
          <ac:spMkLst>
            <pc:docMk/>
            <pc:sldMk cId="3747726205" sldId="487"/>
            <ac:spMk id="13" creationId="{DBC03815-5118-41CC-B7AA-4C67754FCD96}"/>
          </ac:spMkLst>
        </pc:spChg>
        <pc:spChg chg="mod">
          <ac:chgData name="John Laird" userId="514aed82f2490a09" providerId="LiveId" clId="{EE6CA392-B829-4A9A-8BD7-F08151FF66E3}" dt="2021-06-10T23:49:53.978" v="16753" actId="1076"/>
          <ac:spMkLst>
            <pc:docMk/>
            <pc:sldMk cId="3747726205" sldId="487"/>
            <ac:spMk id="14" creationId="{0CFC4C02-5CE9-4BF7-A7B2-05657F34396C}"/>
          </ac:spMkLst>
        </pc:spChg>
        <pc:spChg chg="mod">
          <ac:chgData name="John Laird" userId="514aed82f2490a09" providerId="LiveId" clId="{EE6CA392-B829-4A9A-8BD7-F08151FF66E3}" dt="2021-06-10T23:49:53.978" v="16753" actId="1076"/>
          <ac:spMkLst>
            <pc:docMk/>
            <pc:sldMk cId="3747726205" sldId="487"/>
            <ac:spMk id="15" creationId="{1F19CFF5-550B-4F1E-8485-65A64C6DF0C7}"/>
          </ac:spMkLst>
        </pc:spChg>
        <pc:spChg chg="mod">
          <ac:chgData name="John Laird" userId="514aed82f2490a09" providerId="LiveId" clId="{EE6CA392-B829-4A9A-8BD7-F08151FF66E3}" dt="2021-06-10T23:49:53.978" v="16753" actId="1076"/>
          <ac:spMkLst>
            <pc:docMk/>
            <pc:sldMk cId="3747726205" sldId="487"/>
            <ac:spMk id="16" creationId="{D122C68C-916E-4625-A5AD-2A582C412C1F}"/>
          </ac:spMkLst>
        </pc:spChg>
        <pc:spChg chg="mod">
          <ac:chgData name="John Laird" userId="514aed82f2490a09" providerId="LiveId" clId="{EE6CA392-B829-4A9A-8BD7-F08151FF66E3}" dt="2021-06-10T23:49:53.978" v="16753" actId="1076"/>
          <ac:spMkLst>
            <pc:docMk/>
            <pc:sldMk cId="3747726205" sldId="487"/>
            <ac:spMk id="17" creationId="{71758E96-7743-4A3F-A12C-83F079A1D09A}"/>
          </ac:spMkLst>
        </pc:spChg>
        <pc:spChg chg="mod">
          <ac:chgData name="John Laird" userId="514aed82f2490a09" providerId="LiveId" clId="{EE6CA392-B829-4A9A-8BD7-F08151FF66E3}" dt="2021-06-10T23:49:53.978" v="16753" actId="1076"/>
          <ac:spMkLst>
            <pc:docMk/>
            <pc:sldMk cId="3747726205" sldId="487"/>
            <ac:spMk id="18" creationId="{1F9B1874-D6BB-4A4E-8472-0E82AB22536B}"/>
          </ac:spMkLst>
        </pc:spChg>
        <pc:spChg chg="mod">
          <ac:chgData name="John Laird" userId="514aed82f2490a09" providerId="LiveId" clId="{EE6CA392-B829-4A9A-8BD7-F08151FF66E3}" dt="2021-06-10T23:49:53.978" v="16753" actId="1076"/>
          <ac:spMkLst>
            <pc:docMk/>
            <pc:sldMk cId="3747726205" sldId="487"/>
            <ac:spMk id="19" creationId="{8DE36C80-D358-472E-AB86-38D3B07C4047}"/>
          </ac:spMkLst>
        </pc:spChg>
        <pc:spChg chg="mod">
          <ac:chgData name="John Laird" userId="514aed82f2490a09" providerId="LiveId" clId="{EE6CA392-B829-4A9A-8BD7-F08151FF66E3}" dt="2021-06-10T23:49:53.978" v="16753" actId="1076"/>
          <ac:spMkLst>
            <pc:docMk/>
            <pc:sldMk cId="3747726205" sldId="487"/>
            <ac:spMk id="20" creationId="{1E114F61-8188-4E7D-9C26-E3C131796F2F}"/>
          </ac:spMkLst>
        </pc:spChg>
        <pc:spChg chg="mod">
          <ac:chgData name="John Laird" userId="514aed82f2490a09" providerId="LiveId" clId="{EE6CA392-B829-4A9A-8BD7-F08151FF66E3}" dt="2021-06-10T23:49:53.978" v="16753" actId="1076"/>
          <ac:spMkLst>
            <pc:docMk/>
            <pc:sldMk cId="3747726205" sldId="487"/>
            <ac:spMk id="21" creationId="{CB5A87C7-F626-4C6A-916F-32F77E9B494A}"/>
          </ac:spMkLst>
        </pc:spChg>
        <pc:spChg chg="mod">
          <ac:chgData name="John Laird" userId="514aed82f2490a09" providerId="LiveId" clId="{EE6CA392-B829-4A9A-8BD7-F08151FF66E3}" dt="2021-06-10T23:49:53.978" v="16753" actId="1076"/>
          <ac:spMkLst>
            <pc:docMk/>
            <pc:sldMk cId="3747726205" sldId="487"/>
            <ac:spMk id="22" creationId="{2E0E6009-084E-4BC0-80AF-4FB6B6E91979}"/>
          </ac:spMkLst>
        </pc:spChg>
        <pc:spChg chg="mod">
          <ac:chgData name="John Laird" userId="514aed82f2490a09" providerId="LiveId" clId="{EE6CA392-B829-4A9A-8BD7-F08151FF66E3}" dt="2021-06-10T23:49:53.978" v="16753" actId="1076"/>
          <ac:spMkLst>
            <pc:docMk/>
            <pc:sldMk cId="3747726205" sldId="487"/>
            <ac:spMk id="23" creationId="{258784DA-C1A1-46BC-A24F-3962123CEAF1}"/>
          </ac:spMkLst>
        </pc:spChg>
        <pc:spChg chg="mod">
          <ac:chgData name="John Laird" userId="514aed82f2490a09" providerId="LiveId" clId="{EE6CA392-B829-4A9A-8BD7-F08151FF66E3}" dt="2021-06-10T23:49:53.978" v="16753" actId="1076"/>
          <ac:spMkLst>
            <pc:docMk/>
            <pc:sldMk cId="3747726205" sldId="487"/>
            <ac:spMk id="24" creationId="{44143ADE-544C-41AE-AA54-52D0AD102455}"/>
          </ac:spMkLst>
        </pc:spChg>
        <pc:spChg chg="mod">
          <ac:chgData name="John Laird" userId="514aed82f2490a09" providerId="LiveId" clId="{EE6CA392-B829-4A9A-8BD7-F08151FF66E3}" dt="2021-06-10T23:49:53.978" v="16753" actId="1076"/>
          <ac:spMkLst>
            <pc:docMk/>
            <pc:sldMk cId="3747726205" sldId="487"/>
            <ac:spMk id="25" creationId="{CA1428E2-79E1-4531-BC8E-79FE489A9A2E}"/>
          </ac:spMkLst>
        </pc:spChg>
        <pc:spChg chg="mod">
          <ac:chgData name="John Laird" userId="514aed82f2490a09" providerId="LiveId" clId="{EE6CA392-B829-4A9A-8BD7-F08151FF66E3}" dt="2021-06-10T23:49:53.978" v="16753" actId="1076"/>
          <ac:spMkLst>
            <pc:docMk/>
            <pc:sldMk cId="3747726205" sldId="487"/>
            <ac:spMk id="26" creationId="{4CFB4E89-BFFF-45AE-BD75-613424B0C671}"/>
          </ac:spMkLst>
        </pc:spChg>
        <pc:spChg chg="mod">
          <ac:chgData name="John Laird" userId="514aed82f2490a09" providerId="LiveId" clId="{EE6CA392-B829-4A9A-8BD7-F08151FF66E3}" dt="2021-06-10T23:49:53.978" v="16753" actId="1076"/>
          <ac:spMkLst>
            <pc:docMk/>
            <pc:sldMk cId="3747726205" sldId="487"/>
            <ac:spMk id="27" creationId="{92D5F370-2F7D-41A8-AB44-36D199A10C4E}"/>
          </ac:spMkLst>
        </pc:spChg>
        <pc:spChg chg="mod">
          <ac:chgData name="John Laird" userId="514aed82f2490a09" providerId="LiveId" clId="{EE6CA392-B829-4A9A-8BD7-F08151FF66E3}" dt="2021-06-10T23:49:53.978" v="16753" actId="1076"/>
          <ac:spMkLst>
            <pc:docMk/>
            <pc:sldMk cId="3747726205" sldId="487"/>
            <ac:spMk id="28" creationId="{B8FF5779-F1F0-4B24-8A5B-A0BCDEAC48EA}"/>
          </ac:spMkLst>
        </pc:spChg>
        <pc:spChg chg="mod">
          <ac:chgData name="John Laird" userId="514aed82f2490a09" providerId="LiveId" clId="{EE6CA392-B829-4A9A-8BD7-F08151FF66E3}" dt="2021-06-10T23:49:53.978" v="16753" actId="1076"/>
          <ac:spMkLst>
            <pc:docMk/>
            <pc:sldMk cId="3747726205" sldId="487"/>
            <ac:spMk id="29" creationId="{BB63A8EF-047C-4BF0-98B2-21A920AF6952}"/>
          </ac:spMkLst>
        </pc:spChg>
        <pc:spChg chg="mod">
          <ac:chgData name="John Laird" userId="514aed82f2490a09" providerId="LiveId" clId="{EE6CA392-B829-4A9A-8BD7-F08151FF66E3}" dt="2021-06-10T23:49:53.978" v="16753" actId="1076"/>
          <ac:spMkLst>
            <pc:docMk/>
            <pc:sldMk cId="3747726205" sldId="487"/>
            <ac:spMk id="30" creationId="{F22C0154-4CA1-46E1-BF6A-54D4167A2FE3}"/>
          </ac:spMkLst>
        </pc:spChg>
        <pc:spChg chg="mod">
          <ac:chgData name="John Laird" userId="514aed82f2490a09" providerId="LiveId" clId="{EE6CA392-B829-4A9A-8BD7-F08151FF66E3}" dt="2021-06-10T23:49:53.978" v="16753" actId="1076"/>
          <ac:spMkLst>
            <pc:docMk/>
            <pc:sldMk cId="3747726205" sldId="487"/>
            <ac:spMk id="31" creationId="{7D5776C2-F9DD-4C61-B2F4-5B492D69BCFB}"/>
          </ac:spMkLst>
        </pc:spChg>
        <pc:spChg chg="mod">
          <ac:chgData name="John Laird" userId="514aed82f2490a09" providerId="LiveId" clId="{EE6CA392-B829-4A9A-8BD7-F08151FF66E3}" dt="2021-06-10T23:49:53.978" v="16753" actId="1076"/>
          <ac:spMkLst>
            <pc:docMk/>
            <pc:sldMk cId="3747726205" sldId="487"/>
            <ac:spMk id="32" creationId="{EA8B05D0-85EB-4A55-B932-15441F4A8D9D}"/>
          </ac:spMkLst>
        </pc:spChg>
        <pc:spChg chg="mod">
          <ac:chgData name="John Laird" userId="514aed82f2490a09" providerId="LiveId" clId="{EE6CA392-B829-4A9A-8BD7-F08151FF66E3}" dt="2021-06-10T23:49:53.978" v="16753" actId="1076"/>
          <ac:spMkLst>
            <pc:docMk/>
            <pc:sldMk cId="3747726205" sldId="487"/>
            <ac:spMk id="33" creationId="{E6C3BE55-0D82-488D-94BC-3132ACF81512}"/>
          </ac:spMkLst>
        </pc:spChg>
        <pc:spChg chg="mod">
          <ac:chgData name="John Laird" userId="514aed82f2490a09" providerId="LiveId" clId="{EE6CA392-B829-4A9A-8BD7-F08151FF66E3}" dt="2021-06-10T23:49:53.978" v="16753" actId="1076"/>
          <ac:spMkLst>
            <pc:docMk/>
            <pc:sldMk cId="3747726205" sldId="487"/>
            <ac:spMk id="34" creationId="{AB226FDC-E52C-403C-9F30-F5D7E8E02564}"/>
          </ac:spMkLst>
        </pc:spChg>
        <pc:spChg chg="mod">
          <ac:chgData name="John Laird" userId="514aed82f2490a09" providerId="LiveId" clId="{EE6CA392-B829-4A9A-8BD7-F08151FF66E3}" dt="2021-06-10T23:49:53.978" v="16753" actId="1076"/>
          <ac:spMkLst>
            <pc:docMk/>
            <pc:sldMk cId="3747726205" sldId="487"/>
            <ac:spMk id="35" creationId="{FD7C9FB4-4376-4B2D-AB6B-140367584DFE}"/>
          </ac:spMkLst>
        </pc:spChg>
        <pc:spChg chg="mod">
          <ac:chgData name="John Laird" userId="514aed82f2490a09" providerId="LiveId" clId="{EE6CA392-B829-4A9A-8BD7-F08151FF66E3}" dt="2021-06-10T23:49:53.978" v="16753" actId="1076"/>
          <ac:spMkLst>
            <pc:docMk/>
            <pc:sldMk cId="3747726205" sldId="487"/>
            <ac:spMk id="36" creationId="{07D44A06-2565-47EB-A179-10621C3CAE2B}"/>
          </ac:spMkLst>
        </pc:spChg>
        <pc:spChg chg="mod">
          <ac:chgData name="John Laird" userId="514aed82f2490a09" providerId="LiveId" clId="{EE6CA392-B829-4A9A-8BD7-F08151FF66E3}" dt="2021-06-10T23:49:53.978" v="16753" actId="1076"/>
          <ac:spMkLst>
            <pc:docMk/>
            <pc:sldMk cId="3747726205" sldId="487"/>
            <ac:spMk id="37" creationId="{A18FD0BA-57EB-499C-9E58-27E3AD336528}"/>
          </ac:spMkLst>
        </pc:spChg>
        <pc:spChg chg="mod">
          <ac:chgData name="John Laird" userId="514aed82f2490a09" providerId="LiveId" clId="{EE6CA392-B829-4A9A-8BD7-F08151FF66E3}" dt="2021-06-10T23:49:53.978" v="16753" actId="1076"/>
          <ac:spMkLst>
            <pc:docMk/>
            <pc:sldMk cId="3747726205" sldId="487"/>
            <ac:spMk id="38" creationId="{5E635536-45EF-4934-86FC-B7F4127F4E3F}"/>
          </ac:spMkLst>
        </pc:spChg>
        <pc:spChg chg="mod">
          <ac:chgData name="John Laird" userId="514aed82f2490a09" providerId="LiveId" clId="{EE6CA392-B829-4A9A-8BD7-F08151FF66E3}" dt="2021-06-10T23:49:53.978" v="16753" actId="1076"/>
          <ac:spMkLst>
            <pc:docMk/>
            <pc:sldMk cId="3747726205" sldId="487"/>
            <ac:spMk id="39" creationId="{07D0F03E-AA7C-4301-9B32-A757066E8956}"/>
          </ac:spMkLst>
        </pc:spChg>
        <pc:spChg chg="mod">
          <ac:chgData name="John Laird" userId="514aed82f2490a09" providerId="LiveId" clId="{EE6CA392-B829-4A9A-8BD7-F08151FF66E3}" dt="2021-06-10T23:49:53.978" v="16753" actId="1076"/>
          <ac:spMkLst>
            <pc:docMk/>
            <pc:sldMk cId="3747726205" sldId="487"/>
            <ac:spMk id="40" creationId="{93BAC79B-5449-49A4-A2A4-D3CA0011CAC5}"/>
          </ac:spMkLst>
        </pc:spChg>
        <pc:spChg chg="mod">
          <ac:chgData name="John Laird" userId="514aed82f2490a09" providerId="LiveId" clId="{EE6CA392-B829-4A9A-8BD7-F08151FF66E3}" dt="2021-06-10T23:49:53.978" v="16753" actId="1076"/>
          <ac:spMkLst>
            <pc:docMk/>
            <pc:sldMk cId="3747726205" sldId="487"/>
            <ac:spMk id="41" creationId="{72252687-D60C-43F9-841E-0B5721DC547A}"/>
          </ac:spMkLst>
        </pc:spChg>
        <pc:spChg chg="mod">
          <ac:chgData name="John Laird" userId="514aed82f2490a09" providerId="LiveId" clId="{EE6CA392-B829-4A9A-8BD7-F08151FF66E3}" dt="2021-06-10T23:49:53.978" v="16753" actId="1076"/>
          <ac:spMkLst>
            <pc:docMk/>
            <pc:sldMk cId="3747726205" sldId="487"/>
            <ac:spMk id="42" creationId="{86388D4E-81F3-4EB4-85BF-A0E66E2BF2BA}"/>
          </ac:spMkLst>
        </pc:spChg>
        <pc:spChg chg="mod">
          <ac:chgData name="John Laird" userId="514aed82f2490a09" providerId="LiveId" clId="{EE6CA392-B829-4A9A-8BD7-F08151FF66E3}" dt="2021-06-10T23:49:53.978" v="16753" actId="1076"/>
          <ac:spMkLst>
            <pc:docMk/>
            <pc:sldMk cId="3747726205" sldId="487"/>
            <ac:spMk id="43" creationId="{7E2CE4F7-4BAC-4487-903E-3DC3B673157F}"/>
          </ac:spMkLst>
        </pc:spChg>
        <pc:spChg chg="mod">
          <ac:chgData name="John Laird" userId="514aed82f2490a09" providerId="LiveId" clId="{EE6CA392-B829-4A9A-8BD7-F08151FF66E3}" dt="2021-06-10T23:49:53.978" v="16753" actId="1076"/>
          <ac:spMkLst>
            <pc:docMk/>
            <pc:sldMk cId="3747726205" sldId="487"/>
            <ac:spMk id="44" creationId="{46F8C63D-AF2D-43B1-932A-7CC8374757BD}"/>
          </ac:spMkLst>
        </pc:spChg>
        <pc:spChg chg="mod">
          <ac:chgData name="John Laird" userId="514aed82f2490a09" providerId="LiveId" clId="{EE6CA392-B829-4A9A-8BD7-F08151FF66E3}" dt="2021-06-10T23:49:53.978" v="16753" actId="1076"/>
          <ac:spMkLst>
            <pc:docMk/>
            <pc:sldMk cId="3747726205" sldId="487"/>
            <ac:spMk id="45" creationId="{D44239DF-DF55-4BC4-BFB9-84480EB9883F}"/>
          </ac:spMkLst>
        </pc:spChg>
        <pc:spChg chg="mod">
          <ac:chgData name="John Laird" userId="514aed82f2490a09" providerId="LiveId" clId="{EE6CA392-B829-4A9A-8BD7-F08151FF66E3}" dt="2021-06-10T23:49:53.978" v="16753" actId="1076"/>
          <ac:spMkLst>
            <pc:docMk/>
            <pc:sldMk cId="3747726205" sldId="487"/>
            <ac:spMk id="46" creationId="{A856F21A-ACEE-482A-969A-84CF240A2E23}"/>
          </ac:spMkLst>
        </pc:spChg>
        <pc:spChg chg="mod">
          <ac:chgData name="John Laird" userId="514aed82f2490a09" providerId="LiveId" clId="{EE6CA392-B829-4A9A-8BD7-F08151FF66E3}" dt="2021-06-10T23:49:53.978" v="16753" actId="1076"/>
          <ac:spMkLst>
            <pc:docMk/>
            <pc:sldMk cId="3747726205" sldId="487"/>
            <ac:spMk id="47" creationId="{51F18DD6-D032-49C8-8C0B-A0FFC2EE9085}"/>
          </ac:spMkLst>
        </pc:spChg>
        <pc:spChg chg="mod">
          <ac:chgData name="John Laird" userId="514aed82f2490a09" providerId="LiveId" clId="{EE6CA392-B829-4A9A-8BD7-F08151FF66E3}" dt="2021-06-10T23:49:53.978" v="16753" actId="1076"/>
          <ac:spMkLst>
            <pc:docMk/>
            <pc:sldMk cId="3747726205" sldId="487"/>
            <ac:spMk id="48" creationId="{721451F1-4C95-4C12-BE7B-6B09FEFAB8FB}"/>
          </ac:spMkLst>
        </pc:spChg>
        <pc:spChg chg="mod">
          <ac:chgData name="John Laird" userId="514aed82f2490a09" providerId="LiveId" clId="{EE6CA392-B829-4A9A-8BD7-F08151FF66E3}" dt="2021-06-10T23:49:53.978" v="16753" actId="1076"/>
          <ac:spMkLst>
            <pc:docMk/>
            <pc:sldMk cId="3747726205" sldId="487"/>
            <ac:spMk id="49" creationId="{67D96F1D-CD3D-42B7-8738-C601A248736B}"/>
          </ac:spMkLst>
        </pc:spChg>
        <pc:spChg chg="mod">
          <ac:chgData name="John Laird" userId="514aed82f2490a09" providerId="LiveId" clId="{EE6CA392-B829-4A9A-8BD7-F08151FF66E3}" dt="2021-06-10T23:49:53.978" v="16753" actId="1076"/>
          <ac:spMkLst>
            <pc:docMk/>
            <pc:sldMk cId="3747726205" sldId="487"/>
            <ac:spMk id="50" creationId="{16F8DF99-4852-44A5-B16F-E0166226FB07}"/>
          </ac:spMkLst>
        </pc:spChg>
        <pc:spChg chg="mod">
          <ac:chgData name="John Laird" userId="514aed82f2490a09" providerId="LiveId" clId="{EE6CA392-B829-4A9A-8BD7-F08151FF66E3}" dt="2021-06-10T23:49:53.978" v="16753" actId="1076"/>
          <ac:spMkLst>
            <pc:docMk/>
            <pc:sldMk cId="3747726205" sldId="487"/>
            <ac:spMk id="51" creationId="{E0E0DCE8-7421-471C-885E-3A93FD9BC2BA}"/>
          </ac:spMkLst>
        </pc:spChg>
        <pc:spChg chg="mod">
          <ac:chgData name="John Laird" userId="514aed82f2490a09" providerId="LiveId" clId="{EE6CA392-B829-4A9A-8BD7-F08151FF66E3}" dt="2021-06-10T23:49:53.978" v="16753" actId="1076"/>
          <ac:spMkLst>
            <pc:docMk/>
            <pc:sldMk cId="3747726205" sldId="487"/>
            <ac:spMk id="52" creationId="{0CEA9267-F755-4C86-A912-F2F4477B7889}"/>
          </ac:spMkLst>
        </pc:spChg>
        <pc:spChg chg="mod">
          <ac:chgData name="John Laird" userId="514aed82f2490a09" providerId="LiveId" clId="{EE6CA392-B829-4A9A-8BD7-F08151FF66E3}" dt="2021-06-10T23:49:53.978" v="16753" actId="1076"/>
          <ac:spMkLst>
            <pc:docMk/>
            <pc:sldMk cId="3747726205" sldId="487"/>
            <ac:spMk id="53" creationId="{0F5CA669-278F-4F8F-9707-2E8AF3EE3E3C}"/>
          </ac:spMkLst>
        </pc:spChg>
        <pc:spChg chg="mod">
          <ac:chgData name="John Laird" userId="514aed82f2490a09" providerId="LiveId" clId="{EE6CA392-B829-4A9A-8BD7-F08151FF66E3}" dt="2021-06-10T23:49:53.978" v="16753" actId="1076"/>
          <ac:spMkLst>
            <pc:docMk/>
            <pc:sldMk cId="3747726205" sldId="487"/>
            <ac:spMk id="54" creationId="{25D0816B-8263-4B56-9C47-BB838A13741E}"/>
          </ac:spMkLst>
        </pc:spChg>
        <pc:spChg chg="mod">
          <ac:chgData name="John Laird" userId="514aed82f2490a09" providerId="LiveId" clId="{EE6CA392-B829-4A9A-8BD7-F08151FF66E3}" dt="2021-06-10T23:49:53.978" v="16753" actId="1076"/>
          <ac:spMkLst>
            <pc:docMk/>
            <pc:sldMk cId="3747726205" sldId="487"/>
            <ac:spMk id="55" creationId="{E0FAAF68-3DB2-4FDE-BA4B-965EFB365C37}"/>
          </ac:spMkLst>
        </pc:spChg>
        <pc:spChg chg="mod">
          <ac:chgData name="John Laird" userId="514aed82f2490a09" providerId="LiveId" clId="{EE6CA392-B829-4A9A-8BD7-F08151FF66E3}" dt="2021-06-10T23:49:53.978" v="16753" actId="1076"/>
          <ac:spMkLst>
            <pc:docMk/>
            <pc:sldMk cId="3747726205" sldId="487"/>
            <ac:spMk id="56" creationId="{088FF850-2B77-42CB-8AE5-33221A16CA34}"/>
          </ac:spMkLst>
        </pc:spChg>
        <pc:spChg chg="mod">
          <ac:chgData name="John Laird" userId="514aed82f2490a09" providerId="LiveId" clId="{EE6CA392-B829-4A9A-8BD7-F08151FF66E3}" dt="2021-06-10T23:49:53.978" v="16753" actId="1076"/>
          <ac:spMkLst>
            <pc:docMk/>
            <pc:sldMk cId="3747726205" sldId="487"/>
            <ac:spMk id="57" creationId="{B1AD8EE7-9204-4E68-8720-FE58F64C2BCC}"/>
          </ac:spMkLst>
        </pc:spChg>
        <pc:spChg chg="mod">
          <ac:chgData name="John Laird" userId="514aed82f2490a09" providerId="LiveId" clId="{EE6CA392-B829-4A9A-8BD7-F08151FF66E3}" dt="2021-06-10T23:49:53.978" v="16753" actId="1076"/>
          <ac:spMkLst>
            <pc:docMk/>
            <pc:sldMk cId="3747726205" sldId="487"/>
            <ac:spMk id="58" creationId="{FEC997B0-F0C5-4B11-AFE8-454895C97CEC}"/>
          </ac:spMkLst>
        </pc:spChg>
        <pc:spChg chg="mod">
          <ac:chgData name="John Laird" userId="514aed82f2490a09" providerId="LiveId" clId="{EE6CA392-B829-4A9A-8BD7-F08151FF66E3}" dt="2021-06-10T23:49:53.978" v="16753" actId="1076"/>
          <ac:spMkLst>
            <pc:docMk/>
            <pc:sldMk cId="3747726205" sldId="487"/>
            <ac:spMk id="59" creationId="{BB07BD06-5CA6-47A8-A441-B8CD38078A7D}"/>
          </ac:spMkLst>
        </pc:spChg>
        <pc:spChg chg="mod">
          <ac:chgData name="John Laird" userId="514aed82f2490a09" providerId="LiveId" clId="{EE6CA392-B829-4A9A-8BD7-F08151FF66E3}" dt="2021-06-10T23:49:53.978" v="16753" actId="1076"/>
          <ac:spMkLst>
            <pc:docMk/>
            <pc:sldMk cId="3747726205" sldId="487"/>
            <ac:spMk id="60" creationId="{FC6FD92E-EE03-4435-88A9-24A03383FBEB}"/>
          </ac:spMkLst>
        </pc:spChg>
        <pc:spChg chg="mod">
          <ac:chgData name="John Laird" userId="514aed82f2490a09" providerId="LiveId" clId="{EE6CA392-B829-4A9A-8BD7-F08151FF66E3}" dt="2021-06-10T23:49:53.978" v="16753" actId="1076"/>
          <ac:spMkLst>
            <pc:docMk/>
            <pc:sldMk cId="3747726205" sldId="487"/>
            <ac:spMk id="61" creationId="{768E23AA-5814-4D73-929D-3C3CC449597C}"/>
          </ac:spMkLst>
        </pc:spChg>
        <pc:spChg chg="mod">
          <ac:chgData name="John Laird" userId="514aed82f2490a09" providerId="LiveId" clId="{EE6CA392-B829-4A9A-8BD7-F08151FF66E3}" dt="2021-06-10T23:49:53.978" v="16753" actId="1076"/>
          <ac:spMkLst>
            <pc:docMk/>
            <pc:sldMk cId="3747726205" sldId="487"/>
            <ac:spMk id="62" creationId="{CD8464DF-E758-457D-AA93-AFA3FADA1A2B}"/>
          </ac:spMkLst>
        </pc:spChg>
        <pc:spChg chg="mod">
          <ac:chgData name="John Laird" userId="514aed82f2490a09" providerId="LiveId" clId="{EE6CA392-B829-4A9A-8BD7-F08151FF66E3}" dt="2021-06-10T23:49:53.978" v="16753" actId="1076"/>
          <ac:spMkLst>
            <pc:docMk/>
            <pc:sldMk cId="3747726205" sldId="487"/>
            <ac:spMk id="63" creationId="{0724AE0B-7C47-481B-9C31-D48396078C97}"/>
          </ac:spMkLst>
        </pc:spChg>
        <pc:spChg chg="mod">
          <ac:chgData name="John Laird" userId="514aed82f2490a09" providerId="LiveId" clId="{EE6CA392-B829-4A9A-8BD7-F08151FF66E3}" dt="2021-06-10T23:49:53.978" v="16753" actId="1076"/>
          <ac:spMkLst>
            <pc:docMk/>
            <pc:sldMk cId="3747726205" sldId="487"/>
            <ac:spMk id="64" creationId="{21250A9E-D8DC-4562-8D7C-CA2DA708DFD5}"/>
          </ac:spMkLst>
        </pc:spChg>
        <pc:spChg chg="mod">
          <ac:chgData name="John Laird" userId="514aed82f2490a09" providerId="LiveId" clId="{EE6CA392-B829-4A9A-8BD7-F08151FF66E3}" dt="2021-06-10T23:49:53.978" v="16753" actId="1076"/>
          <ac:spMkLst>
            <pc:docMk/>
            <pc:sldMk cId="3747726205" sldId="487"/>
            <ac:spMk id="65" creationId="{99987A02-D15A-4F51-92B6-31B15531015F}"/>
          </ac:spMkLst>
        </pc:spChg>
        <pc:spChg chg="mod">
          <ac:chgData name="John Laird" userId="514aed82f2490a09" providerId="LiveId" clId="{EE6CA392-B829-4A9A-8BD7-F08151FF66E3}" dt="2021-06-10T23:49:53.978" v="16753" actId="1076"/>
          <ac:spMkLst>
            <pc:docMk/>
            <pc:sldMk cId="3747726205" sldId="487"/>
            <ac:spMk id="66" creationId="{E26ADF75-FE72-4C80-BBDE-338458AE7211}"/>
          </ac:spMkLst>
        </pc:spChg>
        <pc:spChg chg="mod">
          <ac:chgData name="John Laird" userId="514aed82f2490a09" providerId="LiveId" clId="{EE6CA392-B829-4A9A-8BD7-F08151FF66E3}" dt="2021-06-10T23:49:53.978" v="16753" actId="1076"/>
          <ac:spMkLst>
            <pc:docMk/>
            <pc:sldMk cId="3747726205" sldId="487"/>
            <ac:spMk id="67" creationId="{A7DFCE76-1368-44DA-8FF8-F73BC1E96FC3}"/>
          </ac:spMkLst>
        </pc:spChg>
        <pc:spChg chg="mod">
          <ac:chgData name="John Laird" userId="514aed82f2490a09" providerId="LiveId" clId="{EE6CA392-B829-4A9A-8BD7-F08151FF66E3}" dt="2021-06-10T23:49:53.978" v="16753" actId="1076"/>
          <ac:spMkLst>
            <pc:docMk/>
            <pc:sldMk cId="3747726205" sldId="487"/>
            <ac:spMk id="68" creationId="{EE602FEE-7C56-4E92-953C-8B31881BFF2E}"/>
          </ac:spMkLst>
        </pc:spChg>
        <pc:spChg chg="mod">
          <ac:chgData name="John Laird" userId="514aed82f2490a09" providerId="LiveId" clId="{EE6CA392-B829-4A9A-8BD7-F08151FF66E3}" dt="2021-06-10T23:49:53.978" v="16753" actId="1076"/>
          <ac:spMkLst>
            <pc:docMk/>
            <pc:sldMk cId="3747726205" sldId="487"/>
            <ac:spMk id="69" creationId="{6FE306EC-700A-408C-BF70-96E8B4605BF6}"/>
          </ac:spMkLst>
        </pc:spChg>
        <pc:spChg chg="mod">
          <ac:chgData name="John Laird" userId="514aed82f2490a09" providerId="LiveId" clId="{EE6CA392-B829-4A9A-8BD7-F08151FF66E3}" dt="2021-06-10T23:49:53.978" v="16753" actId="1076"/>
          <ac:spMkLst>
            <pc:docMk/>
            <pc:sldMk cId="3747726205" sldId="487"/>
            <ac:spMk id="70" creationId="{FAE331DC-7426-4371-93B3-9F38DBA03609}"/>
          </ac:spMkLst>
        </pc:spChg>
        <pc:spChg chg="mod">
          <ac:chgData name="John Laird" userId="514aed82f2490a09" providerId="LiveId" clId="{EE6CA392-B829-4A9A-8BD7-F08151FF66E3}" dt="2021-06-10T23:49:53.978" v="16753" actId="1076"/>
          <ac:spMkLst>
            <pc:docMk/>
            <pc:sldMk cId="3747726205" sldId="487"/>
            <ac:spMk id="71" creationId="{0F378628-0353-49AD-B11F-D6FAD43B4054}"/>
          </ac:spMkLst>
        </pc:spChg>
        <pc:spChg chg="mod">
          <ac:chgData name="John Laird" userId="514aed82f2490a09" providerId="LiveId" clId="{EE6CA392-B829-4A9A-8BD7-F08151FF66E3}" dt="2021-06-10T23:49:53.978" v="16753" actId="1076"/>
          <ac:spMkLst>
            <pc:docMk/>
            <pc:sldMk cId="3747726205" sldId="487"/>
            <ac:spMk id="72" creationId="{F26B6E9B-CADD-4BBB-9517-F7067D63F217}"/>
          </ac:spMkLst>
        </pc:spChg>
        <pc:spChg chg="mod">
          <ac:chgData name="John Laird" userId="514aed82f2490a09" providerId="LiveId" clId="{EE6CA392-B829-4A9A-8BD7-F08151FF66E3}" dt="2021-06-10T23:49:53.978" v="16753" actId="1076"/>
          <ac:spMkLst>
            <pc:docMk/>
            <pc:sldMk cId="3747726205" sldId="487"/>
            <ac:spMk id="73" creationId="{571BD6CA-C756-486B-B371-D13A383255AD}"/>
          </ac:spMkLst>
        </pc:spChg>
        <pc:spChg chg="mod">
          <ac:chgData name="John Laird" userId="514aed82f2490a09" providerId="LiveId" clId="{EE6CA392-B829-4A9A-8BD7-F08151FF66E3}" dt="2021-06-10T23:49:53.978" v="16753" actId="1076"/>
          <ac:spMkLst>
            <pc:docMk/>
            <pc:sldMk cId="3747726205" sldId="487"/>
            <ac:spMk id="74" creationId="{5E27D13D-4784-4AD9-9A4D-01842B861B4C}"/>
          </ac:spMkLst>
        </pc:spChg>
        <pc:spChg chg="mod">
          <ac:chgData name="John Laird" userId="514aed82f2490a09" providerId="LiveId" clId="{EE6CA392-B829-4A9A-8BD7-F08151FF66E3}" dt="2021-06-10T23:49:53.978" v="16753" actId="1076"/>
          <ac:spMkLst>
            <pc:docMk/>
            <pc:sldMk cId="3747726205" sldId="487"/>
            <ac:spMk id="75" creationId="{A4116AF8-8EF4-4319-A97D-A7D5FA1C7166}"/>
          </ac:spMkLst>
        </pc:spChg>
        <pc:spChg chg="mod">
          <ac:chgData name="John Laird" userId="514aed82f2490a09" providerId="LiveId" clId="{EE6CA392-B829-4A9A-8BD7-F08151FF66E3}" dt="2021-06-10T23:49:53.978" v="16753" actId="1076"/>
          <ac:spMkLst>
            <pc:docMk/>
            <pc:sldMk cId="3747726205" sldId="487"/>
            <ac:spMk id="76" creationId="{282BB8B4-7395-456D-B61F-63BD5339A7B0}"/>
          </ac:spMkLst>
        </pc:spChg>
        <pc:spChg chg="mod">
          <ac:chgData name="John Laird" userId="514aed82f2490a09" providerId="LiveId" clId="{EE6CA392-B829-4A9A-8BD7-F08151FF66E3}" dt="2021-06-10T23:49:53.978" v="16753" actId="1076"/>
          <ac:spMkLst>
            <pc:docMk/>
            <pc:sldMk cId="3747726205" sldId="487"/>
            <ac:spMk id="77" creationId="{82F1C1BE-5159-45C5-8488-FC54196447CC}"/>
          </ac:spMkLst>
        </pc:spChg>
        <pc:spChg chg="mod">
          <ac:chgData name="John Laird" userId="514aed82f2490a09" providerId="LiveId" clId="{EE6CA392-B829-4A9A-8BD7-F08151FF66E3}" dt="2021-06-10T23:49:53.978" v="16753" actId="1076"/>
          <ac:spMkLst>
            <pc:docMk/>
            <pc:sldMk cId="3747726205" sldId="487"/>
            <ac:spMk id="78" creationId="{4CA20F64-8639-4B4F-875E-05833EC11E33}"/>
          </ac:spMkLst>
        </pc:spChg>
        <pc:spChg chg="mod">
          <ac:chgData name="John Laird" userId="514aed82f2490a09" providerId="LiveId" clId="{EE6CA392-B829-4A9A-8BD7-F08151FF66E3}" dt="2021-06-10T23:49:53.978" v="16753" actId="1076"/>
          <ac:spMkLst>
            <pc:docMk/>
            <pc:sldMk cId="3747726205" sldId="487"/>
            <ac:spMk id="79" creationId="{75C40035-B1D9-418B-96F9-F3796F1E94C1}"/>
          </ac:spMkLst>
        </pc:spChg>
        <pc:spChg chg="mod">
          <ac:chgData name="John Laird" userId="514aed82f2490a09" providerId="LiveId" clId="{EE6CA392-B829-4A9A-8BD7-F08151FF66E3}" dt="2021-06-10T23:49:53.978" v="16753" actId="1076"/>
          <ac:spMkLst>
            <pc:docMk/>
            <pc:sldMk cId="3747726205" sldId="487"/>
            <ac:spMk id="80" creationId="{4E8E2D47-2D5B-4209-9F7F-60FBA6DB85DA}"/>
          </ac:spMkLst>
        </pc:spChg>
        <pc:spChg chg="mod">
          <ac:chgData name="John Laird" userId="514aed82f2490a09" providerId="LiveId" clId="{EE6CA392-B829-4A9A-8BD7-F08151FF66E3}" dt="2021-06-10T23:49:53.978" v="16753" actId="1076"/>
          <ac:spMkLst>
            <pc:docMk/>
            <pc:sldMk cId="3747726205" sldId="487"/>
            <ac:spMk id="81" creationId="{71551277-7DE8-49A3-8A19-D45A8BD2C606}"/>
          </ac:spMkLst>
        </pc:spChg>
        <pc:spChg chg="mod">
          <ac:chgData name="John Laird" userId="514aed82f2490a09" providerId="LiveId" clId="{EE6CA392-B829-4A9A-8BD7-F08151FF66E3}" dt="2021-06-10T23:49:53.978" v="16753" actId="1076"/>
          <ac:spMkLst>
            <pc:docMk/>
            <pc:sldMk cId="3747726205" sldId="487"/>
            <ac:spMk id="82" creationId="{B9FAEEF2-9C7F-42FB-80FF-905C8404B7A0}"/>
          </ac:spMkLst>
        </pc:spChg>
        <pc:spChg chg="mod">
          <ac:chgData name="John Laird" userId="514aed82f2490a09" providerId="LiveId" clId="{EE6CA392-B829-4A9A-8BD7-F08151FF66E3}" dt="2021-06-10T23:49:53.978" v="16753" actId="1076"/>
          <ac:spMkLst>
            <pc:docMk/>
            <pc:sldMk cId="3747726205" sldId="487"/>
            <ac:spMk id="83" creationId="{4E8A7C3F-F3DC-48CC-8197-EA1F84F972FD}"/>
          </ac:spMkLst>
        </pc:spChg>
        <pc:spChg chg="mod">
          <ac:chgData name="John Laird" userId="514aed82f2490a09" providerId="LiveId" clId="{EE6CA392-B829-4A9A-8BD7-F08151FF66E3}" dt="2021-06-10T23:49:53.978" v="16753" actId="1076"/>
          <ac:spMkLst>
            <pc:docMk/>
            <pc:sldMk cId="3747726205" sldId="487"/>
            <ac:spMk id="84" creationId="{222FE914-550C-4F90-995B-AAAECF858A84}"/>
          </ac:spMkLst>
        </pc:spChg>
        <pc:spChg chg="mod">
          <ac:chgData name="John Laird" userId="514aed82f2490a09" providerId="LiveId" clId="{EE6CA392-B829-4A9A-8BD7-F08151FF66E3}" dt="2021-06-10T23:49:53.978" v="16753" actId="1076"/>
          <ac:spMkLst>
            <pc:docMk/>
            <pc:sldMk cId="3747726205" sldId="487"/>
            <ac:spMk id="86" creationId="{CCC1C42F-38C3-4C70-8202-274518D60033}"/>
          </ac:spMkLst>
        </pc:spChg>
        <pc:spChg chg="mod">
          <ac:chgData name="John Laird" userId="514aed82f2490a09" providerId="LiveId" clId="{EE6CA392-B829-4A9A-8BD7-F08151FF66E3}" dt="2021-06-10T23:49:53.978" v="16753" actId="1076"/>
          <ac:spMkLst>
            <pc:docMk/>
            <pc:sldMk cId="3747726205" sldId="487"/>
            <ac:spMk id="88" creationId="{A71ED04B-F8B0-49C8-85C9-C9CE9646CBF4}"/>
          </ac:spMkLst>
        </pc:spChg>
        <pc:spChg chg="mod">
          <ac:chgData name="John Laird" userId="514aed82f2490a09" providerId="LiveId" clId="{EE6CA392-B829-4A9A-8BD7-F08151FF66E3}" dt="2021-06-10T23:49:53.978" v="16753" actId="1076"/>
          <ac:spMkLst>
            <pc:docMk/>
            <pc:sldMk cId="3747726205" sldId="487"/>
            <ac:spMk id="89" creationId="{BA826A29-6700-415A-966F-0FE5AD273C57}"/>
          </ac:spMkLst>
        </pc:spChg>
        <pc:spChg chg="mod">
          <ac:chgData name="John Laird" userId="514aed82f2490a09" providerId="LiveId" clId="{EE6CA392-B829-4A9A-8BD7-F08151FF66E3}" dt="2021-06-10T23:49:53.978" v="16753" actId="1076"/>
          <ac:spMkLst>
            <pc:docMk/>
            <pc:sldMk cId="3747726205" sldId="487"/>
            <ac:spMk id="90" creationId="{D6058EDB-6D85-44B6-824F-74B93A726B25}"/>
          </ac:spMkLst>
        </pc:spChg>
        <pc:spChg chg="mod">
          <ac:chgData name="John Laird" userId="514aed82f2490a09" providerId="LiveId" clId="{EE6CA392-B829-4A9A-8BD7-F08151FF66E3}" dt="2021-06-10T23:49:53.978" v="16753" actId="1076"/>
          <ac:spMkLst>
            <pc:docMk/>
            <pc:sldMk cId="3747726205" sldId="487"/>
            <ac:spMk id="91" creationId="{7372B6F4-E470-44BA-9474-BE369978A6BE}"/>
          </ac:spMkLst>
        </pc:spChg>
        <pc:spChg chg="mod">
          <ac:chgData name="John Laird" userId="514aed82f2490a09" providerId="LiveId" clId="{EE6CA392-B829-4A9A-8BD7-F08151FF66E3}" dt="2021-06-10T23:49:53.978" v="16753" actId="1076"/>
          <ac:spMkLst>
            <pc:docMk/>
            <pc:sldMk cId="3747726205" sldId="487"/>
            <ac:spMk id="92" creationId="{7BBFED2D-940D-4477-8178-A357CBD63AB0}"/>
          </ac:spMkLst>
        </pc:spChg>
        <pc:spChg chg="mod">
          <ac:chgData name="John Laird" userId="514aed82f2490a09" providerId="LiveId" clId="{EE6CA392-B829-4A9A-8BD7-F08151FF66E3}" dt="2021-06-10T23:49:53.978" v="16753" actId="1076"/>
          <ac:spMkLst>
            <pc:docMk/>
            <pc:sldMk cId="3747726205" sldId="487"/>
            <ac:spMk id="93" creationId="{B2978245-C745-4480-9AC5-E1D7329EC867}"/>
          </ac:spMkLst>
        </pc:spChg>
        <pc:spChg chg="mod">
          <ac:chgData name="John Laird" userId="514aed82f2490a09" providerId="LiveId" clId="{EE6CA392-B829-4A9A-8BD7-F08151FF66E3}" dt="2021-06-10T23:49:53.978" v="16753" actId="1076"/>
          <ac:spMkLst>
            <pc:docMk/>
            <pc:sldMk cId="3747726205" sldId="487"/>
            <ac:spMk id="94" creationId="{7EA6B7C6-43E7-4187-8344-29CFCC24E310}"/>
          </ac:spMkLst>
        </pc:spChg>
        <pc:grpChg chg="add mod">
          <ac:chgData name="John Laird" userId="514aed82f2490a09" providerId="LiveId" clId="{EE6CA392-B829-4A9A-8BD7-F08151FF66E3}" dt="2021-06-10T23:49:53.978" v="16753" actId="1076"/>
          <ac:grpSpMkLst>
            <pc:docMk/>
            <pc:sldMk cId="3747726205" sldId="487"/>
            <ac:grpSpMk id="5" creationId="{4F547869-5BE1-47EF-A6B2-6EA6AED9632B}"/>
          </ac:grpSpMkLst>
        </pc:grpChg>
        <pc:cxnChg chg="mod">
          <ac:chgData name="John Laird" userId="514aed82f2490a09" providerId="LiveId" clId="{EE6CA392-B829-4A9A-8BD7-F08151FF66E3}" dt="2021-06-10T23:49:53.978" v="16753" actId="1076"/>
          <ac:cxnSpMkLst>
            <pc:docMk/>
            <pc:sldMk cId="3747726205" sldId="487"/>
            <ac:cxnSpMk id="6" creationId="{F2E87BD1-1C2B-48FA-9B2A-EC0C968237C4}"/>
          </ac:cxnSpMkLst>
        </pc:cxnChg>
        <pc:cxnChg chg="mod">
          <ac:chgData name="John Laird" userId="514aed82f2490a09" providerId="LiveId" clId="{EE6CA392-B829-4A9A-8BD7-F08151FF66E3}" dt="2021-06-10T23:49:53.978" v="16753" actId="1076"/>
          <ac:cxnSpMkLst>
            <pc:docMk/>
            <pc:sldMk cId="3747726205" sldId="487"/>
            <ac:cxnSpMk id="7" creationId="{323C5142-0A66-433D-A456-6A1ED35B7BB3}"/>
          </ac:cxnSpMkLst>
        </pc:cxnChg>
        <pc:cxnChg chg="mod">
          <ac:chgData name="John Laird" userId="514aed82f2490a09" providerId="LiveId" clId="{EE6CA392-B829-4A9A-8BD7-F08151FF66E3}" dt="2021-06-10T23:49:53.978" v="16753" actId="1076"/>
          <ac:cxnSpMkLst>
            <pc:docMk/>
            <pc:sldMk cId="3747726205" sldId="487"/>
            <ac:cxnSpMk id="8" creationId="{E6CBA8E4-52DB-4813-A893-8EB53D55E3F0}"/>
          </ac:cxnSpMkLst>
        </pc:cxnChg>
        <pc:cxnChg chg="mod">
          <ac:chgData name="John Laird" userId="514aed82f2490a09" providerId="LiveId" clId="{EE6CA392-B829-4A9A-8BD7-F08151FF66E3}" dt="2021-06-10T23:49:53.978" v="16753" actId="1076"/>
          <ac:cxnSpMkLst>
            <pc:docMk/>
            <pc:sldMk cId="3747726205" sldId="487"/>
            <ac:cxnSpMk id="10" creationId="{0F17DB8D-9C47-4549-8A84-02586853C57D}"/>
          </ac:cxnSpMkLst>
        </pc:cxnChg>
        <pc:cxnChg chg="mod">
          <ac:chgData name="John Laird" userId="514aed82f2490a09" providerId="LiveId" clId="{EE6CA392-B829-4A9A-8BD7-F08151FF66E3}" dt="2021-06-10T23:49:53.978" v="16753" actId="1076"/>
          <ac:cxnSpMkLst>
            <pc:docMk/>
            <pc:sldMk cId="3747726205" sldId="487"/>
            <ac:cxnSpMk id="11" creationId="{CD529F0F-3849-4F7E-86DA-7E15526E6F65}"/>
          </ac:cxnSpMkLst>
        </pc:cxnChg>
        <pc:cxnChg chg="mod">
          <ac:chgData name="John Laird" userId="514aed82f2490a09" providerId="LiveId" clId="{EE6CA392-B829-4A9A-8BD7-F08151FF66E3}" dt="2021-06-10T23:49:53.978" v="16753" actId="1076"/>
          <ac:cxnSpMkLst>
            <pc:docMk/>
            <pc:sldMk cId="3747726205" sldId="487"/>
            <ac:cxnSpMk id="85" creationId="{7400AFAB-6662-41D9-BB24-ED831780960B}"/>
          </ac:cxnSpMkLst>
        </pc:cxnChg>
        <pc:cxnChg chg="mod">
          <ac:chgData name="John Laird" userId="514aed82f2490a09" providerId="LiveId" clId="{EE6CA392-B829-4A9A-8BD7-F08151FF66E3}" dt="2021-06-10T23:49:53.978" v="16753" actId="1076"/>
          <ac:cxnSpMkLst>
            <pc:docMk/>
            <pc:sldMk cId="3747726205" sldId="487"/>
            <ac:cxnSpMk id="87" creationId="{FD43E884-18CC-482C-B5FA-437B6322796F}"/>
          </ac:cxnSpMkLst>
        </pc:cxnChg>
      </pc:sldChg>
      <pc:sldChg chg="addSp delSp modSp new mod ord modClrScheme modAnim modShow chgLayout modNotesTx">
        <pc:chgData name="John Laird" userId="514aed82f2490a09" providerId="LiveId" clId="{EE6CA392-B829-4A9A-8BD7-F08151FF66E3}" dt="2021-06-11T13:20:36.370" v="18577" actId="729"/>
        <pc:sldMkLst>
          <pc:docMk/>
          <pc:sldMk cId="3556890997" sldId="488"/>
        </pc:sldMkLst>
        <pc:spChg chg="mod ord">
          <ac:chgData name="John Laird" userId="514aed82f2490a09" providerId="LiveId" clId="{EE6CA392-B829-4A9A-8BD7-F08151FF66E3}" dt="2021-06-10T21:31:14.535" v="16130" actId="6549"/>
          <ac:spMkLst>
            <pc:docMk/>
            <pc:sldMk cId="3556890997" sldId="488"/>
            <ac:spMk id="2" creationId="{42DACB98-E6FA-4EAE-86E1-7A23E18CC4BE}"/>
          </ac:spMkLst>
        </pc:spChg>
        <pc:spChg chg="add mod">
          <ac:chgData name="John Laird" userId="514aed82f2490a09" providerId="LiveId" clId="{EE6CA392-B829-4A9A-8BD7-F08151FF66E3}" dt="2021-06-10T21:36:36.137" v="16320" actId="14100"/>
          <ac:spMkLst>
            <pc:docMk/>
            <pc:sldMk cId="3556890997" sldId="488"/>
            <ac:spMk id="3" creationId="{8B094EB1-2D1E-4E9F-8578-6D051D1C5EF3}"/>
          </ac:spMkLst>
        </pc:spChg>
        <pc:spChg chg="del">
          <ac:chgData name="John Laird" userId="514aed82f2490a09" providerId="LiveId" clId="{EE6CA392-B829-4A9A-8BD7-F08151FF66E3}" dt="2021-06-09T19:21:21.109" v="6939" actId="700"/>
          <ac:spMkLst>
            <pc:docMk/>
            <pc:sldMk cId="3556890997" sldId="488"/>
            <ac:spMk id="3" creationId="{E2C4A701-D9CA-4376-97ED-E962B615B146}"/>
          </ac:spMkLst>
        </pc:spChg>
        <pc:spChg chg="mod ord">
          <ac:chgData name="John Laird" userId="514aed82f2490a09" providerId="LiveId" clId="{EE6CA392-B829-4A9A-8BD7-F08151FF66E3}" dt="2021-06-09T19:21:32.510" v="6940" actId="700"/>
          <ac:spMkLst>
            <pc:docMk/>
            <pc:sldMk cId="3556890997" sldId="488"/>
            <ac:spMk id="4" creationId="{C5AB7460-F047-46AA-B7A8-FB185B251CFE}"/>
          </ac:spMkLst>
        </pc:spChg>
        <pc:spChg chg="add mod ord">
          <ac:chgData name="John Laird" userId="514aed82f2490a09" providerId="LiveId" clId="{EE6CA392-B829-4A9A-8BD7-F08151FF66E3}" dt="2021-06-10T21:35:48.746" v="16307" actId="27636"/>
          <ac:spMkLst>
            <pc:docMk/>
            <pc:sldMk cId="3556890997" sldId="488"/>
            <ac:spMk id="5" creationId="{CA912F74-1856-477D-A3AC-4835BF5DD2E6}"/>
          </ac:spMkLst>
        </pc:spChg>
        <pc:spChg chg="add mod">
          <ac:chgData name="John Laird" userId="514aed82f2490a09" providerId="LiveId" clId="{EE6CA392-B829-4A9A-8BD7-F08151FF66E3}" dt="2021-06-10T21:36:20.489" v="16317" actId="1036"/>
          <ac:spMkLst>
            <pc:docMk/>
            <pc:sldMk cId="3556890997" sldId="488"/>
            <ac:spMk id="6" creationId="{C64CB00F-DF61-4DD2-8D20-05D4012A3679}"/>
          </ac:spMkLst>
        </pc:spChg>
        <pc:grpChg chg="add mod">
          <ac:chgData name="John Laird" userId="514aed82f2490a09" providerId="LiveId" clId="{EE6CA392-B829-4A9A-8BD7-F08151FF66E3}" dt="2021-06-10T21:36:24.097" v="16319" actId="1035"/>
          <ac:grpSpMkLst>
            <pc:docMk/>
            <pc:sldMk cId="3556890997" sldId="488"/>
            <ac:grpSpMk id="9" creationId="{AC035F12-5B00-4AC7-B08C-C2450E14B4F6}"/>
          </ac:grpSpMkLst>
        </pc:grpChg>
        <pc:cxnChg chg="add mod">
          <ac:chgData name="John Laird" userId="514aed82f2490a09" providerId="LiveId" clId="{EE6CA392-B829-4A9A-8BD7-F08151FF66E3}" dt="2021-06-10T21:36:36.137" v="16320" actId="14100"/>
          <ac:cxnSpMkLst>
            <pc:docMk/>
            <pc:sldMk cId="3556890997" sldId="488"/>
            <ac:cxnSpMk id="8" creationId="{B504E73E-69AC-41EC-883A-82AFD1148C0C}"/>
          </ac:cxnSpMkLst>
        </pc:cxnChg>
      </pc:sldChg>
      <pc:sldChg chg="modSp new del mod">
        <pc:chgData name="John Laird" userId="514aed82f2490a09" providerId="LiveId" clId="{EE6CA392-B829-4A9A-8BD7-F08151FF66E3}" dt="2021-06-10T19:23:40.023" v="11824" actId="47"/>
        <pc:sldMkLst>
          <pc:docMk/>
          <pc:sldMk cId="2437981419" sldId="489"/>
        </pc:sldMkLst>
        <pc:spChg chg="mod">
          <ac:chgData name="John Laird" userId="514aed82f2490a09" providerId="LiveId" clId="{EE6CA392-B829-4A9A-8BD7-F08151FF66E3}" dt="2021-06-09T20:06:37.917" v="8092" actId="20577"/>
          <ac:spMkLst>
            <pc:docMk/>
            <pc:sldMk cId="2437981419" sldId="489"/>
            <ac:spMk id="2" creationId="{6A7498CB-B7AF-4352-AB91-CB8225F52DA6}"/>
          </ac:spMkLst>
        </pc:spChg>
        <pc:spChg chg="mod">
          <ac:chgData name="John Laird" userId="514aed82f2490a09" providerId="LiveId" clId="{EE6CA392-B829-4A9A-8BD7-F08151FF66E3}" dt="2021-06-09T20:06:18.439" v="8078" actId="20577"/>
          <ac:spMkLst>
            <pc:docMk/>
            <pc:sldMk cId="2437981419" sldId="489"/>
            <ac:spMk id="3" creationId="{3190E492-2708-4DC3-AE00-CCCDB8FB89CA}"/>
          </ac:spMkLst>
        </pc:spChg>
      </pc:sldChg>
      <pc:sldChg chg="modSp new del mod">
        <pc:chgData name="John Laird" userId="514aed82f2490a09" providerId="LiveId" clId="{EE6CA392-B829-4A9A-8BD7-F08151FF66E3}" dt="2021-06-10T19:23:42.549" v="11825" actId="47"/>
        <pc:sldMkLst>
          <pc:docMk/>
          <pc:sldMk cId="3184596531" sldId="490"/>
        </pc:sldMkLst>
        <pc:spChg chg="mod">
          <ac:chgData name="John Laird" userId="514aed82f2490a09" providerId="LiveId" clId="{EE6CA392-B829-4A9A-8BD7-F08151FF66E3}" dt="2021-06-09T20:05:46.087" v="8068" actId="20577"/>
          <ac:spMkLst>
            <pc:docMk/>
            <pc:sldMk cId="3184596531" sldId="490"/>
            <ac:spMk id="2" creationId="{7EA4A8F0-8F90-4667-B9BF-DFF70386869D}"/>
          </ac:spMkLst>
        </pc:spChg>
        <pc:spChg chg="mod">
          <ac:chgData name="John Laird" userId="514aed82f2490a09" providerId="LiveId" clId="{EE6CA392-B829-4A9A-8BD7-F08151FF66E3}" dt="2021-06-09T20:04:14.924" v="8011" actId="113"/>
          <ac:spMkLst>
            <pc:docMk/>
            <pc:sldMk cId="3184596531" sldId="490"/>
            <ac:spMk id="3" creationId="{A2DF93BB-25BF-4308-9F8E-E5C8E37BB5A1}"/>
          </ac:spMkLst>
        </pc:spChg>
      </pc:sldChg>
      <pc:sldChg chg="delSp modSp add mod modAnim">
        <pc:chgData name="John Laird" userId="514aed82f2490a09" providerId="LiveId" clId="{EE6CA392-B829-4A9A-8BD7-F08151FF66E3}" dt="2021-06-10T23:37:28.098" v="16520" actId="207"/>
        <pc:sldMkLst>
          <pc:docMk/>
          <pc:sldMk cId="1792086477" sldId="491"/>
        </pc:sldMkLst>
        <pc:spChg chg="mod">
          <ac:chgData name="John Laird" userId="514aed82f2490a09" providerId="LiveId" clId="{EE6CA392-B829-4A9A-8BD7-F08151FF66E3}" dt="2021-06-09T22:09:18.024" v="8103" actId="20577"/>
          <ac:spMkLst>
            <pc:docMk/>
            <pc:sldMk cId="1792086477" sldId="491"/>
            <ac:spMk id="2" creationId="{6F491C1A-9AD1-4B2B-B6FB-4637726D7AD8}"/>
          </ac:spMkLst>
        </pc:spChg>
        <pc:spChg chg="mod">
          <ac:chgData name="John Laird" userId="514aed82f2490a09" providerId="LiveId" clId="{EE6CA392-B829-4A9A-8BD7-F08151FF66E3}" dt="2021-06-10T14:15:55.156" v="9296" actId="20577"/>
          <ac:spMkLst>
            <pc:docMk/>
            <pc:sldMk cId="1792086477" sldId="491"/>
            <ac:spMk id="3" creationId="{2F691885-1DC6-4DCA-BC48-48FEDF912D30}"/>
          </ac:spMkLst>
        </pc:spChg>
        <pc:spChg chg="del mod">
          <ac:chgData name="John Laird" userId="514aed82f2490a09" providerId="LiveId" clId="{EE6CA392-B829-4A9A-8BD7-F08151FF66E3}" dt="2021-06-10T23:37:09.767" v="16515" actId="478"/>
          <ac:spMkLst>
            <pc:docMk/>
            <pc:sldMk cId="1792086477" sldId="491"/>
            <ac:spMk id="9" creationId="{75D32986-9F85-4532-99CB-1AD79EC9E5A8}"/>
          </ac:spMkLst>
        </pc:spChg>
        <pc:spChg chg="mod">
          <ac:chgData name="John Laird" userId="514aed82f2490a09" providerId="LiveId" clId="{EE6CA392-B829-4A9A-8BD7-F08151FF66E3}" dt="2021-06-10T14:14:02.592" v="9262" actId="1076"/>
          <ac:spMkLst>
            <pc:docMk/>
            <pc:sldMk cId="1792086477" sldId="491"/>
            <ac:spMk id="12" creationId="{04F3173C-1A11-4673-BC87-D9D601B09054}"/>
          </ac:spMkLst>
        </pc:spChg>
        <pc:spChg chg="mod">
          <ac:chgData name="John Laird" userId="514aed82f2490a09" providerId="LiveId" clId="{EE6CA392-B829-4A9A-8BD7-F08151FF66E3}" dt="2021-06-10T14:14:02.592" v="9262" actId="1076"/>
          <ac:spMkLst>
            <pc:docMk/>
            <pc:sldMk cId="1792086477" sldId="491"/>
            <ac:spMk id="13" creationId="{DBC03815-5118-41CC-B7AA-4C67754FCD96}"/>
          </ac:spMkLst>
        </pc:spChg>
        <pc:spChg chg="mod">
          <ac:chgData name="John Laird" userId="514aed82f2490a09" providerId="LiveId" clId="{EE6CA392-B829-4A9A-8BD7-F08151FF66E3}" dt="2021-06-10T14:14:02.592" v="9262" actId="1076"/>
          <ac:spMkLst>
            <pc:docMk/>
            <pc:sldMk cId="1792086477" sldId="491"/>
            <ac:spMk id="14" creationId="{0CFC4C02-5CE9-4BF7-A7B2-05657F34396C}"/>
          </ac:spMkLst>
        </pc:spChg>
        <pc:spChg chg="mod">
          <ac:chgData name="John Laird" userId="514aed82f2490a09" providerId="LiveId" clId="{EE6CA392-B829-4A9A-8BD7-F08151FF66E3}" dt="2021-06-10T14:14:02.592" v="9262" actId="1076"/>
          <ac:spMkLst>
            <pc:docMk/>
            <pc:sldMk cId="1792086477" sldId="491"/>
            <ac:spMk id="15" creationId="{1F19CFF5-550B-4F1E-8485-65A64C6DF0C7}"/>
          </ac:spMkLst>
        </pc:spChg>
        <pc:spChg chg="mod">
          <ac:chgData name="John Laird" userId="514aed82f2490a09" providerId="LiveId" clId="{EE6CA392-B829-4A9A-8BD7-F08151FF66E3}" dt="2021-06-10T14:14:02.592" v="9262" actId="1076"/>
          <ac:spMkLst>
            <pc:docMk/>
            <pc:sldMk cId="1792086477" sldId="491"/>
            <ac:spMk id="16" creationId="{D122C68C-916E-4625-A5AD-2A582C412C1F}"/>
          </ac:spMkLst>
        </pc:spChg>
        <pc:spChg chg="mod">
          <ac:chgData name="John Laird" userId="514aed82f2490a09" providerId="LiveId" clId="{EE6CA392-B829-4A9A-8BD7-F08151FF66E3}" dt="2021-06-10T14:14:02.592" v="9262" actId="1076"/>
          <ac:spMkLst>
            <pc:docMk/>
            <pc:sldMk cId="1792086477" sldId="491"/>
            <ac:spMk id="17" creationId="{71758E96-7743-4A3F-A12C-83F079A1D09A}"/>
          </ac:spMkLst>
        </pc:spChg>
        <pc:spChg chg="mod">
          <ac:chgData name="John Laird" userId="514aed82f2490a09" providerId="LiveId" clId="{EE6CA392-B829-4A9A-8BD7-F08151FF66E3}" dt="2021-06-10T14:14:02.592" v="9262" actId="1076"/>
          <ac:spMkLst>
            <pc:docMk/>
            <pc:sldMk cId="1792086477" sldId="491"/>
            <ac:spMk id="18" creationId="{1F9B1874-D6BB-4A4E-8472-0E82AB22536B}"/>
          </ac:spMkLst>
        </pc:spChg>
        <pc:spChg chg="mod">
          <ac:chgData name="John Laird" userId="514aed82f2490a09" providerId="LiveId" clId="{EE6CA392-B829-4A9A-8BD7-F08151FF66E3}" dt="2021-06-10T14:14:02.592" v="9262" actId="1076"/>
          <ac:spMkLst>
            <pc:docMk/>
            <pc:sldMk cId="1792086477" sldId="491"/>
            <ac:spMk id="19" creationId="{8DE36C80-D358-472E-AB86-38D3B07C4047}"/>
          </ac:spMkLst>
        </pc:spChg>
        <pc:spChg chg="mod">
          <ac:chgData name="John Laird" userId="514aed82f2490a09" providerId="LiveId" clId="{EE6CA392-B829-4A9A-8BD7-F08151FF66E3}" dt="2021-06-10T14:14:02.592" v="9262" actId="1076"/>
          <ac:spMkLst>
            <pc:docMk/>
            <pc:sldMk cId="1792086477" sldId="491"/>
            <ac:spMk id="20" creationId="{1E114F61-8188-4E7D-9C26-E3C131796F2F}"/>
          </ac:spMkLst>
        </pc:spChg>
        <pc:spChg chg="mod">
          <ac:chgData name="John Laird" userId="514aed82f2490a09" providerId="LiveId" clId="{EE6CA392-B829-4A9A-8BD7-F08151FF66E3}" dt="2021-06-10T14:14:02.592" v="9262" actId="1076"/>
          <ac:spMkLst>
            <pc:docMk/>
            <pc:sldMk cId="1792086477" sldId="491"/>
            <ac:spMk id="21" creationId="{CB5A87C7-F626-4C6A-916F-32F77E9B494A}"/>
          </ac:spMkLst>
        </pc:spChg>
        <pc:spChg chg="mod">
          <ac:chgData name="John Laird" userId="514aed82f2490a09" providerId="LiveId" clId="{EE6CA392-B829-4A9A-8BD7-F08151FF66E3}" dt="2021-06-10T14:14:02.592" v="9262" actId="1076"/>
          <ac:spMkLst>
            <pc:docMk/>
            <pc:sldMk cId="1792086477" sldId="491"/>
            <ac:spMk id="22" creationId="{2E0E6009-084E-4BC0-80AF-4FB6B6E91979}"/>
          </ac:spMkLst>
        </pc:spChg>
        <pc:spChg chg="mod">
          <ac:chgData name="John Laird" userId="514aed82f2490a09" providerId="LiveId" clId="{EE6CA392-B829-4A9A-8BD7-F08151FF66E3}" dt="2021-06-10T14:14:02.592" v="9262" actId="1076"/>
          <ac:spMkLst>
            <pc:docMk/>
            <pc:sldMk cId="1792086477" sldId="491"/>
            <ac:spMk id="23" creationId="{258784DA-C1A1-46BC-A24F-3962123CEAF1}"/>
          </ac:spMkLst>
        </pc:spChg>
        <pc:spChg chg="mod">
          <ac:chgData name="John Laird" userId="514aed82f2490a09" providerId="LiveId" clId="{EE6CA392-B829-4A9A-8BD7-F08151FF66E3}" dt="2021-06-10T14:14:02.592" v="9262" actId="1076"/>
          <ac:spMkLst>
            <pc:docMk/>
            <pc:sldMk cId="1792086477" sldId="491"/>
            <ac:spMk id="24" creationId="{44143ADE-544C-41AE-AA54-52D0AD102455}"/>
          </ac:spMkLst>
        </pc:spChg>
        <pc:spChg chg="mod">
          <ac:chgData name="John Laird" userId="514aed82f2490a09" providerId="LiveId" clId="{EE6CA392-B829-4A9A-8BD7-F08151FF66E3}" dt="2021-06-10T14:14:02.592" v="9262" actId="1076"/>
          <ac:spMkLst>
            <pc:docMk/>
            <pc:sldMk cId="1792086477" sldId="491"/>
            <ac:spMk id="25" creationId="{CA1428E2-79E1-4531-BC8E-79FE489A9A2E}"/>
          </ac:spMkLst>
        </pc:spChg>
        <pc:spChg chg="mod">
          <ac:chgData name="John Laird" userId="514aed82f2490a09" providerId="LiveId" clId="{EE6CA392-B829-4A9A-8BD7-F08151FF66E3}" dt="2021-06-10T14:14:02.592" v="9262" actId="1076"/>
          <ac:spMkLst>
            <pc:docMk/>
            <pc:sldMk cId="1792086477" sldId="491"/>
            <ac:spMk id="26" creationId="{4CFB4E89-BFFF-45AE-BD75-613424B0C671}"/>
          </ac:spMkLst>
        </pc:spChg>
        <pc:spChg chg="mod">
          <ac:chgData name="John Laird" userId="514aed82f2490a09" providerId="LiveId" clId="{EE6CA392-B829-4A9A-8BD7-F08151FF66E3}" dt="2021-06-10T14:14:02.592" v="9262" actId="1076"/>
          <ac:spMkLst>
            <pc:docMk/>
            <pc:sldMk cId="1792086477" sldId="491"/>
            <ac:spMk id="27" creationId="{92D5F370-2F7D-41A8-AB44-36D199A10C4E}"/>
          </ac:spMkLst>
        </pc:spChg>
        <pc:spChg chg="mod">
          <ac:chgData name="John Laird" userId="514aed82f2490a09" providerId="LiveId" clId="{EE6CA392-B829-4A9A-8BD7-F08151FF66E3}" dt="2021-06-10T14:14:02.592" v="9262" actId="1076"/>
          <ac:spMkLst>
            <pc:docMk/>
            <pc:sldMk cId="1792086477" sldId="491"/>
            <ac:spMk id="28" creationId="{B8FF5779-F1F0-4B24-8A5B-A0BCDEAC48EA}"/>
          </ac:spMkLst>
        </pc:spChg>
        <pc:spChg chg="mod">
          <ac:chgData name="John Laird" userId="514aed82f2490a09" providerId="LiveId" clId="{EE6CA392-B829-4A9A-8BD7-F08151FF66E3}" dt="2021-06-10T14:14:02.592" v="9262" actId="1076"/>
          <ac:spMkLst>
            <pc:docMk/>
            <pc:sldMk cId="1792086477" sldId="491"/>
            <ac:spMk id="29" creationId="{BB63A8EF-047C-4BF0-98B2-21A920AF6952}"/>
          </ac:spMkLst>
        </pc:spChg>
        <pc:spChg chg="mod">
          <ac:chgData name="John Laird" userId="514aed82f2490a09" providerId="LiveId" clId="{EE6CA392-B829-4A9A-8BD7-F08151FF66E3}" dt="2021-06-10T14:14:02.592" v="9262" actId="1076"/>
          <ac:spMkLst>
            <pc:docMk/>
            <pc:sldMk cId="1792086477" sldId="491"/>
            <ac:spMk id="30" creationId="{F22C0154-4CA1-46E1-BF6A-54D4167A2FE3}"/>
          </ac:spMkLst>
        </pc:spChg>
        <pc:spChg chg="mod">
          <ac:chgData name="John Laird" userId="514aed82f2490a09" providerId="LiveId" clId="{EE6CA392-B829-4A9A-8BD7-F08151FF66E3}" dt="2021-06-10T14:14:02.592" v="9262" actId="1076"/>
          <ac:spMkLst>
            <pc:docMk/>
            <pc:sldMk cId="1792086477" sldId="491"/>
            <ac:spMk id="31" creationId="{7D5776C2-F9DD-4C61-B2F4-5B492D69BCFB}"/>
          </ac:spMkLst>
        </pc:spChg>
        <pc:spChg chg="mod">
          <ac:chgData name="John Laird" userId="514aed82f2490a09" providerId="LiveId" clId="{EE6CA392-B829-4A9A-8BD7-F08151FF66E3}" dt="2021-06-10T14:14:02.592" v="9262" actId="1076"/>
          <ac:spMkLst>
            <pc:docMk/>
            <pc:sldMk cId="1792086477" sldId="491"/>
            <ac:spMk id="32" creationId="{EA8B05D0-85EB-4A55-B932-15441F4A8D9D}"/>
          </ac:spMkLst>
        </pc:spChg>
        <pc:spChg chg="mod">
          <ac:chgData name="John Laird" userId="514aed82f2490a09" providerId="LiveId" clId="{EE6CA392-B829-4A9A-8BD7-F08151FF66E3}" dt="2021-06-10T14:14:02.592" v="9262" actId="1076"/>
          <ac:spMkLst>
            <pc:docMk/>
            <pc:sldMk cId="1792086477" sldId="491"/>
            <ac:spMk id="33" creationId="{E6C3BE55-0D82-488D-94BC-3132ACF81512}"/>
          </ac:spMkLst>
        </pc:spChg>
        <pc:spChg chg="mod">
          <ac:chgData name="John Laird" userId="514aed82f2490a09" providerId="LiveId" clId="{EE6CA392-B829-4A9A-8BD7-F08151FF66E3}" dt="2021-06-10T14:14:02.592" v="9262" actId="1076"/>
          <ac:spMkLst>
            <pc:docMk/>
            <pc:sldMk cId="1792086477" sldId="491"/>
            <ac:spMk id="34" creationId="{AB226FDC-E52C-403C-9F30-F5D7E8E02564}"/>
          </ac:spMkLst>
        </pc:spChg>
        <pc:spChg chg="mod">
          <ac:chgData name="John Laird" userId="514aed82f2490a09" providerId="LiveId" clId="{EE6CA392-B829-4A9A-8BD7-F08151FF66E3}" dt="2021-06-10T14:14:02.592" v="9262" actId="1076"/>
          <ac:spMkLst>
            <pc:docMk/>
            <pc:sldMk cId="1792086477" sldId="491"/>
            <ac:spMk id="35" creationId="{FD7C9FB4-4376-4B2D-AB6B-140367584DFE}"/>
          </ac:spMkLst>
        </pc:spChg>
        <pc:spChg chg="mod">
          <ac:chgData name="John Laird" userId="514aed82f2490a09" providerId="LiveId" clId="{EE6CA392-B829-4A9A-8BD7-F08151FF66E3}" dt="2021-06-10T14:14:02.592" v="9262" actId="1076"/>
          <ac:spMkLst>
            <pc:docMk/>
            <pc:sldMk cId="1792086477" sldId="491"/>
            <ac:spMk id="36" creationId="{07D44A06-2565-47EB-A179-10621C3CAE2B}"/>
          </ac:spMkLst>
        </pc:spChg>
        <pc:spChg chg="mod">
          <ac:chgData name="John Laird" userId="514aed82f2490a09" providerId="LiveId" clId="{EE6CA392-B829-4A9A-8BD7-F08151FF66E3}" dt="2021-06-10T14:14:02.592" v="9262" actId="1076"/>
          <ac:spMkLst>
            <pc:docMk/>
            <pc:sldMk cId="1792086477" sldId="491"/>
            <ac:spMk id="37" creationId="{A18FD0BA-57EB-499C-9E58-27E3AD336528}"/>
          </ac:spMkLst>
        </pc:spChg>
        <pc:spChg chg="mod">
          <ac:chgData name="John Laird" userId="514aed82f2490a09" providerId="LiveId" clId="{EE6CA392-B829-4A9A-8BD7-F08151FF66E3}" dt="2021-06-10T14:14:02.592" v="9262" actId="1076"/>
          <ac:spMkLst>
            <pc:docMk/>
            <pc:sldMk cId="1792086477" sldId="491"/>
            <ac:spMk id="38" creationId="{5E635536-45EF-4934-86FC-B7F4127F4E3F}"/>
          </ac:spMkLst>
        </pc:spChg>
        <pc:spChg chg="mod">
          <ac:chgData name="John Laird" userId="514aed82f2490a09" providerId="LiveId" clId="{EE6CA392-B829-4A9A-8BD7-F08151FF66E3}" dt="2021-06-10T14:14:02.592" v="9262" actId="1076"/>
          <ac:spMkLst>
            <pc:docMk/>
            <pc:sldMk cId="1792086477" sldId="491"/>
            <ac:spMk id="39" creationId="{07D0F03E-AA7C-4301-9B32-A757066E8956}"/>
          </ac:spMkLst>
        </pc:spChg>
        <pc:spChg chg="mod">
          <ac:chgData name="John Laird" userId="514aed82f2490a09" providerId="LiveId" clId="{EE6CA392-B829-4A9A-8BD7-F08151FF66E3}" dt="2021-06-10T14:14:02.592" v="9262" actId="1076"/>
          <ac:spMkLst>
            <pc:docMk/>
            <pc:sldMk cId="1792086477" sldId="491"/>
            <ac:spMk id="40" creationId="{93BAC79B-5449-49A4-A2A4-D3CA0011CAC5}"/>
          </ac:spMkLst>
        </pc:spChg>
        <pc:spChg chg="mod">
          <ac:chgData name="John Laird" userId="514aed82f2490a09" providerId="LiveId" clId="{EE6CA392-B829-4A9A-8BD7-F08151FF66E3}" dt="2021-06-10T14:14:02.592" v="9262" actId="1076"/>
          <ac:spMkLst>
            <pc:docMk/>
            <pc:sldMk cId="1792086477" sldId="491"/>
            <ac:spMk id="41" creationId="{72252687-D60C-43F9-841E-0B5721DC547A}"/>
          </ac:spMkLst>
        </pc:spChg>
        <pc:spChg chg="mod">
          <ac:chgData name="John Laird" userId="514aed82f2490a09" providerId="LiveId" clId="{EE6CA392-B829-4A9A-8BD7-F08151FF66E3}" dt="2021-06-10T14:14:02.592" v="9262" actId="1076"/>
          <ac:spMkLst>
            <pc:docMk/>
            <pc:sldMk cId="1792086477" sldId="491"/>
            <ac:spMk id="42" creationId="{86388D4E-81F3-4EB4-85BF-A0E66E2BF2BA}"/>
          </ac:spMkLst>
        </pc:spChg>
        <pc:spChg chg="mod">
          <ac:chgData name="John Laird" userId="514aed82f2490a09" providerId="LiveId" clId="{EE6CA392-B829-4A9A-8BD7-F08151FF66E3}" dt="2021-06-10T14:14:02.592" v="9262" actId="1076"/>
          <ac:spMkLst>
            <pc:docMk/>
            <pc:sldMk cId="1792086477" sldId="491"/>
            <ac:spMk id="43" creationId="{7E2CE4F7-4BAC-4487-903E-3DC3B673157F}"/>
          </ac:spMkLst>
        </pc:spChg>
        <pc:spChg chg="mod">
          <ac:chgData name="John Laird" userId="514aed82f2490a09" providerId="LiveId" clId="{EE6CA392-B829-4A9A-8BD7-F08151FF66E3}" dt="2021-06-10T14:14:02.592" v="9262" actId="1076"/>
          <ac:spMkLst>
            <pc:docMk/>
            <pc:sldMk cId="1792086477" sldId="491"/>
            <ac:spMk id="44" creationId="{46F8C63D-AF2D-43B1-932A-7CC8374757BD}"/>
          </ac:spMkLst>
        </pc:spChg>
        <pc:spChg chg="mod">
          <ac:chgData name="John Laird" userId="514aed82f2490a09" providerId="LiveId" clId="{EE6CA392-B829-4A9A-8BD7-F08151FF66E3}" dt="2021-06-10T14:14:02.592" v="9262" actId="1076"/>
          <ac:spMkLst>
            <pc:docMk/>
            <pc:sldMk cId="1792086477" sldId="491"/>
            <ac:spMk id="45" creationId="{D44239DF-DF55-4BC4-BFB9-84480EB9883F}"/>
          </ac:spMkLst>
        </pc:spChg>
        <pc:spChg chg="mod">
          <ac:chgData name="John Laird" userId="514aed82f2490a09" providerId="LiveId" clId="{EE6CA392-B829-4A9A-8BD7-F08151FF66E3}" dt="2021-06-10T14:14:02.592" v="9262" actId="1076"/>
          <ac:spMkLst>
            <pc:docMk/>
            <pc:sldMk cId="1792086477" sldId="491"/>
            <ac:spMk id="46" creationId="{A856F21A-ACEE-482A-969A-84CF240A2E23}"/>
          </ac:spMkLst>
        </pc:spChg>
        <pc:spChg chg="mod">
          <ac:chgData name="John Laird" userId="514aed82f2490a09" providerId="LiveId" clId="{EE6CA392-B829-4A9A-8BD7-F08151FF66E3}" dt="2021-06-10T14:14:02.592" v="9262" actId="1076"/>
          <ac:spMkLst>
            <pc:docMk/>
            <pc:sldMk cId="1792086477" sldId="491"/>
            <ac:spMk id="47" creationId="{51F18DD6-D032-49C8-8C0B-A0FFC2EE9085}"/>
          </ac:spMkLst>
        </pc:spChg>
        <pc:spChg chg="mod">
          <ac:chgData name="John Laird" userId="514aed82f2490a09" providerId="LiveId" clId="{EE6CA392-B829-4A9A-8BD7-F08151FF66E3}" dt="2021-06-10T14:14:02.592" v="9262" actId="1076"/>
          <ac:spMkLst>
            <pc:docMk/>
            <pc:sldMk cId="1792086477" sldId="491"/>
            <ac:spMk id="48" creationId="{721451F1-4C95-4C12-BE7B-6B09FEFAB8FB}"/>
          </ac:spMkLst>
        </pc:spChg>
        <pc:spChg chg="mod">
          <ac:chgData name="John Laird" userId="514aed82f2490a09" providerId="LiveId" clId="{EE6CA392-B829-4A9A-8BD7-F08151FF66E3}" dt="2021-06-10T14:14:02.592" v="9262" actId="1076"/>
          <ac:spMkLst>
            <pc:docMk/>
            <pc:sldMk cId="1792086477" sldId="491"/>
            <ac:spMk id="49" creationId="{67D96F1D-CD3D-42B7-8738-C601A248736B}"/>
          </ac:spMkLst>
        </pc:spChg>
        <pc:spChg chg="mod">
          <ac:chgData name="John Laird" userId="514aed82f2490a09" providerId="LiveId" clId="{EE6CA392-B829-4A9A-8BD7-F08151FF66E3}" dt="2021-06-10T14:14:02.592" v="9262" actId="1076"/>
          <ac:spMkLst>
            <pc:docMk/>
            <pc:sldMk cId="1792086477" sldId="491"/>
            <ac:spMk id="50" creationId="{16F8DF99-4852-44A5-B16F-E0166226FB07}"/>
          </ac:spMkLst>
        </pc:spChg>
        <pc:spChg chg="mod">
          <ac:chgData name="John Laird" userId="514aed82f2490a09" providerId="LiveId" clId="{EE6CA392-B829-4A9A-8BD7-F08151FF66E3}" dt="2021-06-10T14:14:02.592" v="9262" actId="1076"/>
          <ac:spMkLst>
            <pc:docMk/>
            <pc:sldMk cId="1792086477" sldId="491"/>
            <ac:spMk id="51" creationId="{E0E0DCE8-7421-471C-885E-3A93FD9BC2BA}"/>
          </ac:spMkLst>
        </pc:spChg>
        <pc:spChg chg="mod">
          <ac:chgData name="John Laird" userId="514aed82f2490a09" providerId="LiveId" clId="{EE6CA392-B829-4A9A-8BD7-F08151FF66E3}" dt="2021-06-10T14:14:02.592" v="9262" actId="1076"/>
          <ac:spMkLst>
            <pc:docMk/>
            <pc:sldMk cId="1792086477" sldId="491"/>
            <ac:spMk id="52" creationId="{0CEA9267-F755-4C86-A912-F2F4477B7889}"/>
          </ac:spMkLst>
        </pc:spChg>
        <pc:spChg chg="mod">
          <ac:chgData name="John Laird" userId="514aed82f2490a09" providerId="LiveId" clId="{EE6CA392-B829-4A9A-8BD7-F08151FF66E3}" dt="2021-06-10T14:14:02.592" v="9262" actId="1076"/>
          <ac:spMkLst>
            <pc:docMk/>
            <pc:sldMk cId="1792086477" sldId="491"/>
            <ac:spMk id="53" creationId="{0F5CA669-278F-4F8F-9707-2E8AF3EE3E3C}"/>
          </ac:spMkLst>
        </pc:spChg>
        <pc:spChg chg="mod">
          <ac:chgData name="John Laird" userId="514aed82f2490a09" providerId="LiveId" clId="{EE6CA392-B829-4A9A-8BD7-F08151FF66E3}" dt="2021-06-10T14:14:02.592" v="9262" actId="1076"/>
          <ac:spMkLst>
            <pc:docMk/>
            <pc:sldMk cId="1792086477" sldId="491"/>
            <ac:spMk id="54" creationId="{25D0816B-8263-4B56-9C47-BB838A13741E}"/>
          </ac:spMkLst>
        </pc:spChg>
        <pc:spChg chg="mod">
          <ac:chgData name="John Laird" userId="514aed82f2490a09" providerId="LiveId" clId="{EE6CA392-B829-4A9A-8BD7-F08151FF66E3}" dt="2021-06-10T14:14:02.592" v="9262" actId="1076"/>
          <ac:spMkLst>
            <pc:docMk/>
            <pc:sldMk cId="1792086477" sldId="491"/>
            <ac:spMk id="55" creationId="{E0FAAF68-3DB2-4FDE-BA4B-965EFB365C37}"/>
          </ac:spMkLst>
        </pc:spChg>
        <pc:spChg chg="mod">
          <ac:chgData name="John Laird" userId="514aed82f2490a09" providerId="LiveId" clId="{EE6CA392-B829-4A9A-8BD7-F08151FF66E3}" dt="2021-06-10T14:14:02.592" v="9262" actId="1076"/>
          <ac:spMkLst>
            <pc:docMk/>
            <pc:sldMk cId="1792086477" sldId="491"/>
            <ac:spMk id="56" creationId="{088FF850-2B77-42CB-8AE5-33221A16CA34}"/>
          </ac:spMkLst>
        </pc:spChg>
        <pc:spChg chg="mod">
          <ac:chgData name="John Laird" userId="514aed82f2490a09" providerId="LiveId" clId="{EE6CA392-B829-4A9A-8BD7-F08151FF66E3}" dt="2021-06-10T14:14:02.592" v="9262" actId="1076"/>
          <ac:spMkLst>
            <pc:docMk/>
            <pc:sldMk cId="1792086477" sldId="491"/>
            <ac:spMk id="57" creationId="{B1AD8EE7-9204-4E68-8720-FE58F64C2BCC}"/>
          </ac:spMkLst>
        </pc:spChg>
        <pc:spChg chg="mod">
          <ac:chgData name="John Laird" userId="514aed82f2490a09" providerId="LiveId" clId="{EE6CA392-B829-4A9A-8BD7-F08151FF66E3}" dt="2021-06-10T14:14:02.592" v="9262" actId="1076"/>
          <ac:spMkLst>
            <pc:docMk/>
            <pc:sldMk cId="1792086477" sldId="491"/>
            <ac:spMk id="58" creationId="{FEC997B0-F0C5-4B11-AFE8-454895C97CEC}"/>
          </ac:spMkLst>
        </pc:spChg>
        <pc:spChg chg="mod">
          <ac:chgData name="John Laird" userId="514aed82f2490a09" providerId="LiveId" clId="{EE6CA392-B829-4A9A-8BD7-F08151FF66E3}" dt="2021-06-10T14:14:02.592" v="9262" actId="1076"/>
          <ac:spMkLst>
            <pc:docMk/>
            <pc:sldMk cId="1792086477" sldId="491"/>
            <ac:spMk id="59" creationId="{BB07BD06-5CA6-47A8-A441-B8CD38078A7D}"/>
          </ac:spMkLst>
        </pc:spChg>
        <pc:spChg chg="mod">
          <ac:chgData name="John Laird" userId="514aed82f2490a09" providerId="LiveId" clId="{EE6CA392-B829-4A9A-8BD7-F08151FF66E3}" dt="2021-06-10T14:14:02.592" v="9262" actId="1076"/>
          <ac:spMkLst>
            <pc:docMk/>
            <pc:sldMk cId="1792086477" sldId="491"/>
            <ac:spMk id="60" creationId="{FC6FD92E-EE03-4435-88A9-24A03383FBEB}"/>
          </ac:spMkLst>
        </pc:spChg>
        <pc:spChg chg="mod">
          <ac:chgData name="John Laird" userId="514aed82f2490a09" providerId="LiveId" clId="{EE6CA392-B829-4A9A-8BD7-F08151FF66E3}" dt="2021-06-10T14:14:02.592" v="9262" actId="1076"/>
          <ac:spMkLst>
            <pc:docMk/>
            <pc:sldMk cId="1792086477" sldId="491"/>
            <ac:spMk id="61" creationId="{768E23AA-5814-4D73-929D-3C3CC449597C}"/>
          </ac:spMkLst>
        </pc:spChg>
        <pc:spChg chg="mod">
          <ac:chgData name="John Laird" userId="514aed82f2490a09" providerId="LiveId" clId="{EE6CA392-B829-4A9A-8BD7-F08151FF66E3}" dt="2021-06-10T14:14:02.592" v="9262" actId="1076"/>
          <ac:spMkLst>
            <pc:docMk/>
            <pc:sldMk cId="1792086477" sldId="491"/>
            <ac:spMk id="62" creationId="{CD8464DF-E758-457D-AA93-AFA3FADA1A2B}"/>
          </ac:spMkLst>
        </pc:spChg>
        <pc:spChg chg="mod">
          <ac:chgData name="John Laird" userId="514aed82f2490a09" providerId="LiveId" clId="{EE6CA392-B829-4A9A-8BD7-F08151FF66E3}" dt="2021-06-10T14:14:02.592" v="9262" actId="1076"/>
          <ac:spMkLst>
            <pc:docMk/>
            <pc:sldMk cId="1792086477" sldId="491"/>
            <ac:spMk id="63" creationId="{0724AE0B-7C47-481B-9C31-D48396078C97}"/>
          </ac:spMkLst>
        </pc:spChg>
        <pc:spChg chg="mod">
          <ac:chgData name="John Laird" userId="514aed82f2490a09" providerId="LiveId" clId="{EE6CA392-B829-4A9A-8BD7-F08151FF66E3}" dt="2021-06-10T14:14:02.592" v="9262" actId="1076"/>
          <ac:spMkLst>
            <pc:docMk/>
            <pc:sldMk cId="1792086477" sldId="491"/>
            <ac:spMk id="64" creationId="{21250A9E-D8DC-4562-8D7C-CA2DA708DFD5}"/>
          </ac:spMkLst>
        </pc:spChg>
        <pc:spChg chg="mod">
          <ac:chgData name="John Laird" userId="514aed82f2490a09" providerId="LiveId" clId="{EE6CA392-B829-4A9A-8BD7-F08151FF66E3}" dt="2021-06-10T14:14:02.592" v="9262" actId="1076"/>
          <ac:spMkLst>
            <pc:docMk/>
            <pc:sldMk cId="1792086477" sldId="491"/>
            <ac:spMk id="65" creationId="{99987A02-D15A-4F51-92B6-31B15531015F}"/>
          </ac:spMkLst>
        </pc:spChg>
        <pc:spChg chg="mod">
          <ac:chgData name="John Laird" userId="514aed82f2490a09" providerId="LiveId" clId="{EE6CA392-B829-4A9A-8BD7-F08151FF66E3}" dt="2021-06-10T14:14:02.592" v="9262" actId="1076"/>
          <ac:spMkLst>
            <pc:docMk/>
            <pc:sldMk cId="1792086477" sldId="491"/>
            <ac:spMk id="66" creationId="{E26ADF75-FE72-4C80-BBDE-338458AE7211}"/>
          </ac:spMkLst>
        </pc:spChg>
        <pc:spChg chg="mod">
          <ac:chgData name="John Laird" userId="514aed82f2490a09" providerId="LiveId" clId="{EE6CA392-B829-4A9A-8BD7-F08151FF66E3}" dt="2021-06-10T14:14:02.592" v="9262" actId="1076"/>
          <ac:spMkLst>
            <pc:docMk/>
            <pc:sldMk cId="1792086477" sldId="491"/>
            <ac:spMk id="67" creationId="{A7DFCE76-1368-44DA-8FF8-F73BC1E96FC3}"/>
          </ac:spMkLst>
        </pc:spChg>
        <pc:spChg chg="mod">
          <ac:chgData name="John Laird" userId="514aed82f2490a09" providerId="LiveId" clId="{EE6CA392-B829-4A9A-8BD7-F08151FF66E3}" dt="2021-06-10T14:14:02.592" v="9262" actId="1076"/>
          <ac:spMkLst>
            <pc:docMk/>
            <pc:sldMk cId="1792086477" sldId="491"/>
            <ac:spMk id="68" creationId="{EE602FEE-7C56-4E92-953C-8B31881BFF2E}"/>
          </ac:spMkLst>
        </pc:spChg>
        <pc:spChg chg="mod">
          <ac:chgData name="John Laird" userId="514aed82f2490a09" providerId="LiveId" clId="{EE6CA392-B829-4A9A-8BD7-F08151FF66E3}" dt="2021-06-10T14:14:02.592" v="9262" actId="1076"/>
          <ac:spMkLst>
            <pc:docMk/>
            <pc:sldMk cId="1792086477" sldId="491"/>
            <ac:spMk id="69" creationId="{6FE306EC-700A-408C-BF70-96E8B4605BF6}"/>
          </ac:spMkLst>
        </pc:spChg>
        <pc:spChg chg="mod">
          <ac:chgData name="John Laird" userId="514aed82f2490a09" providerId="LiveId" clId="{EE6CA392-B829-4A9A-8BD7-F08151FF66E3}" dt="2021-06-10T14:14:02.592" v="9262" actId="1076"/>
          <ac:spMkLst>
            <pc:docMk/>
            <pc:sldMk cId="1792086477" sldId="491"/>
            <ac:spMk id="70" creationId="{FAE331DC-7426-4371-93B3-9F38DBA03609}"/>
          </ac:spMkLst>
        </pc:spChg>
        <pc:spChg chg="mod">
          <ac:chgData name="John Laird" userId="514aed82f2490a09" providerId="LiveId" clId="{EE6CA392-B829-4A9A-8BD7-F08151FF66E3}" dt="2021-06-10T14:14:02.592" v="9262" actId="1076"/>
          <ac:spMkLst>
            <pc:docMk/>
            <pc:sldMk cId="1792086477" sldId="491"/>
            <ac:spMk id="71" creationId="{0F378628-0353-49AD-B11F-D6FAD43B4054}"/>
          </ac:spMkLst>
        </pc:spChg>
        <pc:spChg chg="mod">
          <ac:chgData name="John Laird" userId="514aed82f2490a09" providerId="LiveId" clId="{EE6CA392-B829-4A9A-8BD7-F08151FF66E3}" dt="2021-06-10T14:14:02.592" v="9262" actId="1076"/>
          <ac:spMkLst>
            <pc:docMk/>
            <pc:sldMk cId="1792086477" sldId="491"/>
            <ac:spMk id="72" creationId="{F26B6E9B-CADD-4BBB-9517-F7067D63F217}"/>
          </ac:spMkLst>
        </pc:spChg>
        <pc:spChg chg="mod">
          <ac:chgData name="John Laird" userId="514aed82f2490a09" providerId="LiveId" clId="{EE6CA392-B829-4A9A-8BD7-F08151FF66E3}" dt="2021-06-10T14:14:02.592" v="9262" actId="1076"/>
          <ac:spMkLst>
            <pc:docMk/>
            <pc:sldMk cId="1792086477" sldId="491"/>
            <ac:spMk id="73" creationId="{571BD6CA-C756-486B-B371-D13A383255AD}"/>
          </ac:spMkLst>
        </pc:spChg>
        <pc:spChg chg="mod">
          <ac:chgData name="John Laird" userId="514aed82f2490a09" providerId="LiveId" clId="{EE6CA392-B829-4A9A-8BD7-F08151FF66E3}" dt="2021-06-10T14:14:02.592" v="9262" actId="1076"/>
          <ac:spMkLst>
            <pc:docMk/>
            <pc:sldMk cId="1792086477" sldId="491"/>
            <ac:spMk id="74" creationId="{5E27D13D-4784-4AD9-9A4D-01842B861B4C}"/>
          </ac:spMkLst>
        </pc:spChg>
        <pc:spChg chg="mod">
          <ac:chgData name="John Laird" userId="514aed82f2490a09" providerId="LiveId" clId="{EE6CA392-B829-4A9A-8BD7-F08151FF66E3}" dt="2021-06-10T14:14:02.592" v="9262" actId="1076"/>
          <ac:spMkLst>
            <pc:docMk/>
            <pc:sldMk cId="1792086477" sldId="491"/>
            <ac:spMk id="75" creationId="{A4116AF8-8EF4-4319-A97D-A7D5FA1C7166}"/>
          </ac:spMkLst>
        </pc:spChg>
        <pc:spChg chg="mod">
          <ac:chgData name="John Laird" userId="514aed82f2490a09" providerId="LiveId" clId="{EE6CA392-B829-4A9A-8BD7-F08151FF66E3}" dt="2021-06-10T14:14:02.592" v="9262" actId="1076"/>
          <ac:spMkLst>
            <pc:docMk/>
            <pc:sldMk cId="1792086477" sldId="491"/>
            <ac:spMk id="76" creationId="{282BB8B4-7395-456D-B61F-63BD5339A7B0}"/>
          </ac:spMkLst>
        </pc:spChg>
        <pc:spChg chg="mod">
          <ac:chgData name="John Laird" userId="514aed82f2490a09" providerId="LiveId" clId="{EE6CA392-B829-4A9A-8BD7-F08151FF66E3}" dt="2021-06-10T14:14:02.592" v="9262" actId="1076"/>
          <ac:spMkLst>
            <pc:docMk/>
            <pc:sldMk cId="1792086477" sldId="491"/>
            <ac:spMk id="77" creationId="{82F1C1BE-5159-45C5-8488-FC54196447CC}"/>
          </ac:spMkLst>
        </pc:spChg>
        <pc:spChg chg="mod">
          <ac:chgData name="John Laird" userId="514aed82f2490a09" providerId="LiveId" clId="{EE6CA392-B829-4A9A-8BD7-F08151FF66E3}" dt="2021-06-10T14:14:02.592" v="9262" actId="1076"/>
          <ac:spMkLst>
            <pc:docMk/>
            <pc:sldMk cId="1792086477" sldId="491"/>
            <ac:spMk id="78" creationId="{4CA20F64-8639-4B4F-875E-05833EC11E33}"/>
          </ac:spMkLst>
        </pc:spChg>
        <pc:spChg chg="mod">
          <ac:chgData name="John Laird" userId="514aed82f2490a09" providerId="LiveId" clId="{EE6CA392-B829-4A9A-8BD7-F08151FF66E3}" dt="2021-06-10T14:14:02.592" v="9262" actId="1076"/>
          <ac:spMkLst>
            <pc:docMk/>
            <pc:sldMk cId="1792086477" sldId="491"/>
            <ac:spMk id="79" creationId="{75C40035-B1D9-418B-96F9-F3796F1E94C1}"/>
          </ac:spMkLst>
        </pc:spChg>
        <pc:spChg chg="mod">
          <ac:chgData name="John Laird" userId="514aed82f2490a09" providerId="LiveId" clId="{EE6CA392-B829-4A9A-8BD7-F08151FF66E3}" dt="2021-06-10T14:14:02.592" v="9262" actId="1076"/>
          <ac:spMkLst>
            <pc:docMk/>
            <pc:sldMk cId="1792086477" sldId="491"/>
            <ac:spMk id="80" creationId="{4E8E2D47-2D5B-4209-9F7F-60FBA6DB85DA}"/>
          </ac:spMkLst>
        </pc:spChg>
        <pc:spChg chg="mod">
          <ac:chgData name="John Laird" userId="514aed82f2490a09" providerId="LiveId" clId="{EE6CA392-B829-4A9A-8BD7-F08151FF66E3}" dt="2021-06-10T14:14:02.592" v="9262" actId="1076"/>
          <ac:spMkLst>
            <pc:docMk/>
            <pc:sldMk cId="1792086477" sldId="491"/>
            <ac:spMk id="81" creationId="{71551277-7DE8-49A3-8A19-D45A8BD2C606}"/>
          </ac:spMkLst>
        </pc:spChg>
        <pc:spChg chg="mod">
          <ac:chgData name="John Laird" userId="514aed82f2490a09" providerId="LiveId" clId="{EE6CA392-B829-4A9A-8BD7-F08151FF66E3}" dt="2021-06-10T14:14:02.592" v="9262" actId="1076"/>
          <ac:spMkLst>
            <pc:docMk/>
            <pc:sldMk cId="1792086477" sldId="491"/>
            <ac:spMk id="82" creationId="{B9FAEEF2-9C7F-42FB-80FF-905C8404B7A0}"/>
          </ac:spMkLst>
        </pc:spChg>
        <pc:spChg chg="mod">
          <ac:chgData name="John Laird" userId="514aed82f2490a09" providerId="LiveId" clId="{EE6CA392-B829-4A9A-8BD7-F08151FF66E3}" dt="2021-06-10T14:14:02.592" v="9262" actId="1076"/>
          <ac:spMkLst>
            <pc:docMk/>
            <pc:sldMk cId="1792086477" sldId="491"/>
            <ac:spMk id="83" creationId="{4E8A7C3F-F3DC-48CC-8197-EA1F84F972FD}"/>
          </ac:spMkLst>
        </pc:spChg>
        <pc:spChg chg="mod">
          <ac:chgData name="John Laird" userId="514aed82f2490a09" providerId="LiveId" clId="{EE6CA392-B829-4A9A-8BD7-F08151FF66E3}" dt="2021-06-10T14:14:02.592" v="9262" actId="1076"/>
          <ac:spMkLst>
            <pc:docMk/>
            <pc:sldMk cId="1792086477" sldId="491"/>
            <ac:spMk id="84" creationId="{222FE914-550C-4F90-995B-AAAECF858A84}"/>
          </ac:spMkLst>
        </pc:spChg>
        <pc:spChg chg="mod">
          <ac:chgData name="John Laird" userId="514aed82f2490a09" providerId="LiveId" clId="{EE6CA392-B829-4A9A-8BD7-F08151FF66E3}" dt="2021-06-10T14:14:02.592" v="9262" actId="1076"/>
          <ac:spMkLst>
            <pc:docMk/>
            <pc:sldMk cId="1792086477" sldId="491"/>
            <ac:spMk id="86" creationId="{CCC1C42F-38C3-4C70-8202-274518D60033}"/>
          </ac:spMkLst>
        </pc:spChg>
        <pc:spChg chg="mod">
          <ac:chgData name="John Laird" userId="514aed82f2490a09" providerId="LiveId" clId="{EE6CA392-B829-4A9A-8BD7-F08151FF66E3}" dt="2021-06-10T23:37:23.260" v="16518" actId="207"/>
          <ac:spMkLst>
            <pc:docMk/>
            <pc:sldMk cId="1792086477" sldId="491"/>
            <ac:spMk id="88" creationId="{A71ED04B-F8B0-49C8-85C9-C9CE9646CBF4}"/>
          </ac:spMkLst>
        </pc:spChg>
        <pc:spChg chg="mod">
          <ac:chgData name="John Laird" userId="514aed82f2490a09" providerId="LiveId" clId="{EE6CA392-B829-4A9A-8BD7-F08151FF66E3}" dt="2021-06-10T23:37:28.098" v="16520" actId="207"/>
          <ac:spMkLst>
            <pc:docMk/>
            <pc:sldMk cId="1792086477" sldId="491"/>
            <ac:spMk id="89" creationId="{BA826A29-6700-415A-966F-0FE5AD273C57}"/>
          </ac:spMkLst>
        </pc:spChg>
        <pc:spChg chg="mod">
          <ac:chgData name="John Laird" userId="514aed82f2490a09" providerId="LiveId" clId="{EE6CA392-B829-4A9A-8BD7-F08151FF66E3}" dt="2021-06-10T14:14:02.592" v="9262" actId="1076"/>
          <ac:spMkLst>
            <pc:docMk/>
            <pc:sldMk cId="1792086477" sldId="491"/>
            <ac:spMk id="90" creationId="{D6058EDB-6D85-44B6-824F-74B93A726B25}"/>
          </ac:spMkLst>
        </pc:spChg>
        <pc:spChg chg="mod">
          <ac:chgData name="John Laird" userId="514aed82f2490a09" providerId="LiveId" clId="{EE6CA392-B829-4A9A-8BD7-F08151FF66E3}" dt="2021-06-10T14:14:02.592" v="9262" actId="1076"/>
          <ac:spMkLst>
            <pc:docMk/>
            <pc:sldMk cId="1792086477" sldId="491"/>
            <ac:spMk id="91" creationId="{7372B6F4-E470-44BA-9474-BE369978A6BE}"/>
          </ac:spMkLst>
        </pc:spChg>
        <pc:spChg chg="mod">
          <ac:chgData name="John Laird" userId="514aed82f2490a09" providerId="LiveId" clId="{EE6CA392-B829-4A9A-8BD7-F08151FF66E3}" dt="2021-06-10T14:14:02.592" v="9262" actId="1076"/>
          <ac:spMkLst>
            <pc:docMk/>
            <pc:sldMk cId="1792086477" sldId="491"/>
            <ac:spMk id="92" creationId="{7BBFED2D-940D-4477-8178-A357CBD63AB0}"/>
          </ac:spMkLst>
        </pc:spChg>
        <pc:spChg chg="mod">
          <ac:chgData name="John Laird" userId="514aed82f2490a09" providerId="LiveId" clId="{EE6CA392-B829-4A9A-8BD7-F08151FF66E3}" dt="2021-06-10T14:14:02.592" v="9262" actId="1076"/>
          <ac:spMkLst>
            <pc:docMk/>
            <pc:sldMk cId="1792086477" sldId="491"/>
            <ac:spMk id="93" creationId="{B2978245-C745-4480-9AC5-E1D7329EC867}"/>
          </ac:spMkLst>
        </pc:spChg>
        <pc:spChg chg="mod">
          <ac:chgData name="John Laird" userId="514aed82f2490a09" providerId="LiveId" clId="{EE6CA392-B829-4A9A-8BD7-F08151FF66E3}" dt="2021-06-10T14:14:02.592" v="9262" actId="1076"/>
          <ac:spMkLst>
            <pc:docMk/>
            <pc:sldMk cId="1792086477" sldId="491"/>
            <ac:spMk id="94" creationId="{7EA6B7C6-43E7-4187-8344-29CFCC24E310}"/>
          </ac:spMkLst>
        </pc:spChg>
        <pc:grpChg chg="mod">
          <ac:chgData name="John Laird" userId="514aed82f2490a09" providerId="LiveId" clId="{EE6CA392-B829-4A9A-8BD7-F08151FF66E3}" dt="2021-06-10T14:14:02.592" v="9262" actId="1076"/>
          <ac:grpSpMkLst>
            <pc:docMk/>
            <pc:sldMk cId="1792086477" sldId="491"/>
            <ac:grpSpMk id="5" creationId="{4F547869-5BE1-47EF-A6B2-6EA6AED9632B}"/>
          </ac:grpSpMkLst>
        </pc:grpChg>
        <pc:cxnChg chg="mod">
          <ac:chgData name="John Laird" userId="514aed82f2490a09" providerId="LiveId" clId="{EE6CA392-B829-4A9A-8BD7-F08151FF66E3}" dt="2021-06-10T14:14:02.592" v="9262" actId="1076"/>
          <ac:cxnSpMkLst>
            <pc:docMk/>
            <pc:sldMk cId="1792086477" sldId="491"/>
            <ac:cxnSpMk id="6" creationId="{F2E87BD1-1C2B-48FA-9B2A-EC0C968237C4}"/>
          </ac:cxnSpMkLst>
        </pc:cxnChg>
        <pc:cxnChg chg="mod">
          <ac:chgData name="John Laird" userId="514aed82f2490a09" providerId="LiveId" clId="{EE6CA392-B829-4A9A-8BD7-F08151FF66E3}" dt="2021-06-10T14:14:02.592" v="9262" actId="1076"/>
          <ac:cxnSpMkLst>
            <pc:docMk/>
            <pc:sldMk cId="1792086477" sldId="491"/>
            <ac:cxnSpMk id="7" creationId="{323C5142-0A66-433D-A456-6A1ED35B7BB3}"/>
          </ac:cxnSpMkLst>
        </pc:cxnChg>
        <pc:cxnChg chg="mod">
          <ac:chgData name="John Laird" userId="514aed82f2490a09" providerId="LiveId" clId="{EE6CA392-B829-4A9A-8BD7-F08151FF66E3}" dt="2021-06-10T14:14:02.592" v="9262" actId="1076"/>
          <ac:cxnSpMkLst>
            <pc:docMk/>
            <pc:sldMk cId="1792086477" sldId="491"/>
            <ac:cxnSpMk id="8" creationId="{E6CBA8E4-52DB-4813-A893-8EB53D55E3F0}"/>
          </ac:cxnSpMkLst>
        </pc:cxnChg>
        <pc:cxnChg chg="mod">
          <ac:chgData name="John Laird" userId="514aed82f2490a09" providerId="LiveId" clId="{EE6CA392-B829-4A9A-8BD7-F08151FF66E3}" dt="2021-06-10T14:14:02.592" v="9262" actId="1076"/>
          <ac:cxnSpMkLst>
            <pc:docMk/>
            <pc:sldMk cId="1792086477" sldId="491"/>
            <ac:cxnSpMk id="10" creationId="{0F17DB8D-9C47-4549-8A84-02586853C57D}"/>
          </ac:cxnSpMkLst>
        </pc:cxnChg>
        <pc:cxnChg chg="mod">
          <ac:chgData name="John Laird" userId="514aed82f2490a09" providerId="LiveId" clId="{EE6CA392-B829-4A9A-8BD7-F08151FF66E3}" dt="2021-06-10T14:14:02.592" v="9262" actId="1076"/>
          <ac:cxnSpMkLst>
            <pc:docMk/>
            <pc:sldMk cId="1792086477" sldId="491"/>
            <ac:cxnSpMk id="11" creationId="{CD529F0F-3849-4F7E-86DA-7E15526E6F65}"/>
          </ac:cxnSpMkLst>
        </pc:cxnChg>
        <pc:cxnChg chg="mod">
          <ac:chgData name="John Laird" userId="514aed82f2490a09" providerId="LiveId" clId="{EE6CA392-B829-4A9A-8BD7-F08151FF66E3}" dt="2021-06-10T14:14:02.592" v="9262" actId="1076"/>
          <ac:cxnSpMkLst>
            <pc:docMk/>
            <pc:sldMk cId="1792086477" sldId="491"/>
            <ac:cxnSpMk id="85" creationId="{7400AFAB-6662-41D9-BB24-ED831780960B}"/>
          </ac:cxnSpMkLst>
        </pc:cxnChg>
        <pc:cxnChg chg="mod">
          <ac:chgData name="John Laird" userId="514aed82f2490a09" providerId="LiveId" clId="{EE6CA392-B829-4A9A-8BD7-F08151FF66E3}" dt="2021-06-10T14:14:02.592" v="9262" actId="1076"/>
          <ac:cxnSpMkLst>
            <pc:docMk/>
            <pc:sldMk cId="1792086477" sldId="491"/>
            <ac:cxnSpMk id="87" creationId="{FD43E884-18CC-482C-B5FA-437B6322796F}"/>
          </ac:cxnSpMkLst>
        </pc:cxnChg>
      </pc:sldChg>
      <pc:sldChg chg="modSp add del mod">
        <pc:chgData name="John Laird" userId="514aed82f2490a09" providerId="LiveId" clId="{EE6CA392-B829-4A9A-8BD7-F08151FF66E3}" dt="2021-06-10T19:17:26.596" v="11537" actId="47"/>
        <pc:sldMkLst>
          <pc:docMk/>
          <pc:sldMk cId="1936510227" sldId="492"/>
        </pc:sldMkLst>
        <pc:spChg chg="mod">
          <ac:chgData name="John Laird" userId="514aed82f2490a09" providerId="LiveId" clId="{EE6CA392-B829-4A9A-8BD7-F08151FF66E3}" dt="2021-06-09T22:15:06.520" v="8389" actId="20577"/>
          <ac:spMkLst>
            <pc:docMk/>
            <pc:sldMk cId="1936510227" sldId="492"/>
            <ac:spMk id="2" creationId="{5B0CCA2E-FF07-45AB-91A6-D1FDF62608D5}"/>
          </ac:spMkLst>
        </pc:spChg>
      </pc:sldChg>
      <pc:sldChg chg="addSp delSp modSp add mod modAnim modNotesTx">
        <pc:chgData name="John Laird" userId="514aed82f2490a09" providerId="LiveId" clId="{EE6CA392-B829-4A9A-8BD7-F08151FF66E3}" dt="2021-06-11T13:29:16.627" v="18590" actId="478"/>
        <pc:sldMkLst>
          <pc:docMk/>
          <pc:sldMk cId="1893644284" sldId="493"/>
        </pc:sldMkLst>
        <pc:spChg chg="mod">
          <ac:chgData name="John Laird" userId="514aed82f2490a09" providerId="LiveId" clId="{EE6CA392-B829-4A9A-8BD7-F08151FF66E3}" dt="2021-06-09T22:15:24.264" v="8398" actId="20577"/>
          <ac:spMkLst>
            <pc:docMk/>
            <pc:sldMk cId="1893644284" sldId="493"/>
            <ac:spMk id="2" creationId="{5B0CCA2E-FF07-45AB-91A6-D1FDF62608D5}"/>
          </ac:spMkLst>
        </pc:spChg>
        <pc:spChg chg="add mod">
          <ac:chgData name="John Laird" userId="514aed82f2490a09" providerId="LiveId" clId="{EE6CA392-B829-4A9A-8BD7-F08151FF66E3}" dt="2021-06-10T23:56:58.932" v="16792" actId="164"/>
          <ac:spMkLst>
            <pc:docMk/>
            <pc:sldMk cId="1893644284" sldId="493"/>
            <ac:spMk id="4" creationId="{987F79D7-F360-4C80-9A8C-EA88F35A275A}"/>
          </ac:spMkLst>
        </pc:spChg>
        <pc:spChg chg="mod">
          <ac:chgData name="John Laird" userId="514aed82f2490a09" providerId="LiveId" clId="{EE6CA392-B829-4A9A-8BD7-F08151FF66E3}" dt="2021-06-11T13:29:05.305" v="18587" actId="21"/>
          <ac:spMkLst>
            <pc:docMk/>
            <pc:sldMk cId="1893644284" sldId="493"/>
            <ac:spMk id="5" creationId="{43A3CD2A-D08E-4ED5-9F72-44C86591F2A0}"/>
          </ac:spMkLst>
        </pc:spChg>
        <pc:spChg chg="add del mod">
          <ac:chgData name="John Laird" userId="514aed82f2490a09" providerId="LiveId" clId="{EE6CA392-B829-4A9A-8BD7-F08151FF66E3}" dt="2021-06-11T13:29:16.627" v="18590" actId="478"/>
          <ac:spMkLst>
            <pc:docMk/>
            <pc:sldMk cId="1893644284" sldId="493"/>
            <ac:spMk id="6" creationId="{AE2B99E5-F2FE-4889-8D8B-AD02ECE29CB5}"/>
          </ac:spMkLst>
        </pc:spChg>
        <pc:spChg chg="add mod">
          <ac:chgData name="John Laird" userId="514aed82f2490a09" providerId="LiveId" clId="{EE6CA392-B829-4A9A-8BD7-F08151FF66E3}" dt="2021-06-10T23:57:08.352" v="16793" actId="164"/>
          <ac:spMkLst>
            <pc:docMk/>
            <pc:sldMk cId="1893644284" sldId="493"/>
            <ac:spMk id="9" creationId="{4B2FDB26-98A4-42E6-B87B-A0355DD06459}"/>
          </ac:spMkLst>
        </pc:spChg>
        <pc:spChg chg="add mod">
          <ac:chgData name="John Laird" userId="514aed82f2490a09" providerId="LiveId" clId="{EE6CA392-B829-4A9A-8BD7-F08151FF66E3}" dt="2021-06-10T23:57:08.352" v="16793" actId="164"/>
          <ac:spMkLst>
            <pc:docMk/>
            <pc:sldMk cId="1893644284" sldId="493"/>
            <ac:spMk id="11" creationId="{AAB203DF-A082-4A5F-B01B-F11322AF5B07}"/>
          </ac:spMkLst>
        </pc:spChg>
        <pc:grpChg chg="add mod">
          <ac:chgData name="John Laird" userId="514aed82f2490a09" providerId="LiveId" clId="{EE6CA392-B829-4A9A-8BD7-F08151FF66E3}" dt="2021-06-10T23:56:58.932" v="16792" actId="164"/>
          <ac:grpSpMkLst>
            <pc:docMk/>
            <pc:sldMk cId="1893644284" sldId="493"/>
            <ac:grpSpMk id="3" creationId="{BC2122DF-5364-4CAF-8235-8F50F834A095}"/>
          </ac:grpSpMkLst>
        </pc:grpChg>
        <pc:grpChg chg="add mod">
          <ac:chgData name="John Laird" userId="514aed82f2490a09" providerId="LiveId" clId="{EE6CA392-B829-4A9A-8BD7-F08151FF66E3}" dt="2021-06-10T23:57:08.352" v="16793" actId="164"/>
          <ac:grpSpMkLst>
            <pc:docMk/>
            <pc:sldMk cId="1893644284" sldId="493"/>
            <ac:grpSpMk id="8" creationId="{C0AD4EBE-6198-454F-ABAF-E4EDC54CBFD2}"/>
          </ac:grpSpMkLst>
        </pc:grpChg>
        <pc:cxnChg chg="add mod">
          <ac:chgData name="John Laird" userId="514aed82f2490a09" providerId="LiveId" clId="{EE6CA392-B829-4A9A-8BD7-F08151FF66E3}" dt="2021-06-11T13:29:16.627" v="18590" actId="478"/>
          <ac:cxnSpMkLst>
            <pc:docMk/>
            <pc:sldMk cId="1893644284" sldId="493"/>
            <ac:cxnSpMk id="7" creationId="{8868C25B-0C8D-408A-9F63-AA18AF69926F}"/>
          </ac:cxnSpMkLst>
        </pc:cxnChg>
        <pc:cxnChg chg="add mod">
          <ac:chgData name="John Laird" userId="514aed82f2490a09" providerId="LiveId" clId="{EE6CA392-B829-4A9A-8BD7-F08151FF66E3}" dt="2021-06-10T23:57:08.352" v="16793" actId="164"/>
          <ac:cxnSpMkLst>
            <pc:docMk/>
            <pc:sldMk cId="1893644284" sldId="493"/>
            <ac:cxnSpMk id="10" creationId="{B7D0A499-B408-4A7D-A15A-126C8F90AE65}"/>
          </ac:cxnSpMkLst>
        </pc:cxnChg>
      </pc:sldChg>
      <pc:sldChg chg="modSp add del mod">
        <pc:chgData name="John Laird" userId="514aed82f2490a09" providerId="LiveId" clId="{EE6CA392-B829-4A9A-8BD7-F08151FF66E3}" dt="2021-06-10T20:31:39.704" v="13372" actId="47"/>
        <pc:sldMkLst>
          <pc:docMk/>
          <pc:sldMk cId="368888889" sldId="494"/>
        </pc:sldMkLst>
        <pc:spChg chg="mod">
          <ac:chgData name="John Laird" userId="514aed82f2490a09" providerId="LiveId" clId="{EE6CA392-B829-4A9A-8BD7-F08151FF66E3}" dt="2021-06-09T22:15:37.453" v="8416" actId="20577"/>
          <ac:spMkLst>
            <pc:docMk/>
            <pc:sldMk cId="368888889" sldId="494"/>
            <ac:spMk id="2" creationId="{5B0CCA2E-FF07-45AB-91A6-D1FDF62608D5}"/>
          </ac:spMkLst>
        </pc:spChg>
      </pc:sldChg>
      <pc:sldChg chg="addSp delSp modSp add mod modAnim">
        <pc:chgData name="John Laird" userId="514aed82f2490a09" providerId="LiveId" clId="{EE6CA392-B829-4A9A-8BD7-F08151FF66E3}" dt="2021-06-11T13:19:29.593" v="18576" actId="6549"/>
        <pc:sldMkLst>
          <pc:docMk/>
          <pc:sldMk cId="1328827519" sldId="495"/>
        </pc:sldMkLst>
        <pc:spChg chg="add mod">
          <ac:chgData name="John Laird" userId="514aed82f2490a09" providerId="LiveId" clId="{EE6CA392-B829-4A9A-8BD7-F08151FF66E3}" dt="2021-06-10T23:46:24.828" v="16718" actId="207"/>
          <ac:spMkLst>
            <pc:docMk/>
            <pc:sldMk cId="1328827519" sldId="495"/>
            <ac:spMk id="2" creationId="{288BA1AB-2DA3-493C-8F1F-BC036DF90D69}"/>
          </ac:spMkLst>
        </pc:spChg>
        <pc:spChg chg="mod">
          <ac:chgData name="John Laird" userId="514aed82f2490a09" providerId="LiveId" clId="{EE6CA392-B829-4A9A-8BD7-F08151FF66E3}" dt="2021-06-11T13:19:29.593" v="18576" actId="6549"/>
          <ac:spMkLst>
            <pc:docMk/>
            <pc:sldMk cId="1328827519" sldId="495"/>
            <ac:spMk id="3" creationId="{9EFC87A3-13D9-4629-AA31-CBE8F0480CFF}"/>
          </ac:spMkLst>
        </pc:spChg>
        <pc:spChg chg="mod">
          <ac:chgData name="John Laird" userId="514aed82f2490a09" providerId="LiveId" clId="{EE6CA392-B829-4A9A-8BD7-F08151FF66E3}" dt="2021-06-10T23:47:04.812" v="16727" actId="20577"/>
          <ac:spMkLst>
            <pc:docMk/>
            <pc:sldMk cId="1328827519" sldId="495"/>
            <ac:spMk id="41" creationId="{9F1B90D2-5884-4D03-A412-63D6C08A8DE3}"/>
          </ac:spMkLst>
        </pc:spChg>
        <pc:spChg chg="del mod">
          <ac:chgData name="John Laird" userId="514aed82f2490a09" providerId="LiveId" clId="{EE6CA392-B829-4A9A-8BD7-F08151FF66E3}" dt="2021-06-10T23:36:16.938" v="16504" actId="478"/>
          <ac:spMkLst>
            <pc:docMk/>
            <pc:sldMk cId="1328827519" sldId="495"/>
            <ac:spMk id="43" creationId="{881674B9-F375-4BBE-BC6B-47AC95EA79C3}"/>
          </ac:spMkLst>
        </pc:spChg>
        <pc:spChg chg="mod">
          <ac:chgData name="John Laird" userId="514aed82f2490a09" providerId="LiveId" clId="{EE6CA392-B829-4A9A-8BD7-F08151FF66E3}" dt="2021-06-10T13:43:54.766" v="8540" actId="1076"/>
          <ac:spMkLst>
            <pc:docMk/>
            <pc:sldMk cId="1328827519" sldId="495"/>
            <ac:spMk id="79" creationId="{7DB28C18-D9F2-4382-84F2-4CF982577970}"/>
          </ac:spMkLst>
        </pc:spChg>
        <pc:spChg chg="mod">
          <ac:chgData name="John Laird" userId="514aed82f2490a09" providerId="LiveId" clId="{EE6CA392-B829-4A9A-8BD7-F08151FF66E3}" dt="2021-06-10T13:43:54.766" v="8540" actId="1076"/>
          <ac:spMkLst>
            <pc:docMk/>
            <pc:sldMk cId="1328827519" sldId="495"/>
            <ac:spMk id="80" creationId="{FA1AEFC3-A259-4AC9-B0DC-43F6DA8A3AC7}"/>
          </ac:spMkLst>
        </pc:spChg>
        <pc:spChg chg="mod">
          <ac:chgData name="John Laird" userId="514aed82f2490a09" providerId="LiveId" clId="{EE6CA392-B829-4A9A-8BD7-F08151FF66E3}" dt="2021-06-10T13:43:54.766" v="8540" actId="1076"/>
          <ac:spMkLst>
            <pc:docMk/>
            <pc:sldMk cId="1328827519" sldId="495"/>
            <ac:spMk id="81" creationId="{BC0A416D-2CD0-4703-9E3A-00EF0AA5D8AD}"/>
          </ac:spMkLst>
        </pc:spChg>
        <pc:spChg chg="mod">
          <ac:chgData name="John Laird" userId="514aed82f2490a09" providerId="LiveId" clId="{EE6CA392-B829-4A9A-8BD7-F08151FF66E3}" dt="2021-06-10T13:43:54.766" v="8540" actId="1076"/>
          <ac:spMkLst>
            <pc:docMk/>
            <pc:sldMk cId="1328827519" sldId="495"/>
            <ac:spMk id="82" creationId="{1151B382-8F32-4823-93B9-30DBBDB9206E}"/>
          </ac:spMkLst>
        </pc:spChg>
        <pc:spChg chg="mod">
          <ac:chgData name="John Laird" userId="514aed82f2490a09" providerId="LiveId" clId="{EE6CA392-B829-4A9A-8BD7-F08151FF66E3}" dt="2021-06-10T13:43:54.766" v="8540" actId="1076"/>
          <ac:spMkLst>
            <pc:docMk/>
            <pc:sldMk cId="1328827519" sldId="495"/>
            <ac:spMk id="83" creationId="{1535EC4A-6B48-426D-92F0-6EEC47F6296F}"/>
          </ac:spMkLst>
        </pc:spChg>
        <pc:spChg chg="mod">
          <ac:chgData name="John Laird" userId="514aed82f2490a09" providerId="LiveId" clId="{EE6CA392-B829-4A9A-8BD7-F08151FF66E3}" dt="2021-06-10T13:43:54.766" v="8540" actId="1076"/>
          <ac:spMkLst>
            <pc:docMk/>
            <pc:sldMk cId="1328827519" sldId="495"/>
            <ac:spMk id="84" creationId="{08D97C46-7532-4139-A1B7-6308B4A31DCF}"/>
          </ac:spMkLst>
        </pc:spChg>
        <pc:spChg chg="mod">
          <ac:chgData name="John Laird" userId="514aed82f2490a09" providerId="LiveId" clId="{EE6CA392-B829-4A9A-8BD7-F08151FF66E3}" dt="2021-06-10T13:43:54.766" v="8540" actId="1076"/>
          <ac:spMkLst>
            <pc:docMk/>
            <pc:sldMk cId="1328827519" sldId="495"/>
            <ac:spMk id="85" creationId="{2EFFD39B-A391-47A1-8CD0-12C33239A1F1}"/>
          </ac:spMkLst>
        </pc:spChg>
        <pc:spChg chg="mod">
          <ac:chgData name="John Laird" userId="514aed82f2490a09" providerId="LiveId" clId="{EE6CA392-B829-4A9A-8BD7-F08151FF66E3}" dt="2021-06-10T13:43:54.766" v="8540" actId="1076"/>
          <ac:spMkLst>
            <pc:docMk/>
            <pc:sldMk cId="1328827519" sldId="495"/>
            <ac:spMk id="86" creationId="{666A9F07-CE67-4E28-BFA3-A1A58C3A695E}"/>
          </ac:spMkLst>
        </pc:spChg>
        <pc:spChg chg="mod">
          <ac:chgData name="John Laird" userId="514aed82f2490a09" providerId="LiveId" clId="{EE6CA392-B829-4A9A-8BD7-F08151FF66E3}" dt="2021-06-10T13:43:54.766" v="8540" actId="1076"/>
          <ac:spMkLst>
            <pc:docMk/>
            <pc:sldMk cId="1328827519" sldId="495"/>
            <ac:spMk id="87" creationId="{F93931C9-4FFB-45F5-9437-FEB8A012E79D}"/>
          </ac:spMkLst>
        </pc:spChg>
        <pc:spChg chg="mod">
          <ac:chgData name="John Laird" userId="514aed82f2490a09" providerId="LiveId" clId="{EE6CA392-B829-4A9A-8BD7-F08151FF66E3}" dt="2021-06-10T13:43:54.766" v="8540" actId="1076"/>
          <ac:spMkLst>
            <pc:docMk/>
            <pc:sldMk cId="1328827519" sldId="495"/>
            <ac:spMk id="88" creationId="{BCDC4CFE-1258-4F01-ABF7-E2BD3424F1D2}"/>
          </ac:spMkLst>
        </pc:spChg>
        <pc:spChg chg="mod">
          <ac:chgData name="John Laird" userId="514aed82f2490a09" providerId="LiveId" clId="{EE6CA392-B829-4A9A-8BD7-F08151FF66E3}" dt="2021-06-10T13:43:54.766" v="8540" actId="1076"/>
          <ac:spMkLst>
            <pc:docMk/>
            <pc:sldMk cId="1328827519" sldId="495"/>
            <ac:spMk id="89" creationId="{158CCF34-DB86-4F80-AC64-0F2F993DDAE2}"/>
          </ac:spMkLst>
        </pc:spChg>
        <pc:spChg chg="mod">
          <ac:chgData name="John Laird" userId="514aed82f2490a09" providerId="LiveId" clId="{EE6CA392-B829-4A9A-8BD7-F08151FF66E3}" dt="2021-06-10T13:43:54.766" v="8540" actId="1076"/>
          <ac:spMkLst>
            <pc:docMk/>
            <pc:sldMk cId="1328827519" sldId="495"/>
            <ac:spMk id="90" creationId="{CFFB651A-E421-4114-8DC3-B809EB6C0505}"/>
          </ac:spMkLst>
        </pc:spChg>
        <pc:spChg chg="mod">
          <ac:chgData name="John Laird" userId="514aed82f2490a09" providerId="LiveId" clId="{EE6CA392-B829-4A9A-8BD7-F08151FF66E3}" dt="2021-06-10T13:43:54.766" v="8540" actId="1076"/>
          <ac:spMkLst>
            <pc:docMk/>
            <pc:sldMk cId="1328827519" sldId="495"/>
            <ac:spMk id="91" creationId="{A45DCBCF-D81F-41E4-AEAF-15933A096AD9}"/>
          </ac:spMkLst>
        </pc:spChg>
        <pc:spChg chg="mod">
          <ac:chgData name="John Laird" userId="514aed82f2490a09" providerId="LiveId" clId="{EE6CA392-B829-4A9A-8BD7-F08151FF66E3}" dt="2021-06-10T13:43:54.766" v="8540" actId="1076"/>
          <ac:spMkLst>
            <pc:docMk/>
            <pc:sldMk cId="1328827519" sldId="495"/>
            <ac:spMk id="92" creationId="{D6CF7FFC-97AF-4BD8-85EE-A7C62EA2281A}"/>
          </ac:spMkLst>
        </pc:spChg>
        <pc:spChg chg="mod">
          <ac:chgData name="John Laird" userId="514aed82f2490a09" providerId="LiveId" clId="{EE6CA392-B829-4A9A-8BD7-F08151FF66E3}" dt="2021-06-10T13:43:54.766" v="8540" actId="1076"/>
          <ac:spMkLst>
            <pc:docMk/>
            <pc:sldMk cId="1328827519" sldId="495"/>
            <ac:spMk id="93" creationId="{947C9BC3-32FB-4CEA-8BA4-C5414ACC24B3}"/>
          </ac:spMkLst>
        </pc:spChg>
        <pc:spChg chg="mod">
          <ac:chgData name="John Laird" userId="514aed82f2490a09" providerId="LiveId" clId="{EE6CA392-B829-4A9A-8BD7-F08151FF66E3}" dt="2021-06-10T13:43:54.766" v="8540" actId="1076"/>
          <ac:spMkLst>
            <pc:docMk/>
            <pc:sldMk cId="1328827519" sldId="495"/>
            <ac:spMk id="94" creationId="{50F774DC-CCF6-4CF2-A36B-FD33E194F7AC}"/>
          </ac:spMkLst>
        </pc:spChg>
        <pc:spChg chg="mod">
          <ac:chgData name="John Laird" userId="514aed82f2490a09" providerId="LiveId" clId="{EE6CA392-B829-4A9A-8BD7-F08151FF66E3}" dt="2021-06-10T13:43:54.766" v="8540" actId="1076"/>
          <ac:spMkLst>
            <pc:docMk/>
            <pc:sldMk cId="1328827519" sldId="495"/>
            <ac:spMk id="95" creationId="{871AB569-945D-49A8-BA20-7EEEACAE2B42}"/>
          </ac:spMkLst>
        </pc:spChg>
        <pc:spChg chg="mod">
          <ac:chgData name="John Laird" userId="514aed82f2490a09" providerId="LiveId" clId="{EE6CA392-B829-4A9A-8BD7-F08151FF66E3}" dt="2021-06-10T13:43:54.766" v="8540" actId="1076"/>
          <ac:spMkLst>
            <pc:docMk/>
            <pc:sldMk cId="1328827519" sldId="495"/>
            <ac:spMk id="96" creationId="{6CB71C82-3DA4-47B2-9D4E-89D7361AFCEB}"/>
          </ac:spMkLst>
        </pc:spChg>
        <pc:spChg chg="mod">
          <ac:chgData name="John Laird" userId="514aed82f2490a09" providerId="LiveId" clId="{EE6CA392-B829-4A9A-8BD7-F08151FF66E3}" dt="2021-06-10T13:43:54.766" v="8540" actId="1076"/>
          <ac:spMkLst>
            <pc:docMk/>
            <pc:sldMk cId="1328827519" sldId="495"/>
            <ac:spMk id="97" creationId="{0E7216A9-EC9C-4ADA-9F1A-87B8CC484F23}"/>
          </ac:spMkLst>
        </pc:spChg>
        <pc:spChg chg="mod">
          <ac:chgData name="John Laird" userId="514aed82f2490a09" providerId="LiveId" clId="{EE6CA392-B829-4A9A-8BD7-F08151FF66E3}" dt="2021-06-10T13:43:54.766" v="8540" actId="1076"/>
          <ac:spMkLst>
            <pc:docMk/>
            <pc:sldMk cId="1328827519" sldId="495"/>
            <ac:spMk id="98" creationId="{16C36C8A-6E26-4A93-BB00-B79A64A21C16}"/>
          </ac:spMkLst>
        </pc:spChg>
        <pc:spChg chg="mod">
          <ac:chgData name="John Laird" userId="514aed82f2490a09" providerId="LiveId" clId="{EE6CA392-B829-4A9A-8BD7-F08151FF66E3}" dt="2021-06-10T13:43:54.766" v="8540" actId="1076"/>
          <ac:spMkLst>
            <pc:docMk/>
            <pc:sldMk cId="1328827519" sldId="495"/>
            <ac:spMk id="99" creationId="{C22B34CD-1AD5-45E1-8ED4-0F1E89BAB412}"/>
          </ac:spMkLst>
        </pc:spChg>
        <pc:spChg chg="mod">
          <ac:chgData name="John Laird" userId="514aed82f2490a09" providerId="LiveId" clId="{EE6CA392-B829-4A9A-8BD7-F08151FF66E3}" dt="2021-06-10T13:43:54.766" v="8540" actId="1076"/>
          <ac:spMkLst>
            <pc:docMk/>
            <pc:sldMk cId="1328827519" sldId="495"/>
            <ac:spMk id="100" creationId="{B91A28F4-472A-4D5A-911E-BAA332C87FBC}"/>
          </ac:spMkLst>
        </pc:spChg>
        <pc:spChg chg="mod">
          <ac:chgData name="John Laird" userId="514aed82f2490a09" providerId="LiveId" clId="{EE6CA392-B829-4A9A-8BD7-F08151FF66E3}" dt="2021-06-10T13:43:54.766" v="8540" actId="1076"/>
          <ac:spMkLst>
            <pc:docMk/>
            <pc:sldMk cId="1328827519" sldId="495"/>
            <ac:spMk id="101" creationId="{490E911A-BEF7-4061-B18D-3C6EF889BDB8}"/>
          </ac:spMkLst>
        </pc:spChg>
        <pc:spChg chg="mod">
          <ac:chgData name="John Laird" userId="514aed82f2490a09" providerId="LiveId" clId="{EE6CA392-B829-4A9A-8BD7-F08151FF66E3}" dt="2021-06-10T13:43:54.766" v="8540" actId="1076"/>
          <ac:spMkLst>
            <pc:docMk/>
            <pc:sldMk cId="1328827519" sldId="495"/>
            <ac:spMk id="102" creationId="{589C525A-3531-4DEC-90B1-1CB96C730DF3}"/>
          </ac:spMkLst>
        </pc:spChg>
        <pc:spChg chg="mod">
          <ac:chgData name="John Laird" userId="514aed82f2490a09" providerId="LiveId" clId="{EE6CA392-B829-4A9A-8BD7-F08151FF66E3}" dt="2021-06-10T13:43:54.766" v="8540" actId="1076"/>
          <ac:spMkLst>
            <pc:docMk/>
            <pc:sldMk cId="1328827519" sldId="495"/>
            <ac:spMk id="103" creationId="{6A990FF0-1688-4F37-B198-F3EB92326CC5}"/>
          </ac:spMkLst>
        </pc:spChg>
        <pc:spChg chg="mod">
          <ac:chgData name="John Laird" userId="514aed82f2490a09" providerId="LiveId" clId="{EE6CA392-B829-4A9A-8BD7-F08151FF66E3}" dt="2021-06-10T13:43:54.766" v="8540" actId="1076"/>
          <ac:spMkLst>
            <pc:docMk/>
            <pc:sldMk cId="1328827519" sldId="495"/>
            <ac:spMk id="104" creationId="{D93505E9-7D5C-473B-BEC2-34FF371B151E}"/>
          </ac:spMkLst>
        </pc:spChg>
        <pc:spChg chg="mod">
          <ac:chgData name="John Laird" userId="514aed82f2490a09" providerId="LiveId" clId="{EE6CA392-B829-4A9A-8BD7-F08151FF66E3}" dt="2021-06-10T13:43:54.766" v="8540" actId="1076"/>
          <ac:spMkLst>
            <pc:docMk/>
            <pc:sldMk cId="1328827519" sldId="495"/>
            <ac:spMk id="105" creationId="{0E5D4C22-82CD-4484-B111-AEA14AE87517}"/>
          </ac:spMkLst>
        </pc:spChg>
        <pc:spChg chg="mod">
          <ac:chgData name="John Laird" userId="514aed82f2490a09" providerId="LiveId" clId="{EE6CA392-B829-4A9A-8BD7-F08151FF66E3}" dt="2021-06-10T13:43:54.766" v="8540" actId="1076"/>
          <ac:spMkLst>
            <pc:docMk/>
            <pc:sldMk cId="1328827519" sldId="495"/>
            <ac:spMk id="106" creationId="{049567CC-0662-4D4A-9378-A46EAB5988C3}"/>
          </ac:spMkLst>
        </pc:spChg>
        <pc:spChg chg="mod">
          <ac:chgData name="John Laird" userId="514aed82f2490a09" providerId="LiveId" clId="{EE6CA392-B829-4A9A-8BD7-F08151FF66E3}" dt="2021-06-10T13:43:54.766" v="8540" actId="1076"/>
          <ac:spMkLst>
            <pc:docMk/>
            <pc:sldMk cId="1328827519" sldId="495"/>
            <ac:spMk id="107" creationId="{3490285C-F12A-4A59-8007-7BC4EF10358A}"/>
          </ac:spMkLst>
        </pc:spChg>
        <pc:spChg chg="mod">
          <ac:chgData name="John Laird" userId="514aed82f2490a09" providerId="LiveId" clId="{EE6CA392-B829-4A9A-8BD7-F08151FF66E3}" dt="2021-06-10T13:43:54.766" v="8540" actId="1076"/>
          <ac:spMkLst>
            <pc:docMk/>
            <pc:sldMk cId="1328827519" sldId="495"/>
            <ac:spMk id="108" creationId="{965E0EA5-0A4C-4070-A627-CAF588A29972}"/>
          </ac:spMkLst>
        </pc:spChg>
        <pc:spChg chg="mod">
          <ac:chgData name="John Laird" userId="514aed82f2490a09" providerId="LiveId" clId="{EE6CA392-B829-4A9A-8BD7-F08151FF66E3}" dt="2021-06-10T13:43:54.766" v="8540" actId="1076"/>
          <ac:spMkLst>
            <pc:docMk/>
            <pc:sldMk cId="1328827519" sldId="495"/>
            <ac:spMk id="109" creationId="{16549FD9-75EE-4E81-A33B-077809FBF7A7}"/>
          </ac:spMkLst>
        </pc:spChg>
        <pc:spChg chg="mod">
          <ac:chgData name="John Laird" userId="514aed82f2490a09" providerId="LiveId" clId="{EE6CA392-B829-4A9A-8BD7-F08151FF66E3}" dt="2021-06-10T13:43:54.766" v="8540" actId="1076"/>
          <ac:spMkLst>
            <pc:docMk/>
            <pc:sldMk cId="1328827519" sldId="495"/>
            <ac:spMk id="110" creationId="{898C7CC0-A2AE-4B02-8D9C-1080EEE329BB}"/>
          </ac:spMkLst>
        </pc:spChg>
        <pc:spChg chg="mod">
          <ac:chgData name="John Laird" userId="514aed82f2490a09" providerId="LiveId" clId="{EE6CA392-B829-4A9A-8BD7-F08151FF66E3}" dt="2021-06-10T13:43:54.766" v="8540" actId="1076"/>
          <ac:spMkLst>
            <pc:docMk/>
            <pc:sldMk cId="1328827519" sldId="495"/>
            <ac:spMk id="111" creationId="{8A6B940D-7C80-4E5C-829D-AFFCBCF303C9}"/>
          </ac:spMkLst>
        </pc:spChg>
        <pc:spChg chg="mod">
          <ac:chgData name="John Laird" userId="514aed82f2490a09" providerId="LiveId" clId="{EE6CA392-B829-4A9A-8BD7-F08151FF66E3}" dt="2021-06-10T13:43:54.766" v="8540" actId="1076"/>
          <ac:spMkLst>
            <pc:docMk/>
            <pc:sldMk cId="1328827519" sldId="495"/>
            <ac:spMk id="112" creationId="{9C23DCA0-50F0-460E-B36B-057C66356644}"/>
          </ac:spMkLst>
        </pc:spChg>
        <pc:spChg chg="mod">
          <ac:chgData name="John Laird" userId="514aed82f2490a09" providerId="LiveId" clId="{EE6CA392-B829-4A9A-8BD7-F08151FF66E3}" dt="2021-06-10T13:43:54.766" v="8540" actId="1076"/>
          <ac:spMkLst>
            <pc:docMk/>
            <pc:sldMk cId="1328827519" sldId="495"/>
            <ac:spMk id="113" creationId="{4A9D897C-C571-44A5-848D-2B06625EED94}"/>
          </ac:spMkLst>
        </pc:spChg>
        <pc:spChg chg="mod">
          <ac:chgData name="John Laird" userId="514aed82f2490a09" providerId="LiveId" clId="{EE6CA392-B829-4A9A-8BD7-F08151FF66E3}" dt="2021-06-10T13:43:54.766" v="8540" actId="1076"/>
          <ac:spMkLst>
            <pc:docMk/>
            <pc:sldMk cId="1328827519" sldId="495"/>
            <ac:spMk id="114" creationId="{59BA8E96-EB21-4A2B-9FE6-1C1F41E5DCF6}"/>
          </ac:spMkLst>
        </pc:spChg>
        <pc:spChg chg="mod">
          <ac:chgData name="John Laird" userId="514aed82f2490a09" providerId="LiveId" clId="{EE6CA392-B829-4A9A-8BD7-F08151FF66E3}" dt="2021-06-10T13:43:54.766" v="8540" actId="1076"/>
          <ac:spMkLst>
            <pc:docMk/>
            <pc:sldMk cId="1328827519" sldId="495"/>
            <ac:spMk id="115" creationId="{1EAFA28A-4175-4EC1-8261-36DB865A00F5}"/>
          </ac:spMkLst>
        </pc:spChg>
        <pc:spChg chg="mod">
          <ac:chgData name="John Laird" userId="514aed82f2490a09" providerId="LiveId" clId="{EE6CA392-B829-4A9A-8BD7-F08151FF66E3}" dt="2021-06-10T13:43:54.766" v="8540" actId="1076"/>
          <ac:spMkLst>
            <pc:docMk/>
            <pc:sldMk cId="1328827519" sldId="495"/>
            <ac:spMk id="116" creationId="{B68D7C09-D233-4ED3-BFF2-6B8D2AB5206A}"/>
          </ac:spMkLst>
        </pc:spChg>
        <pc:spChg chg="mod">
          <ac:chgData name="John Laird" userId="514aed82f2490a09" providerId="LiveId" clId="{EE6CA392-B829-4A9A-8BD7-F08151FF66E3}" dt="2021-06-10T13:43:54.766" v="8540" actId="1076"/>
          <ac:spMkLst>
            <pc:docMk/>
            <pc:sldMk cId="1328827519" sldId="495"/>
            <ac:spMk id="117" creationId="{055D88E6-375A-434B-A457-486C15F97FEB}"/>
          </ac:spMkLst>
        </pc:spChg>
        <pc:spChg chg="mod">
          <ac:chgData name="John Laird" userId="514aed82f2490a09" providerId="LiveId" clId="{EE6CA392-B829-4A9A-8BD7-F08151FF66E3}" dt="2021-06-10T13:43:54.766" v="8540" actId="1076"/>
          <ac:spMkLst>
            <pc:docMk/>
            <pc:sldMk cId="1328827519" sldId="495"/>
            <ac:spMk id="118" creationId="{7EC8634F-861B-49F2-9838-ECDD74F3A185}"/>
          </ac:spMkLst>
        </pc:spChg>
        <pc:spChg chg="mod">
          <ac:chgData name="John Laird" userId="514aed82f2490a09" providerId="LiveId" clId="{EE6CA392-B829-4A9A-8BD7-F08151FF66E3}" dt="2021-06-10T13:43:54.766" v="8540" actId="1076"/>
          <ac:spMkLst>
            <pc:docMk/>
            <pc:sldMk cId="1328827519" sldId="495"/>
            <ac:spMk id="119" creationId="{41DE063D-B284-4C01-85B4-364DEB6E54C1}"/>
          </ac:spMkLst>
        </pc:spChg>
        <pc:spChg chg="mod">
          <ac:chgData name="John Laird" userId="514aed82f2490a09" providerId="LiveId" clId="{EE6CA392-B829-4A9A-8BD7-F08151FF66E3}" dt="2021-06-10T13:43:54.766" v="8540" actId="1076"/>
          <ac:spMkLst>
            <pc:docMk/>
            <pc:sldMk cId="1328827519" sldId="495"/>
            <ac:spMk id="120" creationId="{D3C6E628-DAAC-4F9C-8254-332EF1D211F3}"/>
          </ac:spMkLst>
        </pc:spChg>
        <pc:spChg chg="mod">
          <ac:chgData name="John Laird" userId="514aed82f2490a09" providerId="LiveId" clId="{EE6CA392-B829-4A9A-8BD7-F08151FF66E3}" dt="2021-06-10T13:43:54.766" v="8540" actId="1076"/>
          <ac:spMkLst>
            <pc:docMk/>
            <pc:sldMk cId="1328827519" sldId="495"/>
            <ac:spMk id="121" creationId="{A19D4975-2E9C-46D6-85B0-CE6ABD8F6918}"/>
          </ac:spMkLst>
        </pc:spChg>
        <pc:spChg chg="mod">
          <ac:chgData name="John Laird" userId="514aed82f2490a09" providerId="LiveId" clId="{EE6CA392-B829-4A9A-8BD7-F08151FF66E3}" dt="2021-06-10T13:43:54.766" v="8540" actId="1076"/>
          <ac:spMkLst>
            <pc:docMk/>
            <pc:sldMk cId="1328827519" sldId="495"/>
            <ac:spMk id="122" creationId="{2E2A56E1-12AD-464E-AAD8-3503A116E7C8}"/>
          </ac:spMkLst>
        </pc:spChg>
        <pc:spChg chg="mod">
          <ac:chgData name="John Laird" userId="514aed82f2490a09" providerId="LiveId" clId="{EE6CA392-B829-4A9A-8BD7-F08151FF66E3}" dt="2021-06-10T13:43:54.766" v="8540" actId="1076"/>
          <ac:spMkLst>
            <pc:docMk/>
            <pc:sldMk cId="1328827519" sldId="495"/>
            <ac:spMk id="123" creationId="{0C3A9DD2-8286-4BBA-9165-EF77AF0DB778}"/>
          </ac:spMkLst>
        </pc:spChg>
        <pc:spChg chg="mod">
          <ac:chgData name="John Laird" userId="514aed82f2490a09" providerId="LiveId" clId="{EE6CA392-B829-4A9A-8BD7-F08151FF66E3}" dt="2021-06-10T13:43:54.766" v="8540" actId="1076"/>
          <ac:spMkLst>
            <pc:docMk/>
            <pc:sldMk cId="1328827519" sldId="495"/>
            <ac:spMk id="124" creationId="{D73E6982-48B8-4577-BDC3-723AAE4549D4}"/>
          </ac:spMkLst>
        </pc:spChg>
        <pc:spChg chg="mod">
          <ac:chgData name="John Laird" userId="514aed82f2490a09" providerId="LiveId" clId="{EE6CA392-B829-4A9A-8BD7-F08151FF66E3}" dt="2021-06-10T13:43:54.766" v="8540" actId="1076"/>
          <ac:spMkLst>
            <pc:docMk/>
            <pc:sldMk cId="1328827519" sldId="495"/>
            <ac:spMk id="125" creationId="{2AB3D1DB-40DD-42F0-8B30-446E70C86ED2}"/>
          </ac:spMkLst>
        </pc:spChg>
        <pc:spChg chg="mod">
          <ac:chgData name="John Laird" userId="514aed82f2490a09" providerId="LiveId" clId="{EE6CA392-B829-4A9A-8BD7-F08151FF66E3}" dt="2021-06-10T13:43:54.766" v="8540" actId="1076"/>
          <ac:spMkLst>
            <pc:docMk/>
            <pc:sldMk cId="1328827519" sldId="495"/>
            <ac:spMk id="126" creationId="{ECF2AA78-52DA-4125-BC25-0C4B1B75E62F}"/>
          </ac:spMkLst>
        </pc:spChg>
        <pc:spChg chg="mod">
          <ac:chgData name="John Laird" userId="514aed82f2490a09" providerId="LiveId" clId="{EE6CA392-B829-4A9A-8BD7-F08151FF66E3}" dt="2021-06-10T13:43:54.766" v="8540" actId="1076"/>
          <ac:spMkLst>
            <pc:docMk/>
            <pc:sldMk cId="1328827519" sldId="495"/>
            <ac:spMk id="127" creationId="{B2C5F637-F122-4F1E-BF62-2674BBAEAFF9}"/>
          </ac:spMkLst>
        </pc:spChg>
        <pc:spChg chg="mod">
          <ac:chgData name="John Laird" userId="514aed82f2490a09" providerId="LiveId" clId="{EE6CA392-B829-4A9A-8BD7-F08151FF66E3}" dt="2021-06-10T13:43:54.766" v="8540" actId="1076"/>
          <ac:spMkLst>
            <pc:docMk/>
            <pc:sldMk cId="1328827519" sldId="495"/>
            <ac:spMk id="128" creationId="{05EF5238-3DFD-434D-B0FB-E7D0629C78A5}"/>
          </ac:spMkLst>
        </pc:spChg>
        <pc:spChg chg="mod">
          <ac:chgData name="John Laird" userId="514aed82f2490a09" providerId="LiveId" clId="{EE6CA392-B829-4A9A-8BD7-F08151FF66E3}" dt="2021-06-10T13:43:54.766" v="8540" actId="1076"/>
          <ac:spMkLst>
            <pc:docMk/>
            <pc:sldMk cId="1328827519" sldId="495"/>
            <ac:spMk id="129" creationId="{02F51214-72F5-4A57-AA6F-68BAEBF904E8}"/>
          </ac:spMkLst>
        </pc:spChg>
        <pc:spChg chg="mod">
          <ac:chgData name="John Laird" userId="514aed82f2490a09" providerId="LiveId" clId="{EE6CA392-B829-4A9A-8BD7-F08151FF66E3}" dt="2021-06-10T13:43:54.766" v="8540" actId="1076"/>
          <ac:spMkLst>
            <pc:docMk/>
            <pc:sldMk cId="1328827519" sldId="495"/>
            <ac:spMk id="130" creationId="{5E390278-3ED2-4FEA-B92B-C826937D54C2}"/>
          </ac:spMkLst>
        </pc:spChg>
        <pc:spChg chg="mod">
          <ac:chgData name="John Laird" userId="514aed82f2490a09" providerId="LiveId" clId="{EE6CA392-B829-4A9A-8BD7-F08151FF66E3}" dt="2021-06-10T13:43:54.766" v="8540" actId="1076"/>
          <ac:spMkLst>
            <pc:docMk/>
            <pc:sldMk cId="1328827519" sldId="495"/>
            <ac:spMk id="131" creationId="{ADACFC90-7C9A-4402-BBAF-FEDB2EA2B16B}"/>
          </ac:spMkLst>
        </pc:spChg>
        <pc:spChg chg="mod">
          <ac:chgData name="John Laird" userId="514aed82f2490a09" providerId="LiveId" clId="{EE6CA392-B829-4A9A-8BD7-F08151FF66E3}" dt="2021-06-10T13:43:54.766" v="8540" actId="1076"/>
          <ac:spMkLst>
            <pc:docMk/>
            <pc:sldMk cId="1328827519" sldId="495"/>
            <ac:spMk id="132" creationId="{ED1813D9-2811-4122-836C-9E83DC7AF658}"/>
          </ac:spMkLst>
        </pc:spChg>
        <pc:spChg chg="mod">
          <ac:chgData name="John Laird" userId="514aed82f2490a09" providerId="LiveId" clId="{EE6CA392-B829-4A9A-8BD7-F08151FF66E3}" dt="2021-06-10T13:43:54.766" v="8540" actId="1076"/>
          <ac:spMkLst>
            <pc:docMk/>
            <pc:sldMk cId="1328827519" sldId="495"/>
            <ac:spMk id="133" creationId="{D07C58D5-5F33-4595-9043-704B157EC9F8}"/>
          </ac:spMkLst>
        </pc:spChg>
        <pc:spChg chg="mod">
          <ac:chgData name="John Laird" userId="514aed82f2490a09" providerId="LiveId" clId="{EE6CA392-B829-4A9A-8BD7-F08151FF66E3}" dt="2021-06-10T13:43:54.766" v="8540" actId="1076"/>
          <ac:spMkLst>
            <pc:docMk/>
            <pc:sldMk cId="1328827519" sldId="495"/>
            <ac:spMk id="134" creationId="{C137F826-9486-482C-8B04-2563A0E27E89}"/>
          </ac:spMkLst>
        </pc:spChg>
        <pc:spChg chg="mod">
          <ac:chgData name="John Laird" userId="514aed82f2490a09" providerId="LiveId" clId="{EE6CA392-B829-4A9A-8BD7-F08151FF66E3}" dt="2021-06-10T13:43:54.766" v="8540" actId="1076"/>
          <ac:spMkLst>
            <pc:docMk/>
            <pc:sldMk cId="1328827519" sldId="495"/>
            <ac:spMk id="135" creationId="{51740FBF-9CBF-4165-9414-09D13BA93FC2}"/>
          </ac:spMkLst>
        </pc:spChg>
        <pc:spChg chg="mod">
          <ac:chgData name="John Laird" userId="514aed82f2490a09" providerId="LiveId" clId="{EE6CA392-B829-4A9A-8BD7-F08151FF66E3}" dt="2021-06-10T13:43:54.766" v="8540" actId="1076"/>
          <ac:spMkLst>
            <pc:docMk/>
            <pc:sldMk cId="1328827519" sldId="495"/>
            <ac:spMk id="136" creationId="{1134F14D-589A-455D-88BB-F1D54680C1E7}"/>
          </ac:spMkLst>
        </pc:spChg>
        <pc:spChg chg="mod">
          <ac:chgData name="John Laird" userId="514aed82f2490a09" providerId="LiveId" clId="{EE6CA392-B829-4A9A-8BD7-F08151FF66E3}" dt="2021-06-10T13:43:54.766" v="8540" actId="1076"/>
          <ac:spMkLst>
            <pc:docMk/>
            <pc:sldMk cId="1328827519" sldId="495"/>
            <ac:spMk id="137" creationId="{600DB78A-F75B-4540-AC54-0E56E7ACECFD}"/>
          </ac:spMkLst>
        </pc:spChg>
        <pc:spChg chg="mod">
          <ac:chgData name="John Laird" userId="514aed82f2490a09" providerId="LiveId" clId="{EE6CA392-B829-4A9A-8BD7-F08151FF66E3}" dt="2021-06-10T13:43:54.766" v="8540" actId="1076"/>
          <ac:spMkLst>
            <pc:docMk/>
            <pc:sldMk cId="1328827519" sldId="495"/>
            <ac:spMk id="138" creationId="{614613D1-580A-412D-9412-DD6E214CBDAD}"/>
          </ac:spMkLst>
        </pc:spChg>
        <pc:spChg chg="mod">
          <ac:chgData name="John Laird" userId="514aed82f2490a09" providerId="LiveId" clId="{EE6CA392-B829-4A9A-8BD7-F08151FF66E3}" dt="2021-06-10T13:43:54.766" v="8540" actId="1076"/>
          <ac:spMkLst>
            <pc:docMk/>
            <pc:sldMk cId="1328827519" sldId="495"/>
            <ac:spMk id="139" creationId="{CBA0A5B6-ABDB-413D-B258-FD3D51F51D2D}"/>
          </ac:spMkLst>
        </pc:spChg>
        <pc:spChg chg="mod">
          <ac:chgData name="John Laird" userId="514aed82f2490a09" providerId="LiveId" clId="{EE6CA392-B829-4A9A-8BD7-F08151FF66E3}" dt="2021-06-10T13:43:54.766" v="8540" actId="1076"/>
          <ac:spMkLst>
            <pc:docMk/>
            <pc:sldMk cId="1328827519" sldId="495"/>
            <ac:spMk id="140" creationId="{2225CEE5-7694-4E95-BC23-7F1C6E3E9EE8}"/>
          </ac:spMkLst>
        </pc:spChg>
        <pc:spChg chg="mod">
          <ac:chgData name="John Laird" userId="514aed82f2490a09" providerId="LiveId" clId="{EE6CA392-B829-4A9A-8BD7-F08151FF66E3}" dt="2021-06-10T13:43:54.766" v="8540" actId="1076"/>
          <ac:spMkLst>
            <pc:docMk/>
            <pc:sldMk cId="1328827519" sldId="495"/>
            <ac:spMk id="141" creationId="{FD0C3505-EDF7-49CD-89DB-DAB9E2ECC07F}"/>
          </ac:spMkLst>
        </pc:spChg>
        <pc:spChg chg="mod">
          <ac:chgData name="John Laird" userId="514aed82f2490a09" providerId="LiveId" clId="{EE6CA392-B829-4A9A-8BD7-F08151FF66E3}" dt="2021-06-10T13:43:54.766" v="8540" actId="1076"/>
          <ac:spMkLst>
            <pc:docMk/>
            <pc:sldMk cId="1328827519" sldId="495"/>
            <ac:spMk id="142" creationId="{DC139EC6-7556-4408-A43E-6EDB590F66D0}"/>
          </ac:spMkLst>
        </pc:spChg>
        <pc:spChg chg="mod">
          <ac:chgData name="John Laird" userId="514aed82f2490a09" providerId="LiveId" clId="{EE6CA392-B829-4A9A-8BD7-F08151FF66E3}" dt="2021-06-10T13:43:54.766" v="8540" actId="1076"/>
          <ac:spMkLst>
            <pc:docMk/>
            <pc:sldMk cId="1328827519" sldId="495"/>
            <ac:spMk id="143" creationId="{6FDEF1EC-7637-4901-9C9D-42BDFF5F0D35}"/>
          </ac:spMkLst>
        </pc:spChg>
        <pc:spChg chg="mod">
          <ac:chgData name="John Laird" userId="514aed82f2490a09" providerId="LiveId" clId="{EE6CA392-B829-4A9A-8BD7-F08151FF66E3}" dt="2021-06-10T13:43:54.766" v="8540" actId="1076"/>
          <ac:spMkLst>
            <pc:docMk/>
            <pc:sldMk cId="1328827519" sldId="495"/>
            <ac:spMk id="144" creationId="{060101FD-4C77-4238-B8D3-B84DB867BCFF}"/>
          </ac:spMkLst>
        </pc:spChg>
        <pc:spChg chg="mod">
          <ac:chgData name="John Laird" userId="514aed82f2490a09" providerId="LiveId" clId="{EE6CA392-B829-4A9A-8BD7-F08151FF66E3}" dt="2021-06-10T13:43:54.766" v="8540" actId="1076"/>
          <ac:spMkLst>
            <pc:docMk/>
            <pc:sldMk cId="1328827519" sldId="495"/>
            <ac:spMk id="145" creationId="{9D6504EB-F463-4DDE-BA56-ACC2EE21ABAD}"/>
          </ac:spMkLst>
        </pc:spChg>
        <pc:spChg chg="mod">
          <ac:chgData name="John Laird" userId="514aed82f2490a09" providerId="LiveId" clId="{EE6CA392-B829-4A9A-8BD7-F08151FF66E3}" dt="2021-06-10T13:43:54.766" v="8540" actId="1076"/>
          <ac:spMkLst>
            <pc:docMk/>
            <pc:sldMk cId="1328827519" sldId="495"/>
            <ac:spMk id="146" creationId="{2B9CE714-98FB-4E66-864D-F57F5F185413}"/>
          </ac:spMkLst>
        </pc:spChg>
        <pc:spChg chg="mod">
          <ac:chgData name="John Laird" userId="514aed82f2490a09" providerId="LiveId" clId="{EE6CA392-B829-4A9A-8BD7-F08151FF66E3}" dt="2021-06-10T13:43:54.766" v="8540" actId="1076"/>
          <ac:spMkLst>
            <pc:docMk/>
            <pc:sldMk cId="1328827519" sldId="495"/>
            <ac:spMk id="147" creationId="{113B2623-88A6-4EAD-B00F-C17754123B6B}"/>
          </ac:spMkLst>
        </pc:spChg>
        <pc:spChg chg="mod">
          <ac:chgData name="John Laird" userId="514aed82f2490a09" providerId="LiveId" clId="{EE6CA392-B829-4A9A-8BD7-F08151FF66E3}" dt="2021-06-10T13:43:54.766" v="8540" actId="1076"/>
          <ac:spMkLst>
            <pc:docMk/>
            <pc:sldMk cId="1328827519" sldId="495"/>
            <ac:spMk id="148" creationId="{61B5F7BF-8BC0-4CBA-B687-46871C26773C}"/>
          </ac:spMkLst>
        </pc:spChg>
        <pc:spChg chg="mod">
          <ac:chgData name="John Laird" userId="514aed82f2490a09" providerId="LiveId" clId="{EE6CA392-B829-4A9A-8BD7-F08151FF66E3}" dt="2021-06-10T13:43:54.766" v="8540" actId="1076"/>
          <ac:spMkLst>
            <pc:docMk/>
            <pc:sldMk cId="1328827519" sldId="495"/>
            <ac:spMk id="149" creationId="{908CBEF7-5FA3-401A-A33B-7C37949D587D}"/>
          </ac:spMkLst>
        </pc:spChg>
        <pc:spChg chg="mod">
          <ac:chgData name="John Laird" userId="514aed82f2490a09" providerId="LiveId" clId="{EE6CA392-B829-4A9A-8BD7-F08151FF66E3}" dt="2021-06-10T13:43:54.766" v="8540" actId="1076"/>
          <ac:spMkLst>
            <pc:docMk/>
            <pc:sldMk cId="1328827519" sldId="495"/>
            <ac:spMk id="150" creationId="{96B2214B-6F3F-424E-95C7-6FEB454F704A}"/>
          </ac:spMkLst>
        </pc:spChg>
        <pc:spChg chg="mod">
          <ac:chgData name="John Laird" userId="514aed82f2490a09" providerId="LiveId" clId="{EE6CA392-B829-4A9A-8BD7-F08151FF66E3}" dt="2021-06-10T13:43:54.766" v="8540" actId="1076"/>
          <ac:spMkLst>
            <pc:docMk/>
            <pc:sldMk cId="1328827519" sldId="495"/>
            <ac:spMk id="151" creationId="{806606D4-D804-4DC3-9660-83ED4EBDBFA0}"/>
          </ac:spMkLst>
        </pc:spChg>
        <pc:spChg chg="mod">
          <ac:chgData name="John Laird" userId="514aed82f2490a09" providerId="LiveId" clId="{EE6CA392-B829-4A9A-8BD7-F08151FF66E3}" dt="2021-06-10T13:43:54.766" v="8540" actId="1076"/>
          <ac:spMkLst>
            <pc:docMk/>
            <pc:sldMk cId="1328827519" sldId="495"/>
            <ac:spMk id="153" creationId="{9B1CBB9A-1BBC-4CC2-B98E-C32AA2E539FB}"/>
          </ac:spMkLst>
        </pc:spChg>
        <pc:spChg chg="mod">
          <ac:chgData name="John Laird" userId="514aed82f2490a09" providerId="LiveId" clId="{EE6CA392-B829-4A9A-8BD7-F08151FF66E3}" dt="2021-06-10T23:36:27.355" v="16506" actId="207"/>
          <ac:spMkLst>
            <pc:docMk/>
            <pc:sldMk cId="1328827519" sldId="495"/>
            <ac:spMk id="155" creationId="{098A7B68-A045-4B15-985D-CA79E22445E9}"/>
          </ac:spMkLst>
        </pc:spChg>
        <pc:spChg chg="mod">
          <ac:chgData name="John Laird" userId="514aed82f2490a09" providerId="LiveId" clId="{EE6CA392-B829-4A9A-8BD7-F08151FF66E3}" dt="2021-06-10T23:36:32.138" v="16508" actId="207"/>
          <ac:spMkLst>
            <pc:docMk/>
            <pc:sldMk cId="1328827519" sldId="495"/>
            <ac:spMk id="156" creationId="{3A92391B-4EA5-4CD7-ACCA-F86928C6C3BB}"/>
          </ac:spMkLst>
        </pc:spChg>
        <pc:spChg chg="mod">
          <ac:chgData name="John Laird" userId="514aed82f2490a09" providerId="LiveId" clId="{EE6CA392-B829-4A9A-8BD7-F08151FF66E3}" dt="2021-06-10T13:43:54.766" v="8540" actId="1076"/>
          <ac:spMkLst>
            <pc:docMk/>
            <pc:sldMk cId="1328827519" sldId="495"/>
            <ac:spMk id="157" creationId="{14657C05-E57C-405A-BCB0-EA604DC7E198}"/>
          </ac:spMkLst>
        </pc:spChg>
        <pc:spChg chg="mod">
          <ac:chgData name="John Laird" userId="514aed82f2490a09" providerId="LiveId" clId="{EE6CA392-B829-4A9A-8BD7-F08151FF66E3}" dt="2021-06-10T13:43:54.766" v="8540" actId="1076"/>
          <ac:spMkLst>
            <pc:docMk/>
            <pc:sldMk cId="1328827519" sldId="495"/>
            <ac:spMk id="158" creationId="{B3A44BFD-D4C2-4425-A132-500BEF542CFB}"/>
          </ac:spMkLst>
        </pc:spChg>
        <pc:spChg chg="mod">
          <ac:chgData name="John Laird" userId="514aed82f2490a09" providerId="LiveId" clId="{EE6CA392-B829-4A9A-8BD7-F08151FF66E3}" dt="2021-06-10T13:43:54.766" v="8540" actId="1076"/>
          <ac:spMkLst>
            <pc:docMk/>
            <pc:sldMk cId="1328827519" sldId="495"/>
            <ac:spMk id="159" creationId="{56AC6A69-75BE-4510-BE14-95FB2AA023FA}"/>
          </ac:spMkLst>
        </pc:spChg>
        <pc:spChg chg="mod">
          <ac:chgData name="John Laird" userId="514aed82f2490a09" providerId="LiveId" clId="{EE6CA392-B829-4A9A-8BD7-F08151FF66E3}" dt="2021-06-10T13:43:54.766" v="8540" actId="1076"/>
          <ac:spMkLst>
            <pc:docMk/>
            <pc:sldMk cId="1328827519" sldId="495"/>
            <ac:spMk id="160" creationId="{5C261BB9-A82E-41DB-96B0-273F452C712C}"/>
          </ac:spMkLst>
        </pc:spChg>
        <pc:spChg chg="mod">
          <ac:chgData name="John Laird" userId="514aed82f2490a09" providerId="LiveId" clId="{EE6CA392-B829-4A9A-8BD7-F08151FF66E3}" dt="2021-06-10T13:43:54.766" v="8540" actId="1076"/>
          <ac:spMkLst>
            <pc:docMk/>
            <pc:sldMk cId="1328827519" sldId="495"/>
            <ac:spMk id="161" creationId="{383C4742-A596-4BDD-864E-6591E2998398}"/>
          </ac:spMkLst>
        </pc:spChg>
        <pc:grpChg chg="add mod">
          <ac:chgData name="John Laird" userId="514aed82f2490a09" providerId="LiveId" clId="{EE6CA392-B829-4A9A-8BD7-F08151FF66E3}" dt="2021-06-10T23:46:24.828" v="16718" actId="207"/>
          <ac:grpSpMkLst>
            <pc:docMk/>
            <pc:sldMk cId="1328827519" sldId="495"/>
            <ac:grpSpMk id="11" creationId="{1DA83435-644F-4A5A-AE66-E624AD5B675B}"/>
          </ac:grpSpMkLst>
        </pc:grpChg>
        <pc:grpChg chg="mod">
          <ac:chgData name="John Laird" userId="514aed82f2490a09" providerId="LiveId" clId="{EE6CA392-B829-4A9A-8BD7-F08151FF66E3}" dt="2021-06-10T13:43:54.766" v="8540" actId="1076"/>
          <ac:grpSpMkLst>
            <pc:docMk/>
            <pc:sldMk cId="1328827519" sldId="495"/>
            <ac:grpSpMk id="38" creationId="{9AE53112-0410-4F81-BE6D-A546B1B15B82}"/>
          </ac:grpSpMkLst>
        </pc:grpChg>
        <pc:grpChg chg="mod">
          <ac:chgData name="John Laird" userId="514aed82f2490a09" providerId="LiveId" clId="{EE6CA392-B829-4A9A-8BD7-F08151FF66E3}" dt="2021-06-10T13:49:06.655" v="8793" actId="1076"/>
          <ac:grpSpMkLst>
            <pc:docMk/>
            <pc:sldMk cId="1328827519" sldId="495"/>
            <ac:grpSpMk id="76" creationId="{B43747F9-E779-48C4-88FD-EB188C56C125}"/>
          </ac:grpSpMkLst>
        </pc:grpChg>
        <pc:cxnChg chg="add mod">
          <ac:chgData name="John Laird" userId="514aed82f2490a09" providerId="LiveId" clId="{EE6CA392-B829-4A9A-8BD7-F08151FF66E3}" dt="2021-06-10T23:46:36.081" v="16719" actId="208"/>
          <ac:cxnSpMkLst>
            <pc:docMk/>
            <pc:sldMk cId="1328827519" sldId="495"/>
            <ac:cxnSpMk id="6" creationId="{2FD016E0-EFBE-4D52-9D02-46B78DBD5FCA}"/>
          </ac:cxnSpMkLst>
        </pc:cxnChg>
        <pc:cxnChg chg="mod">
          <ac:chgData name="John Laird" userId="514aed82f2490a09" providerId="LiveId" clId="{EE6CA392-B829-4A9A-8BD7-F08151FF66E3}" dt="2021-06-10T13:43:54.766" v="8540" actId="1076"/>
          <ac:cxnSpMkLst>
            <pc:docMk/>
            <pc:sldMk cId="1328827519" sldId="495"/>
            <ac:cxnSpMk id="39" creationId="{0D1C7DAF-3F50-42A2-9E85-02A3A34D393A}"/>
          </ac:cxnSpMkLst>
        </pc:cxnChg>
        <pc:cxnChg chg="mod">
          <ac:chgData name="John Laird" userId="514aed82f2490a09" providerId="LiveId" clId="{EE6CA392-B829-4A9A-8BD7-F08151FF66E3}" dt="2021-06-10T13:43:54.766" v="8540" actId="1076"/>
          <ac:cxnSpMkLst>
            <pc:docMk/>
            <pc:sldMk cId="1328827519" sldId="495"/>
            <ac:cxnSpMk id="40" creationId="{BE76775D-BE6C-4683-97A6-BC03C4CB2FCA}"/>
          </ac:cxnSpMkLst>
        </pc:cxnChg>
        <pc:cxnChg chg="mod">
          <ac:chgData name="John Laird" userId="514aed82f2490a09" providerId="LiveId" clId="{EE6CA392-B829-4A9A-8BD7-F08151FF66E3}" dt="2021-06-10T13:43:54.766" v="8540" actId="1076"/>
          <ac:cxnSpMkLst>
            <pc:docMk/>
            <pc:sldMk cId="1328827519" sldId="495"/>
            <ac:cxnSpMk id="42" creationId="{A30EF1FC-25D2-4FF2-9EE0-25D860185927}"/>
          </ac:cxnSpMkLst>
        </pc:cxnChg>
        <pc:cxnChg chg="mod">
          <ac:chgData name="John Laird" userId="514aed82f2490a09" providerId="LiveId" clId="{EE6CA392-B829-4A9A-8BD7-F08151FF66E3}" dt="2021-06-10T13:43:54.766" v="8540" actId="1076"/>
          <ac:cxnSpMkLst>
            <pc:docMk/>
            <pc:sldMk cId="1328827519" sldId="495"/>
            <ac:cxnSpMk id="77" creationId="{289138EF-3474-4C1F-8214-D81C1CB8F6D9}"/>
          </ac:cxnSpMkLst>
        </pc:cxnChg>
        <pc:cxnChg chg="mod">
          <ac:chgData name="John Laird" userId="514aed82f2490a09" providerId="LiveId" clId="{EE6CA392-B829-4A9A-8BD7-F08151FF66E3}" dt="2021-06-10T13:43:54.766" v="8540" actId="1076"/>
          <ac:cxnSpMkLst>
            <pc:docMk/>
            <pc:sldMk cId="1328827519" sldId="495"/>
            <ac:cxnSpMk id="78" creationId="{A22D3659-05CF-4117-B619-713342B44663}"/>
          </ac:cxnSpMkLst>
        </pc:cxnChg>
        <pc:cxnChg chg="mod">
          <ac:chgData name="John Laird" userId="514aed82f2490a09" providerId="LiveId" clId="{EE6CA392-B829-4A9A-8BD7-F08151FF66E3}" dt="2021-06-10T13:43:54.766" v="8540" actId="1076"/>
          <ac:cxnSpMkLst>
            <pc:docMk/>
            <pc:sldMk cId="1328827519" sldId="495"/>
            <ac:cxnSpMk id="152" creationId="{30D838E9-0FBD-41AA-B2FA-78EC1840A845}"/>
          </ac:cxnSpMkLst>
        </pc:cxnChg>
        <pc:cxnChg chg="mod">
          <ac:chgData name="John Laird" userId="514aed82f2490a09" providerId="LiveId" clId="{EE6CA392-B829-4A9A-8BD7-F08151FF66E3}" dt="2021-06-10T13:43:54.766" v="8540" actId="1076"/>
          <ac:cxnSpMkLst>
            <pc:docMk/>
            <pc:sldMk cId="1328827519" sldId="495"/>
            <ac:cxnSpMk id="154" creationId="{DC174243-8051-4CD7-A38A-56BC4E16DFCE}"/>
          </ac:cxnSpMkLst>
        </pc:cxnChg>
        <pc:cxnChg chg="add mod">
          <ac:chgData name="John Laird" userId="514aed82f2490a09" providerId="LiveId" clId="{EE6CA392-B829-4A9A-8BD7-F08151FF66E3}" dt="2021-06-10T23:46:46.636" v="16721" actId="14100"/>
          <ac:cxnSpMkLst>
            <pc:docMk/>
            <pc:sldMk cId="1328827519" sldId="495"/>
            <ac:cxnSpMk id="162" creationId="{BA81E09C-0344-4F3F-BFEB-915276C88F2C}"/>
          </ac:cxnSpMkLst>
        </pc:cxnChg>
        <pc:cxnChg chg="add mod">
          <ac:chgData name="John Laird" userId="514aed82f2490a09" providerId="LiveId" clId="{EE6CA392-B829-4A9A-8BD7-F08151FF66E3}" dt="2021-06-10T23:46:43.308" v="16720" actId="14100"/>
          <ac:cxnSpMkLst>
            <pc:docMk/>
            <pc:sldMk cId="1328827519" sldId="495"/>
            <ac:cxnSpMk id="163" creationId="{68BBBC7C-59CC-453D-9315-51B7ACE5F3A5}"/>
          </ac:cxnSpMkLst>
        </pc:cxnChg>
      </pc:sldChg>
      <pc:sldChg chg="addSp delSp modSp add del mod">
        <pc:chgData name="John Laird" userId="514aed82f2490a09" providerId="LiveId" clId="{EE6CA392-B829-4A9A-8BD7-F08151FF66E3}" dt="2021-06-10T19:21:12.735" v="11723" actId="47"/>
        <pc:sldMkLst>
          <pc:docMk/>
          <pc:sldMk cId="3491187140" sldId="496"/>
        </pc:sldMkLst>
        <pc:spChg chg="mod">
          <ac:chgData name="John Laird" userId="514aed82f2490a09" providerId="LiveId" clId="{EE6CA392-B829-4A9A-8BD7-F08151FF66E3}" dt="2021-06-10T14:45:31.449" v="10210" actId="20577"/>
          <ac:spMkLst>
            <pc:docMk/>
            <pc:sldMk cId="3491187140" sldId="496"/>
            <ac:spMk id="2" creationId="{5B0CCA2E-FF07-45AB-91A6-D1FDF62608D5}"/>
          </ac:spMkLst>
        </pc:spChg>
        <pc:spChg chg="add mod">
          <ac:chgData name="John Laird" userId="514aed82f2490a09" providerId="LiveId" clId="{EE6CA392-B829-4A9A-8BD7-F08151FF66E3}" dt="2021-06-10T17:54:31.175" v="10477" actId="1076"/>
          <ac:spMkLst>
            <pc:docMk/>
            <pc:sldMk cId="3491187140" sldId="496"/>
            <ac:spMk id="4" creationId="{81025F8F-BEAE-4AAE-9DE5-250E1CD4C39F}"/>
          </ac:spMkLst>
        </pc:spChg>
        <pc:spChg chg="mod">
          <ac:chgData name="John Laird" userId="514aed82f2490a09" providerId="LiveId" clId="{EE6CA392-B829-4A9A-8BD7-F08151FF66E3}" dt="2021-06-10T19:20:57.518" v="11722" actId="6549"/>
          <ac:spMkLst>
            <pc:docMk/>
            <pc:sldMk cId="3491187140" sldId="496"/>
            <ac:spMk id="5" creationId="{43A3CD2A-D08E-4ED5-9F72-44C86591F2A0}"/>
          </ac:spMkLst>
        </pc:spChg>
        <pc:spChg chg="add mod">
          <ac:chgData name="John Laird" userId="514aed82f2490a09" providerId="LiveId" clId="{EE6CA392-B829-4A9A-8BD7-F08151FF66E3}" dt="2021-06-10T19:10:21.995" v="11433" actId="1076"/>
          <ac:spMkLst>
            <pc:docMk/>
            <pc:sldMk cId="3491187140" sldId="496"/>
            <ac:spMk id="11" creationId="{6897C040-A918-4D7E-BEE3-E346FB1BCB95}"/>
          </ac:spMkLst>
        </pc:spChg>
        <pc:spChg chg="add mod">
          <ac:chgData name="John Laird" userId="514aed82f2490a09" providerId="LiveId" clId="{EE6CA392-B829-4A9A-8BD7-F08151FF66E3}" dt="2021-06-10T17:57:22.854" v="10593" actId="1036"/>
          <ac:spMkLst>
            <pc:docMk/>
            <pc:sldMk cId="3491187140" sldId="496"/>
            <ac:spMk id="16" creationId="{DD91A2F7-76F6-43F7-8D1A-36FD68A5794A}"/>
          </ac:spMkLst>
        </pc:spChg>
        <pc:spChg chg="add mod">
          <ac:chgData name="John Laird" userId="514aed82f2490a09" providerId="LiveId" clId="{EE6CA392-B829-4A9A-8BD7-F08151FF66E3}" dt="2021-06-10T17:57:22.854" v="10593" actId="1036"/>
          <ac:spMkLst>
            <pc:docMk/>
            <pc:sldMk cId="3491187140" sldId="496"/>
            <ac:spMk id="17" creationId="{9D14D333-1FB4-4520-B8DD-30AC5528708D}"/>
          </ac:spMkLst>
        </pc:spChg>
        <pc:spChg chg="add mod">
          <ac:chgData name="John Laird" userId="514aed82f2490a09" providerId="LiveId" clId="{EE6CA392-B829-4A9A-8BD7-F08151FF66E3}" dt="2021-06-10T17:57:22.854" v="10593" actId="1036"/>
          <ac:spMkLst>
            <pc:docMk/>
            <pc:sldMk cId="3491187140" sldId="496"/>
            <ac:spMk id="18" creationId="{9A9C7173-D86D-4E43-9168-63CDA035097E}"/>
          </ac:spMkLst>
        </pc:spChg>
        <pc:spChg chg="add mod">
          <ac:chgData name="John Laird" userId="514aed82f2490a09" providerId="LiveId" clId="{EE6CA392-B829-4A9A-8BD7-F08151FF66E3}" dt="2021-06-10T17:57:22.854" v="10593" actId="1036"/>
          <ac:spMkLst>
            <pc:docMk/>
            <pc:sldMk cId="3491187140" sldId="496"/>
            <ac:spMk id="19" creationId="{75AF19A1-0CD8-4204-9F39-BC64A5789F5E}"/>
          </ac:spMkLst>
        </pc:spChg>
        <pc:spChg chg="add mod">
          <ac:chgData name="John Laird" userId="514aed82f2490a09" providerId="LiveId" clId="{EE6CA392-B829-4A9A-8BD7-F08151FF66E3}" dt="2021-06-10T17:58:44.680" v="10641" actId="1076"/>
          <ac:spMkLst>
            <pc:docMk/>
            <pc:sldMk cId="3491187140" sldId="496"/>
            <ac:spMk id="20" creationId="{A55FC7FC-CE24-4AE1-A993-8BF3FE4D2D8A}"/>
          </ac:spMkLst>
        </pc:spChg>
        <pc:spChg chg="add mod">
          <ac:chgData name="John Laird" userId="514aed82f2490a09" providerId="LiveId" clId="{EE6CA392-B829-4A9A-8BD7-F08151FF66E3}" dt="2021-06-10T17:58:47.943" v="10642" actId="1076"/>
          <ac:spMkLst>
            <pc:docMk/>
            <pc:sldMk cId="3491187140" sldId="496"/>
            <ac:spMk id="26" creationId="{CC49CEAF-ED52-401F-B45C-A973685E5E72}"/>
          </ac:spMkLst>
        </pc:spChg>
        <pc:spChg chg="add mod">
          <ac:chgData name="John Laird" userId="514aed82f2490a09" providerId="LiveId" clId="{EE6CA392-B829-4A9A-8BD7-F08151FF66E3}" dt="2021-06-10T17:59:20.225" v="10662" actId="1076"/>
          <ac:spMkLst>
            <pc:docMk/>
            <pc:sldMk cId="3491187140" sldId="496"/>
            <ac:spMk id="31" creationId="{74E6E5E4-01E9-4EC8-8F57-D56351D0B729}"/>
          </ac:spMkLst>
        </pc:spChg>
        <pc:spChg chg="add mod">
          <ac:chgData name="John Laird" userId="514aed82f2490a09" providerId="LiveId" clId="{EE6CA392-B829-4A9A-8BD7-F08151FF66E3}" dt="2021-06-10T17:59:29.490" v="10664" actId="1076"/>
          <ac:spMkLst>
            <pc:docMk/>
            <pc:sldMk cId="3491187140" sldId="496"/>
            <ac:spMk id="36" creationId="{C96BDC4F-96EC-40CB-9E59-AA93721A8C9D}"/>
          </ac:spMkLst>
        </pc:spChg>
        <pc:spChg chg="add mod">
          <ac:chgData name="John Laird" userId="514aed82f2490a09" providerId="LiveId" clId="{EE6CA392-B829-4A9A-8BD7-F08151FF66E3}" dt="2021-06-10T18:50:01.216" v="10836" actId="1036"/>
          <ac:spMkLst>
            <pc:docMk/>
            <pc:sldMk cId="3491187140" sldId="496"/>
            <ac:spMk id="40" creationId="{B6216CA5-ED0F-4A84-B39A-2FF8DCD97111}"/>
          </ac:spMkLst>
        </pc:spChg>
        <pc:spChg chg="add mod">
          <ac:chgData name="John Laird" userId="514aed82f2490a09" providerId="LiveId" clId="{EE6CA392-B829-4A9A-8BD7-F08151FF66E3}" dt="2021-06-10T18:50:01.216" v="10836" actId="1036"/>
          <ac:spMkLst>
            <pc:docMk/>
            <pc:sldMk cId="3491187140" sldId="496"/>
            <ac:spMk id="41" creationId="{DAC0BC11-94DC-4ACF-8C22-2BAB346C4C42}"/>
          </ac:spMkLst>
        </pc:spChg>
        <pc:spChg chg="add mod">
          <ac:chgData name="John Laird" userId="514aed82f2490a09" providerId="LiveId" clId="{EE6CA392-B829-4A9A-8BD7-F08151FF66E3}" dt="2021-06-10T18:50:01.216" v="10836" actId="1036"/>
          <ac:spMkLst>
            <pc:docMk/>
            <pc:sldMk cId="3491187140" sldId="496"/>
            <ac:spMk id="42" creationId="{CE189631-AF60-4420-AA7E-52204499AB48}"/>
          </ac:spMkLst>
        </pc:spChg>
        <pc:spChg chg="add mod">
          <ac:chgData name="John Laird" userId="514aed82f2490a09" providerId="LiveId" clId="{EE6CA392-B829-4A9A-8BD7-F08151FF66E3}" dt="2021-06-10T18:50:29.145" v="10850" actId="1038"/>
          <ac:spMkLst>
            <pc:docMk/>
            <pc:sldMk cId="3491187140" sldId="496"/>
            <ac:spMk id="50" creationId="{4E1DDB5C-4C47-40F5-AB0E-AF77D65D3A9D}"/>
          </ac:spMkLst>
        </pc:spChg>
        <pc:spChg chg="add mod">
          <ac:chgData name="John Laird" userId="514aed82f2490a09" providerId="LiveId" clId="{EE6CA392-B829-4A9A-8BD7-F08151FF66E3}" dt="2021-06-10T18:50:29.145" v="10850" actId="1038"/>
          <ac:spMkLst>
            <pc:docMk/>
            <pc:sldMk cId="3491187140" sldId="496"/>
            <ac:spMk id="52" creationId="{0B40CF00-F06A-4F45-BF00-80EB766D38AA}"/>
          </ac:spMkLst>
        </pc:spChg>
        <pc:spChg chg="add mod">
          <ac:chgData name="John Laird" userId="514aed82f2490a09" providerId="LiveId" clId="{EE6CA392-B829-4A9A-8BD7-F08151FF66E3}" dt="2021-06-10T18:50:29.145" v="10850" actId="1038"/>
          <ac:spMkLst>
            <pc:docMk/>
            <pc:sldMk cId="3491187140" sldId="496"/>
            <ac:spMk id="53" creationId="{5A31D741-BB79-4E7C-B8BB-438C0A52B59C}"/>
          </ac:spMkLst>
        </pc:spChg>
        <pc:cxnChg chg="add del mod">
          <ac:chgData name="John Laird" userId="514aed82f2490a09" providerId="LiveId" clId="{EE6CA392-B829-4A9A-8BD7-F08151FF66E3}" dt="2021-06-10T17:52:17.211" v="10409" actId="478"/>
          <ac:cxnSpMkLst>
            <pc:docMk/>
            <pc:sldMk cId="3491187140" sldId="496"/>
            <ac:cxnSpMk id="6" creationId="{4D844EDF-F53D-4698-B8F0-B2BFC4FE7286}"/>
          </ac:cxnSpMkLst>
        </pc:cxnChg>
        <pc:cxnChg chg="add del mod">
          <ac:chgData name="John Laird" userId="514aed82f2490a09" providerId="LiveId" clId="{EE6CA392-B829-4A9A-8BD7-F08151FF66E3}" dt="2021-06-10T17:52:15.277" v="10408" actId="478"/>
          <ac:cxnSpMkLst>
            <pc:docMk/>
            <pc:sldMk cId="3491187140" sldId="496"/>
            <ac:cxnSpMk id="12" creationId="{D8E5FFF7-BA71-473D-8517-CD0E770ADF88}"/>
          </ac:cxnSpMkLst>
        </pc:cxnChg>
        <pc:cxnChg chg="add mod">
          <ac:chgData name="John Laird" userId="514aed82f2490a09" providerId="LiveId" clId="{EE6CA392-B829-4A9A-8BD7-F08151FF66E3}" dt="2021-06-10T17:58:51.392" v="10643" actId="14100"/>
          <ac:cxnSpMkLst>
            <pc:docMk/>
            <pc:sldMk cId="3491187140" sldId="496"/>
            <ac:cxnSpMk id="21" creationId="{0BA6ACFD-B9E8-458D-9997-00A1D5DFAB0A}"/>
          </ac:cxnSpMkLst>
        </pc:cxnChg>
        <pc:cxnChg chg="add mod">
          <ac:chgData name="John Laird" userId="514aed82f2490a09" providerId="LiveId" clId="{EE6CA392-B829-4A9A-8BD7-F08151FF66E3}" dt="2021-06-10T17:58:57.787" v="10646" actId="14100"/>
          <ac:cxnSpMkLst>
            <pc:docMk/>
            <pc:sldMk cId="3491187140" sldId="496"/>
            <ac:cxnSpMk id="28" creationId="{71DB8C6E-AC94-48FF-9D0B-987426EE4604}"/>
          </ac:cxnSpMkLst>
        </pc:cxnChg>
        <pc:cxnChg chg="add mod">
          <ac:chgData name="John Laird" userId="514aed82f2490a09" providerId="LiveId" clId="{EE6CA392-B829-4A9A-8BD7-F08151FF66E3}" dt="2021-06-10T17:59:20.225" v="10662" actId="1076"/>
          <ac:cxnSpMkLst>
            <pc:docMk/>
            <pc:sldMk cId="3491187140" sldId="496"/>
            <ac:cxnSpMk id="32" creationId="{9F3F4F47-FAC6-4067-90BA-D30ECF2FC280}"/>
          </ac:cxnSpMkLst>
        </pc:cxnChg>
        <pc:cxnChg chg="add mod">
          <ac:chgData name="John Laird" userId="514aed82f2490a09" providerId="LiveId" clId="{EE6CA392-B829-4A9A-8BD7-F08151FF66E3}" dt="2021-06-10T17:59:36.829" v="10667" actId="14100"/>
          <ac:cxnSpMkLst>
            <pc:docMk/>
            <pc:sldMk cId="3491187140" sldId="496"/>
            <ac:cxnSpMk id="37" creationId="{DC321A57-C4D7-4D86-90C7-219FA8927580}"/>
          </ac:cxnSpMkLst>
        </pc:cxnChg>
        <pc:cxnChg chg="add mod">
          <ac:chgData name="John Laird" userId="514aed82f2490a09" providerId="LiveId" clId="{EE6CA392-B829-4A9A-8BD7-F08151FF66E3}" dt="2021-06-10T18:50:35.788" v="10852" actId="14100"/>
          <ac:cxnSpMkLst>
            <pc:docMk/>
            <pc:sldMk cId="3491187140" sldId="496"/>
            <ac:cxnSpMk id="43" creationId="{6CF89700-A710-4B3A-AFE4-A24734C8439F}"/>
          </ac:cxnSpMkLst>
        </pc:cxnChg>
        <pc:cxnChg chg="add mod">
          <ac:chgData name="John Laird" userId="514aed82f2490a09" providerId="LiveId" clId="{EE6CA392-B829-4A9A-8BD7-F08151FF66E3}" dt="2021-06-10T18:50:33.341" v="10851" actId="14100"/>
          <ac:cxnSpMkLst>
            <pc:docMk/>
            <pc:sldMk cId="3491187140" sldId="496"/>
            <ac:cxnSpMk id="44" creationId="{18E23F58-4B21-43F9-A8E8-D38D2599CC22}"/>
          </ac:cxnSpMkLst>
        </pc:cxnChg>
        <pc:cxnChg chg="add mod">
          <ac:chgData name="John Laird" userId="514aed82f2490a09" providerId="LiveId" clId="{EE6CA392-B829-4A9A-8BD7-F08151FF66E3}" dt="2021-06-10T18:50:29.145" v="10850" actId="1038"/>
          <ac:cxnSpMkLst>
            <pc:docMk/>
            <pc:sldMk cId="3491187140" sldId="496"/>
            <ac:cxnSpMk id="46" creationId="{967A0683-373B-4B65-9AE0-EF91B380CABE}"/>
          </ac:cxnSpMkLst>
        </pc:cxnChg>
      </pc:sldChg>
      <pc:sldChg chg="modSp new mod ord modAnim">
        <pc:chgData name="John Laird" userId="514aed82f2490a09" providerId="LiveId" clId="{EE6CA392-B829-4A9A-8BD7-F08151FF66E3}" dt="2021-06-11T13:45:31.650" v="18902" actId="6549"/>
        <pc:sldMkLst>
          <pc:docMk/>
          <pc:sldMk cId="2054778714" sldId="497"/>
        </pc:sldMkLst>
        <pc:spChg chg="mod">
          <ac:chgData name="John Laird" userId="514aed82f2490a09" providerId="LiveId" clId="{EE6CA392-B829-4A9A-8BD7-F08151FF66E3}" dt="2021-06-10T21:03:00.147" v="14758" actId="20577"/>
          <ac:spMkLst>
            <pc:docMk/>
            <pc:sldMk cId="2054778714" sldId="497"/>
            <ac:spMk id="2" creationId="{E00DC79A-A3D4-4C94-A1B5-DF22ADD78B55}"/>
          </ac:spMkLst>
        </pc:spChg>
        <pc:spChg chg="mod">
          <ac:chgData name="John Laird" userId="514aed82f2490a09" providerId="LiveId" clId="{EE6CA392-B829-4A9A-8BD7-F08151FF66E3}" dt="2021-06-11T13:45:31.650" v="18902" actId="6549"/>
          <ac:spMkLst>
            <pc:docMk/>
            <pc:sldMk cId="2054778714" sldId="497"/>
            <ac:spMk id="3" creationId="{14CB0DAD-A769-4E27-B363-C1A27D23C04E}"/>
          </ac:spMkLst>
        </pc:spChg>
      </pc:sldChg>
      <pc:sldChg chg="addSp modSp add mod modAnim">
        <pc:chgData name="John Laird" userId="514aed82f2490a09" providerId="LiveId" clId="{EE6CA392-B829-4A9A-8BD7-F08151FF66E3}" dt="2021-06-10T23:55:36.816" v="16785"/>
        <pc:sldMkLst>
          <pc:docMk/>
          <pc:sldMk cId="2937507887" sldId="498"/>
        </pc:sldMkLst>
        <pc:spChg chg="add mod">
          <ac:chgData name="John Laird" userId="514aed82f2490a09" providerId="LiveId" clId="{EE6CA392-B829-4A9A-8BD7-F08151FF66E3}" dt="2021-06-10T19:07:03.048" v="11414" actId="14100"/>
          <ac:spMkLst>
            <pc:docMk/>
            <pc:sldMk cId="2937507887" sldId="498"/>
            <ac:spMk id="3" creationId="{FA25B53B-6277-4FD4-8070-1276C5C1DF0B}"/>
          </ac:spMkLst>
        </pc:spChg>
        <pc:spChg chg="mod">
          <ac:chgData name="John Laird" userId="514aed82f2490a09" providerId="LiveId" clId="{EE6CA392-B829-4A9A-8BD7-F08151FF66E3}" dt="2021-06-10T19:18:18.406" v="11577" actId="1037"/>
          <ac:spMkLst>
            <pc:docMk/>
            <pc:sldMk cId="2937507887" sldId="498"/>
            <ac:spMk id="4" creationId="{81025F8F-BEAE-4AAE-9DE5-250E1CD4C39F}"/>
          </ac:spMkLst>
        </pc:spChg>
        <pc:spChg chg="mod">
          <ac:chgData name="John Laird" userId="514aed82f2490a09" providerId="LiveId" clId="{EE6CA392-B829-4A9A-8BD7-F08151FF66E3}" dt="2021-06-10T19:19:29.270" v="11621" actId="20577"/>
          <ac:spMkLst>
            <pc:docMk/>
            <pc:sldMk cId="2937507887" sldId="498"/>
            <ac:spMk id="5" creationId="{43A3CD2A-D08E-4ED5-9F72-44C86591F2A0}"/>
          </ac:spMkLst>
        </pc:spChg>
        <pc:spChg chg="mod">
          <ac:chgData name="John Laird" userId="514aed82f2490a09" providerId="LiveId" clId="{EE6CA392-B829-4A9A-8BD7-F08151FF66E3}" dt="2021-06-10T19:18:18.406" v="11577" actId="1037"/>
          <ac:spMkLst>
            <pc:docMk/>
            <pc:sldMk cId="2937507887" sldId="498"/>
            <ac:spMk id="11" creationId="{6897C040-A918-4D7E-BEE3-E346FB1BCB95}"/>
          </ac:spMkLst>
        </pc:spChg>
        <pc:spChg chg="mod">
          <ac:chgData name="John Laird" userId="514aed82f2490a09" providerId="LiveId" clId="{EE6CA392-B829-4A9A-8BD7-F08151FF66E3}" dt="2021-06-10T23:52:56.571" v="16765" actId="164"/>
          <ac:spMkLst>
            <pc:docMk/>
            <pc:sldMk cId="2937507887" sldId="498"/>
            <ac:spMk id="16" creationId="{DD91A2F7-76F6-43F7-8D1A-36FD68A5794A}"/>
          </ac:spMkLst>
        </pc:spChg>
        <pc:spChg chg="mod">
          <ac:chgData name="John Laird" userId="514aed82f2490a09" providerId="LiveId" clId="{EE6CA392-B829-4A9A-8BD7-F08151FF66E3}" dt="2021-06-10T23:53:09.183" v="16766" actId="164"/>
          <ac:spMkLst>
            <pc:docMk/>
            <pc:sldMk cId="2937507887" sldId="498"/>
            <ac:spMk id="17" creationId="{9D14D333-1FB4-4520-B8DD-30AC5528708D}"/>
          </ac:spMkLst>
        </pc:spChg>
        <pc:spChg chg="mod">
          <ac:chgData name="John Laird" userId="514aed82f2490a09" providerId="LiveId" clId="{EE6CA392-B829-4A9A-8BD7-F08151FF66E3}" dt="2021-06-10T23:53:17.542" v="16767" actId="164"/>
          <ac:spMkLst>
            <pc:docMk/>
            <pc:sldMk cId="2937507887" sldId="498"/>
            <ac:spMk id="18" creationId="{9A9C7173-D86D-4E43-9168-63CDA035097E}"/>
          </ac:spMkLst>
        </pc:spChg>
        <pc:spChg chg="mod">
          <ac:chgData name="John Laird" userId="514aed82f2490a09" providerId="LiveId" clId="{EE6CA392-B829-4A9A-8BD7-F08151FF66E3}" dt="2021-06-10T23:53:23.855" v="16768" actId="164"/>
          <ac:spMkLst>
            <pc:docMk/>
            <pc:sldMk cId="2937507887" sldId="498"/>
            <ac:spMk id="19" creationId="{75AF19A1-0CD8-4204-9F39-BC64A5789F5E}"/>
          </ac:spMkLst>
        </pc:spChg>
        <pc:spChg chg="mod">
          <ac:chgData name="John Laird" userId="514aed82f2490a09" providerId="LiveId" clId="{EE6CA392-B829-4A9A-8BD7-F08151FF66E3}" dt="2021-06-10T23:52:56.571" v="16765" actId="164"/>
          <ac:spMkLst>
            <pc:docMk/>
            <pc:sldMk cId="2937507887" sldId="498"/>
            <ac:spMk id="20" creationId="{A55FC7FC-CE24-4AE1-A993-8BF3FE4D2D8A}"/>
          </ac:spMkLst>
        </pc:spChg>
        <pc:spChg chg="mod">
          <ac:chgData name="John Laird" userId="514aed82f2490a09" providerId="LiveId" clId="{EE6CA392-B829-4A9A-8BD7-F08151FF66E3}" dt="2021-06-10T23:53:09.183" v="16766" actId="164"/>
          <ac:spMkLst>
            <pc:docMk/>
            <pc:sldMk cId="2937507887" sldId="498"/>
            <ac:spMk id="26" creationId="{CC49CEAF-ED52-401F-B45C-A973685E5E72}"/>
          </ac:spMkLst>
        </pc:spChg>
        <pc:spChg chg="mod">
          <ac:chgData name="John Laird" userId="514aed82f2490a09" providerId="LiveId" clId="{EE6CA392-B829-4A9A-8BD7-F08151FF66E3}" dt="2021-06-10T23:53:17.542" v="16767" actId="164"/>
          <ac:spMkLst>
            <pc:docMk/>
            <pc:sldMk cId="2937507887" sldId="498"/>
            <ac:spMk id="31" creationId="{74E6E5E4-01E9-4EC8-8F57-D56351D0B729}"/>
          </ac:spMkLst>
        </pc:spChg>
        <pc:spChg chg="mod">
          <ac:chgData name="John Laird" userId="514aed82f2490a09" providerId="LiveId" clId="{EE6CA392-B829-4A9A-8BD7-F08151FF66E3}" dt="2021-06-10T23:53:23.855" v="16768" actId="164"/>
          <ac:spMkLst>
            <pc:docMk/>
            <pc:sldMk cId="2937507887" sldId="498"/>
            <ac:spMk id="36" creationId="{C96BDC4F-96EC-40CB-9E59-AA93721A8C9D}"/>
          </ac:spMkLst>
        </pc:spChg>
        <pc:spChg chg="mod">
          <ac:chgData name="John Laird" userId="514aed82f2490a09" providerId="LiveId" clId="{EE6CA392-B829-4A9A-8BD7-F08151FF66E3}" dt="2021-06-10T23:54:16.649" v="16778" actId="164"/>
          <ac:spMkLst>
            <pc:docMk/>
            <pc:sldMk cId="2937507887" sldId="498"/>
            <ac:spMk id="40" creationId="{B6216CA5-ED0F-4A84-B39A-2FF8DCD97111}"/>
          </ac:spMkLst>
        </pc:spChg>
        <pc:spChg chg="mod">
          <ac:chgData name="John Laird" userId="514aed82f2490a09" providerId="LiveId" clId="{EE6CA392-B829-4A9A-8BD7-F08151FF66E3}" dt="2021-06-10T23:54:11.325" v="16777" actId="164"/>
          <ac:spMkLst>
            <pc:docMk/>
            <pc:sldMk cId="2937507887" sldId="498"/>
            <ac:spMk id="41" creationId="{DAC0BC11-94DC-4ACF-8C22-2BAB346C4C42}"/>
          </ac:spMkLst>
        </pc:spChg>
        <pc:spChg chg="mod">
          <ac:chgData name="John Laird" userId="514aed82f2490a09" providerId="LiveId" clId="{EE6CA392-B829-4A9A-8BD7-F08151FF66E3}" dt="2021-06-10T23:53:58.418" v="16776" actId="164"/>
          <ac:spMkLst>
            <pc:docMk/>
            <pc:sldMk cId="2937507887" sldId="498"/>
            <ac:spMk id="42" creationId="{CE189631-AF60-4420-AA7E-52204499AB48}"/>
          </ac:spMkLst>
        </pc:spChg>
        <pc:spChg chg="mod">
          <ac:chgData name="John Laird" userId="514aed82f2490a09" providerId="LiveId" clId="{EE6CA392-B829-4A9A-8BD7-F08151FF66E3}" dt="2021-06-10T23:53:58.418" v="16776" actId="164"/>
          <ac:spMkLst>
            <pc:docMk/>
            <pc:sldMk cId="2937507887" sldId="498"/>
            <ac:spMk id="50" creationId="{4E1DDB5C-4C47-40F5-AB0E-AF77D65D3A9D}"/>
          </ac:spMkLst>
        </pc:spChg>
        <pc:spChg chg="mod">
          <ac:chgData name="John Laird" userId="514aed82f2490a09" providerId="LiveId" clId="{EE6CA392-B829-4A9A-8BD7-F08151FF66E3}" dt="2021-06-10T23:54:11.325" v="16777" actId="164"/>
          <ac:spMkLst>
            <pc:docMk/>
            <pc:sldMk cId="2937507887" sldId="498"/>
            <ac:spMk id="52" creationId="{0B40CF00-F06A-4F45-BF00-80EB766D38AA}"/>
          </ac:spMkLst>
        </pc:spChg>
        <pc:spChg chg="mod">
          <ac:chgData name="John Laird" userId="514aed82f2490a09" providerId="LiveId" clId="{EE6CA392-B829-4A9A-8BD7-F08151FF66E3}" dt="2021-06-10T23:54:16.649" v="16778" actId="164"/>
          <ac:spMkLst>
            <pc:docMk/>
            <pc:sldMk cId="2937507887" sldId="498"/>
            <ac:spMk id="53" creationId="{5A31D741-BB79-4E7C-B8BB-438C0A52B59C}"/>
          </ac:spMkLst>
        </pc:spChg>
        <pc:grpChg chg="add mod">
          <ac:chgData name="John Laird" userId="514aed82f2490a09" providerId="LiveId" clId="{EE6CA392-B829-4A9A-8BD7-F08151FF66E3}" dt="2021-06-10T23:52:56.571" v="16765" actId="164"/>
          <ac:grpSpMkLst>
            <pc:docMk/>
            <pc:sldMk cId="2937507887" sldId="498"/>
            <ac:grpSpMk id="6" creationId="{8515AB26-E2D6-4A58-B3C7-EAEB0C091AB2}"/>
          </ac:grpSpMkLst>
        </pc:grpChg>
        <pc:grpChg chg="add mod">
          <ac:chgData name="John Laird" userId="514aed82f2490a09" providerId="LiveId" clId="{EE6CA392-B829-4A9A-8BD7-F08151FF66E3}" dt="2021-06-10T23:53:09.183" v="16766" actId="164"/>
          <ac:grpSpMkLst>
            <pc:docMk/>
            <pc:sldMk cId="2937507887" sldId="498"/>
            <ac:grpSpMk id="7" creationId="{A5EBD6A2-6223-46F9-B590-C5C90FAD8C11}"/>
          </ac:grpSpMkLst>
        </pc:grpChg>
        <pc:grpChg chg="add mod">
          <ac:chgData name="John Laird" userId="514aed82f2490a09" providerId="LiveId" clId="{EE6CA392-B829-4A9A-8BD7-F08151FF66E3}" dt="2021-06-10T23:53:17.542" v="16767" actId="164"/>
          <ac:grpSpMkLst>
            <pc:docMk/>
            <pc:sldMk cId="2937507887" sldId="498"/>
            <ac:grpSpMk id="8" creationId="{24EFFC79-EE3E-4A70-BCC3-3C176A1B6025}"/>
          </ac:grpSpMkLst>
        </pc:grpChg>
        <pc:grpChg chg="add mod">
          <ac:chgData name="John Laird" userId="514aed82f2490a09" providerId="LiveId" clId="{EE6CA392-B829-4A9A-8BD7-F08151FF66E3}" dt="2021-06-10T23:53:41.315" v="16773" actId="1076"/>
          <ac:grpSpMkLst>
            <pc:docMk/>
            <pc:sldMk cId="2937507887" sldId="498"/>
            <ac:grpSpMk id="9" creationId="{25687169-A22B-43A0-A7AC-65A5D450BB1E}"/>
          </ac:grpSpMkLst>
        </pc:grpChg>
        <pc:grpChg chg="add mod">
          <ac:chgData name="John Laird" userId="514aed82f2490a09" providerId="LiveId" clId="{EE6CA392-B829-4A9A-8BD7-F08151FF66E3}" dt="2021-06-10T23:53:58.418" v="16776" actId="164"/>
          <ac:grpSpMkLst>
            <pc:docMk/>
            <pc:sldMk cId="2937507887" sldId="498"/>
            <ac:grpSpMk id="10" creationId="{9E96C680-9316-4DEB-ABB5-6A18109CE99B}"/>
          </ac:grpSpMkLst>
        </pc:grpChg>
        <pc:grpChg chg="add mod">
          <ac:chgData name="John Laird" userId="514aed82f2490a09" providerId="LiveId" clId="{EE6CA392-B829-4A9A-8BD7-F08151FF66E3}" dt="2021-06-10T23:54:11.325" v="16777" actId="164"/>
          <ac:grpSpMkLst>
            <pc:docMk/>
            <pc:sldMk cId="2937507887" sldId="498"/>
            <ac:grpSpMk id="12" creationId="{C4F570CF-1DDE-4EFE-A04E-31E5C136534D}"/>
          </ac:grpSpMkLst>
        </pc:grpChg>
        <pc:grpChg chg="add mod">
          <ac:chgData name="John Laird" userId="514aed82f2490a09" providerId="LiveId" clId="{EE6CA392-B829-4A9A-8BD7-F08151FF66E3}" dt="2021-06-10T23:54:16.649" v="16778" actId="164"/>
          <ac:grpSpMkLst>
            <pc:docMk/>
            <pc:sldMk cId="2937507887" sldId="498"/>
            <ac:grpSpMk id="13" creationId="{8BA5993D-C899-4D8A-A9DB-0DC8692529C3}"/>
          </ac:grpSpMkLst>
        </pc:grpChg>
        <pc:cxnChg chg="mod">
          <ac:chgData name="John Laird" userId="514aed82f2490a09" providerId="LiveId" clId="{EE6CA392-B829-4A9A-8BD7-F08151FF66E3}" dt="2021-06-10T23:52:56.571" v="16765" actId="164"/>
          <ac:cxnSpMkLst>
            <pc:docMk/>
            <pc:sldMk cId="2937507887" sldId="498"/>
            <ac:cxnSpMk id="21" creationId="{0BA6ACFD-B9E8-458D-9997-00A1D5DFAB0A}"/>
          </ac:cxnSpMkLst>
        </pc:cxnChg>
        <pc:cxnChg chg="mod">
          <ac:chgData name="John Laird" userId="514aed82f2490a09" providerId="LiveId" clId="{EE6CA392-B829-4A9A-8BD7-F08151FF66E3}" dt="2021-06-10T23:53:09.183" v="16766" actId="164"/>
          <ac:cxnSpMkLst>
            <pc:docMk/>
            <pc:sldMk cId="2937507887" sldId="498"/>
            <ac:cxnSpMk id="28" creationId="{71DB8C6E-AC94-48FF-9D0B-987426EE4604}"/>
          </ac:cxnSpMkLst>
        </pc:cxnChg>
        <pc:cxnChg chg="mod">
          <ac:chgData name="John Laird" userId="514aed82f2490a09" providerId="LiveId" clId="{EE6CA392-B829-4A9A-8BD7-F08151FF66E3}" dt="2021-06-10T23:53:17.542" v="16767" actId="164"/>
          <ac:cxnSpMkLst>
            <pc:docMk/>
            <pc:sldMk cId="2937507887" sldId="498"/>
            <ac:cxnSpMk id="32" creationId="{9F3F4F47-FAC6-4067-90BA-D30ECF2FC280}"/>
          </ac:cxnSpMkLst>
        </pc:cxnChg>
        <pc:cxnChg chg="mod">
          <ac:chgData name="John Laird" userId="514aed82f2490a09" providerId="LiveId" clId="{EE6CA392-B829-4A9A-8BD7-F08151FF66E3}" dt="2021-06-10T23:53:23.855" v="16768" actId="164"/>
          <ac:cxnSpMkLst>
            <pc:docMk/>
            <pc:sldMk cId="2937507887" sldId="498"/>
            <ac:cxnSpMk id="37" creationId="{DC321A57-C4D7-4D86-90C7-219FA8927580}"/>
          </ac:cxnSpMkLst>
        </pc:cxnChg>
        <pc:cxnChg chg="mod">
          <ac:chgData name="John Laird" userId="514aed82f2490a09" providerId="LiveId" clId="{EE6CA392-B829-4A9A-8BD7-F08151FF66E3}" dt="2021-06-10T23:54:16.649" v="16778" actId="164"/>
          <ac:cxnSpMkLst>
            <pc:docMk/>
            <pc:sldMk cId="2937507887" sldId="498"/>
            <ac:cxnSpMk id="43" creationId="{6CF89700-A710-4B3A-AFE4-A24734C8439F}"/>
          </ac:cxnSpMkLst>
        </pc:cxnChg>
        <pc:cxnChg chg="mod">
          <ac:chgData name="John Laird" userId="514aed82f2490a09" providerId="LiveId" clId="{EE6CA392-B829-4A9A-8BD7-F08151FF66E3}" dt="2021-06-10T23:54:11.325" v="16777" actId="164"/>
          <ac:cxnSpMkLst>
            <pc:docMk/>
            <pc:sldMk cId="2937507887" sldId="498"/>
            <ac:cxnSpMk id="44" creationId="{18E23F58-4B21-43F9-A8E8-D38D2599CC22}"/>
          </ac:cxnSpMkLst>
        </pc:cxnChg>
        <pc:cxnChg chg="mod">
          <ac:chgData name="John Laird" userId="514aed82f2490a09" providerId="LiveId" clId="{EE6CA392-B829-4A9A-8BD7-F08151FF66E3}" dt="2021-06-10T23:53:58.418" v="16776" actId="164"/>
          <ac:cxnSpMkLst>
            <pc:docMk/>
            <pc:sldMk cId="2937507887" sldId="498"/>
            <ac:cxnSpMk id="46" creationId="{967A0683-373B-4B65-9AE0-EF91B380CABE}"/>
          </ac:cxnSpMkLst>
        </pc:cxnChg>
      </pc:sldChg>
      <pc:sldChg chg="delSp modSp add mod modAnim">
        <pc:chgData name="John Laird" userId="514aed82f2490a09" providerId="LiveId" clId="{EE6CA392-B829-4A9A-8BD7-F08151FF66E3}" dt="2021-06-11T13:28:20.753" v="18586" actId="20577"/>
        <pc:sldMkLst>
          <pc:docMk/>
          <pc:sldMk cId="2383635650" sldId="499"/>
        </pc:sldMkLst>
        <pc:spChg chg="mod">
          <ac:chgData name="John Laird" userId="514aed82f2490a09" providerId="LiveId" clId="{EE6CA392-B829-4A9A-8BD7-F08151FF66E3}" dt="2021-06-10T20:22:47.497" v="13123" actId="404"/>
          <ac:spMkLst>
            <pc:docMk/>
            <pc:sldMk cId="2383635650" sldId="499"/>
            <ac:spMk id="2" creationId="{5B0CCA2E-FF07-45AB-91A6-D1FDF62608D5}"/>
          </ac:spMkLst>
        </pc:spChg>
        <pc:spChg chg="del">
          <ac:chgData name="John Laird" userId="514aed82f2490a09" providerId="LiveId" clId="{EE6CA392-B829-4A9A-8BD7-F08151FF66E3}" dt="2021-06-10T18:54:54.814" v="10997" actId="478"/>
          <ac:spMkLst>
            <pc:docMk/>
            <pc:sldMk cId="2383635650" sldId="499"/>
            <ac:spMk id="3" creationId="{FA25B53B-6277-4FD4-8070-1276C5C1DF0B}"/>
          </ac:spMkLst>
        </pc:spChg>
        <pc:spChg chg="del mod">
          <ac:chgData name="John Laird" userId="514aed82f2490a09" providerId="LiveId" clId="{EE6CA392-B829-4A9A-8BD7-F08151FF66E3}" dt="2021-06-10T18:59:44.255" v="11153" actId="478"/>
          <ac:spMkLst>
            <pc:docMk/>
            <pc:sldMk cId="2383635650" sldId="499"/>
            <ac:spMk id="4" creationId="{81025F8F-BEAE-4AAE-9DE5-250E1CD4C39F}"/>
          </ac:spMkLst>
        </pc:spChg>
        <pc:spChg chg="mod">
          <ac:chgData name="John Laird" userId="514aed82f2490a09" providerId="LiveId" clId="{EE6CA392-B829-4A9A-8BD7-F08151FF66E3}" dt="2021-06-11T13:28:20.753" v="18586" actId="20577"/>
          <ac:spMkLst>
            <pc:docMk/>
            <pc:sldMk cId="2383635650" sldId="499"/>
            <ac:spMk id="5" creationId="{43A3CD2A-D08E-4ED5-9F72-44C86591F2A0}"/>
          </ac:spMkLst>
        </pc:spChg>
        <pc:spChg chg="del mod">
          <ac:chgData name="John Laird" userId="514aed82f2490a09" providerId="LiveId" clId="{EE6CA392-B829-4A9A-8BD7-F08151FF66E3}" dt="2021-06-10T18:59:42.910" v="11152" actId="478"/>
          <ac:spMkLst>
            <pc:docMk/>
            <pc:sldMk cId="2383635650" sldId="499"/>
            <ac:spMk id="11" creationId="{6897C040-A918-4D7E-BEE3-E346FB1BCB95}"/>
          </ac:spMkLst>
        </pc:spChg>
        <pc:spChg chg="del">
          <ac:chgData name="John Laird" userId="514aed82f2490a09" providerId="LiveId" clId="{EE6CA392-B829-4A9A-8BD7-F08151FF66E3}" dt="2021-06-10T19:00:26.510" v="11166" actId="478"/>
          <ac:spMkLst>
            <pc:docMk/>
            <pc:sldMk cId="2383635650" sldId="499"/>
            <ac:spMk id="16" creationId="{DD91A2F7-76F6-43F7-8D1A-36FD68A5794A}"/>
          </ac:spMkLst>
        </pc:spChg>
        <pc:spChg chg="del">
          <ac:chgData name="John Laird" userId="514aed82f2490a09" providerId="LiveId" clId="{EE6CA392-B829-4A9A-8BD7-F08151FF66E3}" dt="2021-06-10T19:00:26.510" v="11166" actId="478"/>
          <ac:spMkLst>
            <pc:docMk/>
            <pc:sldMk cId="2383635650" sldId="499"/>
            <ac:spMk id="17" creationId="{9D14D333-1FB4-4520-B8DD-30AC5528708D}"/>
          </ac:spMkLst>
        </pc:spChg>
        <pc:spChg chg="del">
          <ac:chgData name="John Laird" userId="514aed82f2490a09" providerId="LiveId" clId="{EE6CA392-B829-4A9A-8BD7-F08151FF66E3}" dt="2021-06-10T19:00:26.510" v="11166" actId="478"/>
          <ac:spMkLst>
            <pc:docMk/>
            <pc:sldMk cId="2383635650" sldId="499"/>
            <ac:spMk id="18" creationId="{9A9C7173-D86D-4E43-9168-63CDA035097E}"/>
          </ac:spMkLst>
        </pc:spChg>
        <pc:spChg chg="del">
          <ac:chgData name="John Laird" userId="514aed82f2490a09" providerId="LiveId" clId="{EE6CA392-B829-4A9A-8BD7-F08151FF66E3}" dt="2021-06-10T19:00:26.510" v="11166" actId="478"/>
          <ac:spMkLst>
            <pc:docMk/>
            <pc:sldMk cId="2383635650" sldId="499"/>
            <ac:spMk id="19" creationId="{75AF19A1-0CD8-4204-9F39-BC64A5789F5E}"/>
          </ac:spMkLst>
        </pc:spChg>
        <pc:spChg chg="del">
          <ac:chgData name="John Laird" userId="514aed82f2490a09" providerId="LiveId" clId="{EE6CA392-B829-4A9A-8BD7-F08151FF66E3}" dt="2021-06-10T19:00:29.513" v="11167" actId="478"/>
          <ac:spMkLst>
            <pc:docMk/>
            <pc:sldMk cId="2383635650" sldId="499"/>
            <ac:spMk id="20" creationId="{A55FC7FC-CE24-4AE1-A993-8BF3FE4D2D8A}"/>
          </ac:spMkLst>
        </pc:spChg>
        <pc:spChg chg="del">
          <ac:chgData name="John Laird" userId="514aed82f2490a09" providerId="LiveId" clId="{EE6CA392-B829-4A9A-8BD7-F08151FF66E3}" dt="2021-06-10T19:00:29.513" v="11167" actId="478"/>
          <ac:spMkLst>
            <pc:docMk/>
            <pc:sldMk cId="2383635650" sldId="499"/>
            <ac:spMk id="26" creationId="{CC49CEAF-ED52-401F-B45C-A973685E5E72}"/>
          </ac:spMkLst>
        </pc:spChg>
        <pc:spChg chg="del">
          <ac:chgData name="John Laird" userId="514aed82f2490a09" providerId="LiveId" clId="{EE6CA392-B829-4A9A-8BD7-F08151FF66E3}" dt="2021-06-10T19:00:26.510" v="11166" actId="478"/>
          <ac:spMkLst>
            <pc:docMk/>
            <pc:sldMk cId="2383635650" sldId="499"/>
            <ac:spMk id="31" creationId="{74E6E5E4-01E9-4EC8-8F57-D56351D0B729}"/>
          </ac:spMkLst>
        </pc:spChg>
        <pc:spChg chg="del">
          <ac:chgData name="John Laird" userId="514aed82f2490a09" providerId="LiveId" clId="{EE6CA392-B829-4A9A-8BD7-F08151FF66E3}" dt="2021-06-10T19:00:29.513" v="11167" actId="478"/>
          <ac:spMkLst>
            <pc:docMk/>
            <pc:sldMk cId="2383635650" sldId="499"/>
            <ac:spMk id="36" creationId="{C96BDC4F-96EC-40CB-9E59-AA93721A8C9D}"/>
          </ac:spMkLst>
        </pc:spChg>
        <pc:spChg chg="del">
          <ac:chgData name="John Laird" userId="514aed82f2490a09" providerId="LiveId" clId="{EE6CA392-B829-4A9A-8BD7-F08151FF66E3}" dt="2021-06-10T19:02:41.913" v="11281" actId="478"/>
          <ac:spMkLst>
            <pc:docMk/>
            <pc:sldMk cId="2383635650" sldId="499"/>
            <ac:spMk id="40" creationId="{B6216CA5-ED0F-4A84-B39A-2FF8DCD97111}"/>
          </ac:spMkLst>
        </pc:spChg>
        <pc:spChg chg="del">
          <ac:chgData name="John Laird" userId="514aed82f2490a09" providerId="LiveId" clId="{EE6CA392-B829-4A9A-8BD7-F08151FF66E3}" dt="2021-06-10T19:02:41.913" v="11281" actId="478"/>
          <ac:spMkLst>
            <pc:docMk/>
            <pc:sldMk cId="2383635650" sldId="499"/>
            <ac:spMk id="41" creationId="{DAC0BC11-94DC-4ACF-8C22-2BAB346C4C42}"/>
          </ac:spMkLst>
        </pc:spChg>
        <pc:spChg chg="del">
          <ac:chgData name="John Laird" userId="514aed82f2490a09" providerId="LiveId" clId="{EE6CA392-B829-4A9A-8BD7-F08151FF66E3}" dt="2021-06-10T19:02:41.913" v="11281" actId="478"/>
          <ac:spMkLst>
            <pc:docMk/>
            <pc:sldMk cId="2383635650" sldId="499"/>
            <ac:spMk id="42" creationId="{CE189631-AF60-4420-AA7E-52204499AB48}"/>
          </ac:spMkLst>
        </pc:spChg>
        <pc:spChg chg="del">
          <ac:chgData name="John Laird" userId="514aed82f2490a09" providerId="LiveId" clId="{EE6CA392-B829-4A9A-8BD7-F08151FF66E3}" dt="2021-06-10T19:02:41.913" v="11281" actId="478"/>
          <ac:spMkLst>
            <pc:docMk/>
            <pc:sldMk cId="2383635650" sldId="499"/>
            <ac:spMk id="50" creationId="{4E1DDB5C-4C47-40F5-AB0E-AF77D65D3A9D}"/>
          </ac:spMkLst>
        </pc:spChg>
        <pc:spChg chg="del">
          <ac:chgData name="John Laird" userId="514aed82f2490a09" providerId="LiveId" clId="{EE6CA392-B829-4A9A-8BD7-F08151FF66E3}" dt="2021-06-10T19:02:41.913" v="11281" actId="478"/>
          <ac:spMkLst>
            <pc:docMk/>
            <pc:sldMk cId="2383635650" sldId="499"/>
            <ac:spMk id="52" creationId="{0B40CF00-F06A-4F45-BF00-80EB766D38AA}"/>
          </ac:spMkLst>
        </pc:spChg>
        <pc:spChg chg="del">
          <ac:chgData name="John Laird" userId="514aed82f2490a09" providerId="LiveId" clId="{EE6CA392-B829-4A9A-8BD7-F08151FF66E3}" dt="2021-06-10T19:02:41.913" v="11281" actId="478"/>
          <ac:spMkLst>
            <pc:docMk/>
            <pc:sldMk cId="2383635650" sldId="499"/>
            <ac:spMk id="53" creationId="{5A31D741-BB79-4E7C-B8BB-438C0A52B59C}"/>
          </ac:spMkLst>
        </pc:spChg>
        <pc:cxnChg chg="del mod">
          <ac:chgData name="John Laird" userId="514aed82f2490a09" providerId="LiveId" clId="{EE6CA392-B829-4A9A-8BD7-F08151FF66E3}" dt="2021-06-10T19:00:26.510" v="11166" actId="478"/>
          <ac:cxnSpMkLst>
            <pc:docMk/>
            <pc:sldMk cId="2383635650" sldId="499"/>
            <ac:cxnSpMk id="21" creationId="{0BA6ACFD-B9E8-458D-9997-00A1D5DFAB0A}"/>
          </ac:cxnSpMkLst>
        </pc:cxnChg>
        <pc:cxnChg chg="del mod">
          <ac:chgData name="John Laird" userId="514aed82f2490a09" providerId="LiveId" clId="{EE6CA392-B829-4A9A-8BD7-F08151FF66E3}" dt="2021-06-10T19:00:26.510" v="11166" actId="478"/>
          <ac:cxnSpMkLst>
            <pc:docMk/>
            <pc:sldMk cId="2383635650" sldId="499"/>
            <ac:cxnSpMk id="28" creationId="{71DB8C6E-AC94-48FF-9D0B-987426EE4604}"/>
          </ac:cxnSpMkLst>
        </pc:cxnChg>
        <pc:cxnChg chg="del mod">
          <ac:chgData name="John Laird" userId="514aed82f2490a09" providerId="LiveId" clId="{EE6CA392-B829-4A9A-8BD7-F08151FF66E3}" dt="2021-06-10T19:00:26.510" v="11166" actId="478"/>
          <ac:cxnSpMkLst>
            <pc:docMk/>
            <pc:sldMk cId="2383635650" sldId="499"/>
            <ac:cxnSpMk id="32" creationId="{9F3F4F47-FAC6-4067-90BA-D30ECF2FC280}"/>
          </ac:cxnSpMkLst>
        </pc:cxnChg>
        <pc:cxnChg chg="del mod">
          <ac:chgData name="John Laird" userId="514aed82f2490a09" providerId="LiveId" clId="{EE6CA392-B829-4A9A-8BD7-F08151FF66E3}" dt="2021-06-10T19:00:26.510" v="11166" actId="478"/>
          <ac:cxnSpMkLst>
            <pc:docMk/>
            <pc:sldMk cId="2383635650" sldId="499"/>
            <ac:cxnSpMk id="37" creationId="{DC321A57-C4D7-4D86-90C7-219FA8927580}"/>
          </ac:cxnSpMkLst>
        </pc:cxnChg>
        <pc:cxnChg chg="del mod">
          <ac:chgData name="John Laird" userId="514aed82f2490a09" providerId="LiveId" clId="{EE6CA392-B829-4A9A-8BD7-F08151FF66E3}" dt="2021-06-10T19:02:41.913" v="11281" actId="478"/>
          <ac:cxnSpMkLst>
            <pc:docMk/>
            <pc:sldMk cId="2383635650" sldId="499"/>
            <ac:cxnSpMk id="43" creationId="{6CF89700-A710-4B3A-AFE4-A24734C8439F}"/>
          </ac:cxnSpMkLst>
        </pc:cxnChg>
        <pc:cxnChg chg="del mod">
          <ac:chgData name="John Laird" userId="514aed82f2490a09" providerId="LiveId" clId="{EE6CA392-B829-4A9A-8BD7-F08151FF66E3}" dt="2021-06-10T19:02:41.913" v="11281" actId="478"/>
          <ac:cxnSpMkLst>
            <pc:docMk/>
            <pc:sldMk cId="2383635650" sldId="499"/>
            <ac:cxnSpMk id="44" creationId="{18E23F58-4B21-43F9-A8E8-D38D2599CC22}"/>
          </ac:cxnSpMkLst>
        </pc:cxnChg>
        <pc:cxnChg chg="del mod">
          <ac:chgData name="John Laird" userId="514aed82f2490a09" providerId="LiveId" clId="{EE6CA392-B829-4A9A-8BD7-F08151FF66E3}" dt="2021-06-10T19:02:41.913" v="11281" actId="478"/>
          <ac:cxnSpMkLst>
            <pc:docMk/>
            <pc:sldMk cId="2383635650" sldId="499"/>
            <ac:cxnSpMk id="46" creationId="{967A0683-373B-4B65-9AE0-EF91B380CABE}"/>
          </ac:cxnSpMkLst>
        </pc:cxnChg>
      </pc:sldChg>
      <pc:sldChg chg="modSp add del mod">
        <pc:chgData name="John Laird" userId="514aed82f2490a09" providerId="LiveId" clId="{EE6CA392-B829-4A9A-8BD7-F08151FF66E3}" dt="2021-06-10T19:22:51.594" v="11799" actId="2696"/>
        <pc:sldMkLst>
          <pc:docMk/>
          <pc:sldMk cId="1992557926" sldId="500"/>
        </pc:sldMkLst>
        <pc:spChg chg="mod">
          <ac:chgData name="John Laird" userId="514aed82f2490a09" providerId="LiveId" clId="{EE6CA392-B829-4A9A-8BD7-F08151FF66E3}" dt="2021-06-10T19:17:33.710" v="11552" actId="20577"/>
          <ac:spMkLst>
            <pc:docMk/>
            <pc:sldMk cId="1992557926" sldId="500"/>
            <ac:spMk id="2" creationId="{5B0CCA2E-FF07-45AB-91A6-D1FDF62608D5}"/>
          </ac:spMkLst>
        </pc:spChg>
        <pc:spChg chg="mod">
          <ac:chgData name="John Laird" userId="514aed82f2490a09" providerId="LiveId" clId="{EE6CA392-B829-4A9A-8BD7-F08151FF66E3}" dt="2021-06-10T19:17:54.885" v="11559" actId="20577"/>
          <ac:spMkLst>
            <pc:docMk/>
            <pc:sldMk cId="1992557926" sldId="500"/>
            <ac:spMk id="5" creationId="{43A3CD2A-D08E-4ED5-9F72-44C86591F2A0}"/>
          </ac:spMkLst>
        </pc:spChg>
      </pc:sldChg>
      <pc:sldChg chg="addSp delSp modSp mod modAnim">
        <pc:chgData name="John Laird" userId="514aed82f2490a09" providerId="LiveId" clId="{EE6CA392-B829-4A9A-8BD7-F08151FF66E3}" dt="2021-06-11T00:01:40.229" v="16849"/>
        <pc:sldMkLst>
          <pc:docMk/>
          <pc:sldMk cId="3988989986" sldId="501"/>
        </pc:sldMkLst>
        <pc:spChg chg="mod">
          <ac:chgData name="John Laird" userId="514aed82f2490a09" providerId="LiveId" clId="{EE6CA392-B829-4A9A-8BD7-F08151FF66E3}" dt="2021-06-10T19:23:28.106" v="11820" actId="20577"/>
          <ac:spMkLst>
            <pc:docMk/>
            <pc:sldMk cId="3988989986" sldId="501"/>
            <ac:spMk id="2" creationId="{5B0CCA2E-FF07-45AB-91A6-D1FDF62608D5}"/>
          </ac:spMkLst>
        </pc:spChg>
        <pc:spChg chg="mod topLvl">
          <ac:chgData name="John Laird" userId="514aed82f2490a09" providerId="LiveId" clId="{EE6CA392-B829-4A9A-8BD7-F08151FF66E3}" dt="2021-06-10T23:58:45.788" v="16798" actId="164"/>
          <ac:spMkLst>
            <pc:docMk/>
            <pc:sldMk cId="3988989986" sldId="501"/>
            <ac:spMk id="3" creationId="{697DC469-A584-4EE4-9D29-AAF2E279A926}"/>
          </ac:spMkLst>
        </pc:spChg>
        <pc:spChg chg="mod">
          <ac:chgData name="John Laird" userId="514aed82f2490a09" providerId="LiveId" clId="{EE6CA392-B829-4A9A-8BD7-F08151FF66E3}" dt="2021-06-11T00:01:06.244" v="16847" actId="20577"/>
          <ac:spMkLst>
            <pc:docMk/>
            <pc:sldMk cId="3988989986" sldId="501"/>
            <ac:spMk id="5" creationId="{43A3CD2A-D08E-4ED5-9F72-44C86591F2A0}"/>
          </ac:spMkLst>
        </pc:spChg>
        <pc:spChg chg="del mod">
          <ac:chgData name="John Laird" userId="514aed82f2490a09" providerId="LiveId" clId="{EE6CA392-B829-4A9A-8BD7-F08151FF66E3}" dt="2021-06-10T19:28:28.633" v="11846" actId="21"/>
          <ac:spMkLst>
            <pc:docMk/>
            <pc:sldMk cId="3988989986" sldId="501"/>
            <ac:spMk id="9" creationId="{24190EFB-9E89-4593-A018-2D277BB95AC1}"/>
          </ac:spMkLst>
        </pc:spChg>
        <pc:spChg chg="mod topLvl">
          <ac:chgData name="John Laird" userId="514aed82f2490a09" providerId="LiveId" clId="{EE6CA392-B829-4A9A-8BD7-F08151FF66E3}" dt="2021-06-10T23:58:56.293" v="16800" actId="164"/>
          <ac:spMkLst>
            <pc:docMk/>
            <pc:sldMk cId="3988989986" sldId="501"/>
            <ac:spMk id="11" creationId="{CCCFBE7D-0E1B-4F0F-9782-7F6636F8C26A}"/>
          </ac:spMkLst>
        </pc:spChg>
        <pc:spChg chg="mod topLvl">
          <ac:chgData name="John Laird" userId="514aed82f2490a09" providerId="LiveId" clId="{EE6CA392-B829-4A9A-8BD7-F08151FF66E3}" dt="2021-06-10T23:58:45.788" v="16798" actId="164"/>
          <ac:spMkLst>
            <pc:docMk/>
            <pc:sldMk cId="3988989986" sldId="501"/>
            <ac:spMk id="14" creationId="{BD5E21C5-026F-44BA-AAC0-DBC689698F25}"/>
          </ac:spMkLst>
        </pc:spChg>
        <pc:spChg chg="add mod">
          <ac:chgData name="John Laird" userId="514aed82f2490a09" providerId="LiveId" clId="{EE6CA392-B829-4A9A-8BD7-F08151FF66E3}" dt="2021-06-10T23:58:56.293" v="16800" actId="164"/>
          <ac:spMkLst>
            <pc:docMk/>
            <pc:sldMk cId="3988989986" sldId="501"/>
            <ac:spMk id="30" creationId="{C0306E5A-8C9A-45D6-A4FB-526086294533}"/>
          </ac:spMkLst>
        </pc:spChg>
        <pc:spChg chg="add mod">
          <ac:chgData name="John Laird" userId="514aed82f2490a09" providerId="LiveId" clId="{EE6CA392-B829-4A9A-8BD7-F08151FF66E3}" dt="2021-06-10T23:59:12.656" v="16802" actId="164"/>
          <ac:spMkLst>
            <pc:docMk/>
            <pc:sldMk cId="3988989986" sldId="501"/>
            <ac:spMk id="31" creationId="{47B67ED2-230D-4D61-A465-81626691D9FD}"/>
          </ac:spMkLst>
        </pc:spChg>
        <pc:spChg chg="add mod">
          <ac:chgData name="John Laird" userId="514aed82f2490a09" providerId="LiveId" clId="{EE6CA392-B829-4A9A-8BD7-F08151FF66E3}" dt="2021-06-10T23:59:12.656" v="16802" actId="164"/>
          <ac:spMkLst>
            <pc:docMk/>
            <pc:sldMk cId="3988989986" sldId="501"/>
            <ac:spMk id="33" creationId="{32F7CBDD-6E4D-4555-B45B-7E5121D8E5C0}"/>
          </ac:spMkLst>
        </pc:spChg>
        <pc:spChg chg="add mod">
          <ac:chgData name="John Laird" userId="514aed82f2490a09" providerId="LiveId" clId="{EE6CA392-B829-4A9A-8BD7-F08151FF66E3}" dt="2021-06-10T20:09:03.148" v="12438" actId="14100"/>
          <ac:spMkLst>
            <pc:docMk/>
            <pc:sldMk cId="3988989986" sldId="501"/>
            <ac:spMk id="35" creationId="{FD58D823-9CED-44F1-BB30-C6CE092CC841}"/>
          </ac:spMkLst>
        </pc:spChg>
        <pc:grpChg chg="add mod">
          <ac:chgData name="John Laird" userId="514aed82f2490a09" providerId="LiveId" clId="{EE6CA392-B829-4A9A-8BD7-F08151FF66E3}" dt="2021-06-10T23:58:45.788" v="16798" actId="164"/>
          <ac:grpSpMkLst>
            <pc:docMk/>
            <pc:sldMk cId="3988989986" sldId="501"/>
            <ac:grpSpMk id="4" creationId="{F8D4AC86-2231-4F3A-AACE-0BB51888C664}"/>
          </ac:grpSpMkLst>
        </pc:grpChg>
        <pc:grpChg chg="add mod">
          <ac:chgData name="John Laird" userId="514aed82f2490a09" providerId="LiveId" clId="{EE6CA392-B829-4A9A-8BD7-F08151FF66E3}" dt="2021-06-10T23:58:56.293" v="16800" actId="164"/>
          <ac:grpSpMkLst>
            <pc:docMk/>
            <pc:sldMk cId="3988989986" sldId="501"/>
            <ac:grpSpMk id="8" creationId="{7FD3C8F5-9602-48F5-8083-1420C2CFAF3B}"/>
          </ac:grpSpMkLst>
        </pc:grpChg>
        <pc:grpChg chg="add mod">
          <ac:chgData name="John Laird" userId="514aed82f2490a09" providerId="LiveId" clId="{EE6CA392-B829-4A9A-8BD7-F08151FF66E3}" dt="2021-06-10T23:59:12.656" v="16802" actId="164"/>
          <ac:grpSpMkLst>
            <pc:docMk/>
            <pc:sldMk cId="3988989986" sldId="501"/>
            <ac:grpSpMk id="10" creationId="{38E8F4A1-F542-40E5-9C43-674621EF7F56}"/>
          </ac:grpSpMkLst>
        </pc:grpChg>
        <pc:grpChg chg="del mod">
          <ac:chgData name="John Laird" userId="514aed82f2490a09" providerId="LiveId" clId="{EE6CA392-B829-4A9A-8BD7-F08151FF66E3}" dt="2021-06-10T20:02:47.530" v="12281" actId="165"/>
          <ac:grpSpMkLst>
            <pc:docMk/>
            <pc:sldMk cId="3988989986" sldId="501"/>
            <ac:grpSpMk id="26" creationId="{CAA83B55-6EEE-4D6C-9595-32DDDCE336F6}"/>
          </ac:grpSpMkLst>
        </pc:grpChg>
        <pc:grpChg chg="del">
          <ac:chgData name="John Laird" userId="514aed82f2490a09" providerId="LiveId" clId="{EE6CA392-B829-4A9A-8BD7-F08151FF66E3}" dt="2021-06-10T19:28:14.729" v="11843" actId="478"/>
          <ac:grpSpMkLst>
            <pc:docMk/>
            <pc:sldMk cId="3988989986" sldId="501"/>
            <ac:grpSpMk id="27" creationId="{6F9E7FAA-22AA-4155-91E8-B67B972ECBD4}"/>
          </ac:grpSpMkLst>
        </pc:grpChg>
        <pc:grpChg chg="del">
          <ac:chgData name="John Laird" userId="514aed82f2490a09" providerId="LiveId" clId="{EE6CA392-B829-4A9A-8BD7-F08151FF66E3}" dt="2021-06-10T19:28:20.060" v="11844" actId="478"/>
          <ac:grpSpMkLst>
            <pc:docMk/>
            <pc:sldMk cId="3988989986" sldId="501"/>
            <ac:grpSpMk id="28" creationId="{545A0DA6-C23F-4B30-86B4-A214A9846E9F}"/>
          </ac:grpSpMkLst>
        </pc:grpChg>
        <pc:grpChg chg="del mod">
          <ac:chgData name="John Laird" userId="514aed82f2490a09" providerId="LiveId" clId="{EE6CA392-B829-4A9A-8BD7-F08151FF66E3}" dt="2021-06-10T20:02:47.530" v="12281" actId="165"/>
          <ac:grpSpMkLst>
            <pc:docMk/>
            <pc:sldMk cId="3988989986" sldId="501"/>
            <ac:grpSpMk id="29" creationId="{638CAB5F-6CE4-4F95-AF4C-7FDBC575ED0D}"/>
          </ac:grpSpMkLst>
        </pc:grpChg>
        <pc:cxnChg chg="mod topLvl">
          <ac:chgData name="John Laird" userId="514aed82f2490a09" providerId="LiveId" clId="{EE6CA392-B829-4A9A-8BD7-F08151FF66E3}" dt="2021-06-10T23:58:45.788" v="16798" actId="164"/>
          <ac:cxnSpMkLst>
            <pc:docMk/>
            <pc:sldMk cId="3988989986" sldId="501"/>
            <ac:cxnSpMk id="6" creationId="{F6F375DC-40D1-44EC-9045-61CF3541884E}"/>
          </ac:cxnSpMkLst>
        </pc:cxnChg>
        <pc:cxnChg chg="mod topLvl">
          <ac:chgData name="John Laird" userId="514aed82f2490a09" providerId="LiveId" clId="{EE6CA392-B829-4A9A-8BD7-F08151FF66E3}" dt="2021-06-10T23:58:56.293" v="16800" actId="164"/>
          <ac:cxnSpMkLst>
            <pc:docMk/>
            <pc:sldMk cId="3988989986" sldId="501"/>
            <ac:cxnSpMk id="12" creationId="{4BE6531A-7282-4D55-9A82-552D0249CB60}"/>
          </ac:cxnSpMkLst>
        </pc:cxnChg>
        <pc:cxnChg chg="mod">
          <ac:chgData name="John Laird" userId="514aed82f2490a09" providerId="LiveId" clId="{EE6CA392-B829-4A9A-8BD7-F08151FF66E3}" dt="2021-06-10T19:28:14.729" v="11843" actId="478"/>
          <ac:cxnSpMkLst>
            <pc:docMk/>
            <pc:sldMk cId="3988989986" sldId="501"/>
            <ac:cxnSpMk id="18" creationId="{EABC08E9-DC9F-4798-ADE6-CE85E820D2F6}"/>
          </ac:cxnSpMkLst>
        </pc:cxnChg>
        <pc:cxnChg chg="mod">
          <ac:chgData name="John Laird" userId="514aed82f2490a09" providerId="LiveId" clId="{EE6CA392-B829-4A9A-8BD7-F08151FF66E3}" dt="2021-06-10T19:28:20.060" v="11844" actId="478"/>
          <ac:cxnSpMkLst>
            <pc:docMk/>
            <pc:sldMk cId="3988989986" sldId="501"/>
            <ac:cxnSpMk id="23" creationId="{7F487F14-BD31-4C8D-8405-B548CD353564}"/>
          </ac:cxnSpMkLst>
        </pc:cxnChg>
        <pc:cxnChg chg="add mod">
          <ac:chgData name="John Laird" userId="514aed82f2490a09" providerId="LiveId" clId="{EE6CA392-B829-4A9A-8BD7-F08151FF66E3}" dt="2021-06-10T23:59:12.656" v="16802" actId="164"/>
          <ac:cxnSpMkLst>
            <pc:docMk/>
            <pc:sldMk cId="3988989986" sldId="501"/>
            <ac:cxnSpMk id="32" creationId="{2F8585BC-8CEC-46AC-8A77-DDD644C76434}"/>
          </ac:cxnSpMkLst>
        </pc:cxnChg>
      </pc:sldChg>
      <pc:sldChg chg="delSp modSp add mod modAnim">
        <pc:chgData name="John Laird" userId="514aed82f2490a09" providerId="LiveId" clId="{EE6CA392-B829-4A9A-8BD7-F08151FF66E3}" dt="2021-06-11T13:39:37.576" v="18713" actId="20577"/>
        <pc:sldMkLst>
          <pc:docMk/>
          <pc:sldMk cId="2971409638" sldId="502"/>
        </pc:sldMkLst>
        <pc:spChg chg="mod">
          <ac:chgData name="John Laird" userId="514aed82f2490a09" providerId="LiveId" clId="{EE6CA392-B829-4A9A-8BD7-F08151FF66E3}" dt="2021-06-11T13:39:37.576" v="18713" actId="20577"/>
          <ac:spMkLst>
            <pc:docMk/>
            <pc:sldMk cId="2971409638" sldId="502"/>
            <ac:spMk id="2" creationId="{5B0CCA2E-FF07-45AB-91A6-D1FDF62608D5}"/>
          </ac:spMkLst>
        </pc:spChg>
        <pc:spChg chg="del">
          <ac:chgData name="John Laird" userId="514aed82f2490a09" providerId="LiveId" clId="{EE6CA392-B829-4A9A-8BD7-F08151FF66E3}" dt="2021-06-10T20:13:04.413" v="12824" actId="478"/>
          <ac:spMkLst>
            <pc:docMk/>
            <pc:sldMk cId="2971409638" sldId="502"/>
            <ac:spMk id="3" creationId="{FA25B53B-6277-4FD4-8070-1276C5C1DF0B}"/>
          </ac:spMkLst>
        </pc:spChg>
        <pc:spChg chg="del">
          <ac:chgData name="John Laird" userId="514aed82f2490a09" providerId="LiveId" clId="{EE6CA392-B829-4A9A-8BD7-F08151FF66E3}" dt="2021-06-10T20:13:02.767" v="12823" actId="478"/>
          <ac:spMkLst>
            <pc:docMk/>
            <pc:sldMk cId="2971409638" sldId="502"/>
            <ac:spMk id="4" creationId="{81025F8F-BEAE-4AAE-9DE5-250E1CD4C39F}"/>
          </ac:spMkLst>
        </pc:spChg>
        <pc:spChg chg="mod">
          <ac:chgData name="John Laird" userId="514aed82f2490a09" providerId="LiveId" clId="{EE6CA392-B829-4A9A-8BD7-F08151FF66E3}" dt="2021-06-11T00:02:14.924" v="16855" actId="27636"/>
          <ac:spMkLst>
            <pc:docMk/>
            <pc:sldMk cId="2971409638" sldId="502"/>
            <ac:spMk id="5" creationId="{43A3CD2A-D08E-4ED5-9F72-44C86591F2A0}"/>
          </ac:spMkLst>
        </pc:spChg>
        <pc:spChg chg="del">
          <ac:chgData name="John Laird" userId="514aed82f2490a09" providerId="LiveId" clId="{EE6CA392-B829-4A9A-8BD7-F08151FF66E3}" dt="2021-06-10T20:12:56.373" v="12822" actId="478"/>
          <ac:spMkLst>
            <pc:docMk/>
            <pc:sldMk cId="2971409638" sldId="502"/>
            <ac:spMk id="11" creationId="{6897C040-A918-4D7E-BEE3-E346FB1BCB95}"/>
          </ac:spMkLst>
        </pc:spChg>
        <pc:spChg chg="del">
          <ac:chgData name="John Laird" userId="514aed82f2490a09" providerId="LiveId" clId="{EE6CA392-B829-4A9A-8BD7-F08151FF66E3}" dt="2021-06-10T20:13:11.113" v="12826" actId="478"/>
          <ac:spMkLst>
            <pc:docMk/>
            <pc:sldMk cId="2971409638" sldId="502"/>
            <ac:spMk id="16" creationId="{DD91A2F7-76F6-43F7-8D1A-36FD68A5794A}"/>
          </ac:spMkLst>
        </pc:spChg>
        <pc:spChg chg="del">
          <ac:chgData name="John Laird" userId="514aed82f2490a09" providerId="LiveId" clId="{EE6CA392-B829-4A9A-8BD7-F08151FF66E3}" dt="2021-06-10T20:13:11.113" v="12826" actId="478"/>
          <ac:spMkLst>
            <pc:docMk/>
            <pc:sldMk cId="2971409638" sldId="502"/>
            <ac:spMk id="17" creationId="{9D14D333-1FB4-4520-B8DD-30AC5528708D}"/>
          </ac:spMkLst>
        </pc:spChg>
        <pc:spChg chg="del">
          <ac:chgData name="John Laird" userId="514aed82f2490a09" providerId="LiveId" clId="{EE6CA392-B829-4A9A-8BD7-F08151FF66E3}" dt="2021-06-10T20:13:11.113" v="12826" actId="478"/>
          <ac:spMkLst>
            <pc:docMk/>
            <pc:sldMk cId="2971409638" sldId="502"/>
            <ac:spMk id="18" creationId="{9A9C7173-D86D-4E43-9168-63CDA035097E}"/>
          </ac:spMkLst>
        </pc:spChg>
        <pc:spChg chg="del">
          <ac:chgData name="John Laird" userId="514aed82f2490a09" providerId="LiveId" clId="{EE6CA392-B829-4A9A-8BD7-F08151FF66E3}" dt="2021-06-10T20:13:07.182" v="12825" actId="478"/>
          <ac:spMkLst>
            <pc:docMk/>
            <pc:sldMk cId="2971409638" sldId="502"/>
            <ac:spMk id="19" creationId="{75AF19A1-0CD8-4204-9F39-BC64A5789F5E}"/>
          </ac:spMkLst>
        </pc:spChg>
        <pc:spChg chg="del">
          <ac:chgData name="John Laird" userId="514aed82f2490a09" providerId="LiveId" clId="{EE6CA392-B829-4A9A-8BD7-F08151FF66E3}" dt="2021-06-10T20:13:17.957" v="12828" actId="478"/>
          <ac:spMkLst>
            <pc:docMk/>
            <pc:sldMk cId="2971409638" sldId="502"/>
            <ac:spMk id="20" creationId="{A55FC7FC-CE24-4AE1-A993-8BF3FE4D2D8A}"/>
          </ac:spMkLst>
        </pc:spChg>
        <pc:spChg chg="del">
          <ac:chgData name="John Laird" userId="514aed82f2490a09" providerId="LiveId" clId="{EE6CA392-B829-4A9A-8BD7-F08151FF66E3}" dt="2021-06-10T20:13:11.113" v="12826" actId="478"/>
          <ac:spMkLst>
            <pc:docMk/>
            <pc:sldMk cId="2971409638" sldId="502"/>
            <ac:spMk id="26" creationId="{CC49CEAF-ED52-401F-B45C-A973685E5E72}"/>
          </ac:spMkLst>
        </pc:spChg>
        <pc:spChg chg="del">
          <ac:chgData name="John Laird" userId="514aed82f2490a09" providerId="LiveId" clId="{EE6CA392-B829-4A9A-8BD7-F08151FF66E3}" dt="2021-06-10T20:13:11.113" v="12826" actId="478"/>
          <ac:spMkLst>
            <pc:docMk/>
            <pc:sldMk cId="2971409638" sldId="502"/>
            <ac:spMk id="31" creationId="{74E6E5E4-01E9-4EC8-8F57-D56351D0B729}"/>
          </ac:spMkLst>
        </pc:spChg>
        <pc:spChg chg="del">
          <ac:chgData name="John Laird" userId="514aed82f2490a09" providerId="LiveId" clId="{EE6CA392-B829-4A9A-8BD7-F08151FF66E3}" dt="2021-06-10T20:13:11.113" v="12826" actId="478"/>
          <ac:spMkLst>
            <pc:docMk/>
            <pc:sldMk cId="2971409638" sldId="502"/>
            <ac:spMk id="36" creationId="{C96BDC4F-96EC-40CB-9E59-AA93721A8C9D}"/>
          </ac:spMkLst>
        </pc:spChg>
        <pc:spChg chg="del">
          <ac:chgData name="John Laird" userId="514aed82f2490a09" providerId="LiveId" clId="{EE6CA392-B829-4A9A-8BD7-F08151FF66E3}" dt="2021-06-10T20:13:14.652" v="12827" actId="478"/>
          <ac:spMkLst>
            <pc:docMk/>
            <pc:sldMk cId="2971409638" sldId="502"/>
            <ac:spMk id="40" creationId="{B6216CA5-ED0F-4A84-B39A-2FF8DCD97111}"/>
          </ac:spMkLst>
        </pc:spChg>
        <pc:spChg chg="del">
          <ac:chgData name="John Laird" userId="514aed82f2490a09" providerId="LiveId" clId="{EE6CA392-B829-4A9A-8BD7-F08151FF66E3}" dt="2021-06-10T20:13:14.652" v="12827" actId="478"/>
          <ac:spMkLst>
            <pc:docMk/>
            <pc:sldMk cId="2971409638" sldId="502"/>
            <ac:spMk id="41" creationId="{DAC0BC11-94DC-4ACF-8C22-2BAB346C4C42}"/>
          </ac:spMkLst>
        </pc:spChg>
        <pc:spChg chg="del">
          <ac:chgData name="John Laird" userId="514aed82f2490a09" providerId="LiveId" clId="{EE6CA392-B829-4A9A-8BD7-F08151FF66E3}" dt="2021-06-10T20:13:14.652" v="12827" actId="478"/>
          <ac:spMkLst>
            <pc:docMk/>
            <pc:sldMk cId="2971409638" sldId="502"/>
            <ac:spMk id="42" creationId="{CE189631-AF60-4420-AA7E-52204499AB48}"/>
          </ac:spMkLst>
        </pc:spChg>
        <pc:spChg chg="del">
          <ac:chgData name="John Laird" userId="514aed82f2490a09" providerId="LiveId" clId="{EE6CA392-B829-4A9A-8BD7-F08151FF66E3}" dt="2021-06-10T20:13:14.652" v="12827" actId="478"/>
          <ac:spMkLst>
            <pc:docMk/>
            <pc:sldMk cId="2971409638" sldId="502"/>
            <ac:spMk id="50" creationId="{4E1DDB5C-4C47-40F5-AB0E-AF77D65D3A9D}"/>
          </ac:spMkLst>
        </pc:spChg>
        <pc:spChg chg="del">
          <ac:chgData name="John Laird" userId="514aed82f2490a09" providerId="LiveId" clId="{EE6CA392-B829-4A9A-8BD7-F08151FF66E3}" dt="2021-06-10T20:13:14.652" v="12827" actId="478"/>
          <ac:spMkLst>
            <pc:docMk/>
            <pc:sldMk cId="2971409638" sldId="502"/>
            <ac:spMk id="52" creationId="{0B40CF00-F06A-4F45-BF00-80EB766D38AA}"/>
          </ac:spMkLst>
        </pc:spChg>
        <pc:spChg chg="del">
          <ac:chgData name="John Laird" userId="514aed82f2490a09" providerId="LiveId" clId="{EE6CA392-B829-4A9A-8BD7-F08151FF66E3}" dt="2021-06-10T20:13:14.652" v="12827" actId="478"/>
          <ac:spMkLst>
            <pc:docMk/>
            <pc:sldMk cId="2971409638" sldId="502"/>
            <ac:spMk id="53" creationId="{5A31D741-BB79-4E7C-B8BB-438C0A52B59C}"/>
          </ac:spMkLst>
        </pc:spChg>
        <pc:cxnChg chg="del mod">
          <ac:chgData name="John Laird" userId="514aed82f2490a09" providerId="LiveId" clId="{EE6CA392-B829-4A9A-8BD7-F08151FF66E3}" dt="2021-06-10T20:13:11.113" v="12826" actId="478"/>
          <ac:cxnSpMkLst>
            <pc:docMk/>
            <pc:sldMk cId="2971409638" sldId="502"/>
            <ac:cxnSpMk id="21" creationId="{0BA6ACFD-B9E8-458D-9997-00A1D5DFAB0A}"/>
          </ac:cxnSpMkLst>
        </pc:cxnChg>
        <pc:cxnChg chg="del mod">
          <ac:chgData name="John Laird" userId="514aed82f2490a09" providerId="LiveId" clId="{EE6CA392-B829-4A9A-8BD7-F08151FF66E3}" dt="2021-06-10T20:13:11.113" v="12826" actId="478"/>
          <ac:cxnSpMkLst>
            <pc:docMk/>
            <pc:sldMk cId="2971409638" sldId="502"/>
            <ac:cxnSpMk id="28" creationId="{71DB8C6E-AC94-48FF-9D0B-987426EE4604}"/>
          </ac:cxnSpMkLst>
        </pc:cxnChg>
        <pc:cxnChg chg="del mod">
          <ac:chgData name="John Laird" userId="514aed82f2490a09" providerId="LiveId" clId="{EE6CA392-B829-4A9A-8BD7-F08151FF66E3}" dt="2021-06-10T20:13:11.113" v="12826" actId="478"/>
          <ac:cxnSpMkLst>
            <pc:docMk/>
            <pc:sldMk cId="2971409638" sldId="502"/>
            <ac:cxnSpMk id="32" creationId="{9F3F4F47-FAC6-4067-90BA-D30ECF2FC280}"/>
          </ac:cxnSpMkLst>
        </pc:cxnChg>
        <pc:cxnChg chg="del mod">
          <ac:chgData name="John Laird" userId="514aed82f2490a09" providerId="LiveId" clId="{EE6CA392-B829-4A9A-8BD7-F08151FF66E3}" dt="2021-06-10T20:13:11.113" v="12826" actId="478"/>
          <ac:cxnSpMkLst>
            <pc:docMk/>
            <pc:sldMk cId="2971409638" sldId="502"/>
            <ac:cxnSpMk id="37" creationId="{DC321A57-C4D7-4D86-90C7-219FA8927580}"/>
          </ac:cxnSpMkLst>
        </pc:cxnChg>
        <pc:cxnChg chg="del mod">
          <ac:chgData name="John Laird" userId="514aed82f2490a09" providerId="LiveId" clId="{EE6CA392-B829-4A9A-8BD7-F08151FF66E3}" dt="2021-06-10T20:13:14.652" v="12827" actId="478"/>
          <ac:cxnSpMkLst>
            <pc:docMk/>
            <pc:sldMk cId="2971409638" sldId="502"/>
            <ac:cxnSpMk id="43" creationId="{6CF89700-A710-4B3A-AFE4-A24734C8439F}"/>
          </ac:cxnSpMkLst>
        </pc:cxnChg>
        <pc:cxnChg chg="del mod">
          <ac:chgData name="John Laird" userId="514aed82f2490a09" providerId="LiveId" clId="{EE6CA392-B829-4A9A-8BD7-F08151FF66E3}" dt="2021-06-10T20:13:14.652" v="12827" actId="478"/>
          <ac:cxnSpMkLst>
            <pc:docMk/>
            <pc:sldMk cId="2971409638" sldId="502"/>
            <ac:cxnSpMk id="44" creationId="{18E23F58-4B21-43F9-A8E8-D38D2599CC22}"/>
          </ac:cxnSpMkLst>
        </pc:cxnChg>
        <pc:cxnChg chg="del mod">
          <ac:chgData name="John Laird" userId="514aed82f2490a09" providerId="LiveId" clId="{EE6CA392-B829-4A9A-8BD7-F08151FF66E3}" dt="2021-06-10T20:13:14.652" v="12827" actId="478"/>
          <ac:cxnSpMkLst>
            <pc:docMk/>
            <pc:sldMk cId="2971409638" sldId="502"/>
            <ac:cxnSpMk id="46" creationId="{967A0683-373B-4B65-9AE0-EF91B380CABE}"/>
          </ac:cxnSpMkLst>
        </pc:cxnChg>
      </pc:sldChg>
      <pc:sldChg chg="modSp add mod">
        <pc:chgData name="John Laird" userId="514aed82f2490a09" providerId="LiveId" clId="{EE6CA392-B829-4A9A-8BD7-F08151FF66E3}" dt="2021-06-11T13:41:03.054" v="18774" actId="20577"/>
        <pc:sldMkLst>
          <pc:docMk/>
          <pc:sldMk cId="1256632102" sldId="503"/>
        </pc:sldMkLst>
        <pc:spChg chg="mod">
          <ac:chgData name="John Laird" userId="514aed82f2490a09" providerId="LiveId" clId="{EE6CA392-B829-4A9A-8BD7-F08151FF66E3}" dt="2021-06-11T13:41:03.054" v="18774" actId="20577"/>
          <ac:spMkLst>
            <pc:docMk/>
            <pc:sldMk cId="1256632102" sldId="503"/>
            <ac:spMk id="2" creationId="{5B0CCA2E-FF07-45AB-91A6-D1FDF62608D5}"/>
          </ac:spMkLst>
        </pc:spChg>
        <pc:spChg chg="mod">
          <ac:chgData name="John Laird" userId="514aed82f2490a09" providerId="LiveId" clId="{EE6CA392-B829-4A9A-8BD7-F08151FF66E3}" dt="2021-06-11T13:40:41.709" v="18758" actId="20577"/>
          <ac:spMkLst>
            <pc:docMk/>
            <pc:sldMk cId="1256632102" sldId="503"/>
            <ac:spMk id="5" creationId="{43A3CD2A-D08E-4ED5-9F72-44C86591F2A0}"/>
          </ac:spMkLst>
        </pc:spChg>
      </pc:sldChg>
      <pc:sldChg chg="addSp modSp add del mod modAnim">
        <pc:chgData name="John Laird" userId="514aed82f2490a09" providerId="LiveId" clId="{EE6CA392-B829-4A9A-8BD7-F08151FF66E3}" dt="2021-06-11T13:40:48.747" v="18759" actId="2696"/>
        <pc:sldMkLst>
          <pc:docMk/>
          <pc:sldMk cId="3892431772" sldId="504"/>
        </pc:sldMkLst>
        <pc:spChg chg="mod">
          <ac:chgData name="John Laird" userId="514aed82f2490a09" providerId="LiveId" clId="{EE6CA392-B829-4A9A-8BD7-F08151FF66E3}" dt="2021-06-10T20:30:54.292" v="13328" actId="20577"/>
          <ac:spMkLst>
            <pc:docMk/>
            <pc:sldMk cId="3892431772" sldId="504"/>
            <ac:spMk id="2" creationId="{5B0CCA2E-FF07-45AB-91A6-D1FDF62608D5}"/>
          </ac:spMkLst>
        </pc:spChg>
        <pc:spChg chg="mod">
          <ac:chgData name="John Laird" userId="514aed82f2490a09" providerId="LiveId" clId="{EE6CA392-B829-4A9A-8BD7-F08151FF66E3}" dt="2021-06-11T00:04:07.928" v="16874" actId="179"/>
          <ac:spMkLst>
            <pc:docMk/>
            <pc:sldMk cId="3892431772" sldId="504"/>
            <ac:spMk id="5" creationId="{43A3CD2A-D08E-4ED5-9F72-44C86591F2A0}"/>
          </ac:spMkLst>
        </pc:spChg>
        <pc:spChg chg="add mod">
          <ac:chgData name="John Laird" userId="514aed82f2490a09" providerId="LiveId" clId="{EE6CA392-B829-4A9A-8BD7-F08151FF66E3}" dt="2021-06-11T00:03:13.210" v="16861" actId="1076"/>
          <ac:spMkLst>
            <pc:docMk/>
            <pc:sldMk cId="3892431772" sldId="504"/>
            <ac:spMk id="6" creationId="{518AD951-7712-46A4-BAB4-B4A040FDB769}"/>
          </ac:spMkLst>
        </pc:spChg>
      </pc:sldChg>
      <pc:sldChg chg="modSp add mod modAnim">
        <pc:chgData name="John Laird" userId="514aed82f2490a09" providerId="LiveId" clId="{EE6CA392-B829-4A9A-8BD7-F08151FF66E3}" dt="2021-06-11T00:08:27.196" v="16978" actId="2085"/>
        <pc:sldMkLst>
          <pc:docMk/>
          <pc:sldMk cId="684415173" sldId="505"/>
        </pc:sldMkLst>
        <pc:spChg chg="mod">
          <ac:chgData name="John Laird" userId="514aed82f2490a09" providerId="LiveId" clId="{EE6CA392-B829-4A9A-8BD7-F08151FF66E3}" dt="2021-06-10T20:31:33.748" v="13371" actId="20577"/>
          <ac:spMkLst>
            <pc:docMk/>
            <pc:sldMk cId="684415173" sldId="505"/>
            <ac:spMk id="2" creationId="{5B0CCA2E-FF07-45AB-91A6-D1FDF62608D5}"/>
          </ac:spMkLst>
        </pc:spChg>
        <pc:spChg chg="mod">
          <ac:chgData name="John Laird" userId="514aed82f2490a09" providerId="LiveId" clId="{EE6CA392-B829-4A9A-8BD7-F08151FF66E3}" dt="2021-06-11T00:08:27.196" v="16978" actId="2085"/>
          <ac:spMkLst>
            <pc:docMk/>
            <pc:sldMk cId="684415173" sldId="505"/>
            <ac:spMk id="5" creationId="{43A3CD2A-D08E-4ED5-9F72-44C86591F2A0}"/>
          </ac:spMkLst>
        </pc:spChg>
      </pc:sldChg>
      <pc:sldChg chg="modSp new del mod ord modAnim">
        <pc:chgData name="John Laird" userId="514aed82f2490a09" providerId="LiveId" clId="{EE6CA392-B829-4A9A-8BD7-F08151FF66E3}" dt="2021-06-11T00:19:19.899" v="17182" actId="47"/>
        <pc:sldMkLst>
          <pc:docMk/>
          <pc:sldMk cId="884704989" sldId="506"/>
        </pc:sldMkLst>
        <pc:spChg chg="mod">
          <ac:chgData name="John Laird" userId="514aed82f2490a09" providerId="LiveId" clId="{EE6CA392-B829-4A9A-8BD7-F08151FF66E3}" dt="2021-06-10T20:57:58.113" v="14501" actId="20577"/>
          <ac:spMkLst>
            <pc:docMk/>
            <pc:sldMk cId="884704989" sldId="506"/>
            <ac:spMk id="2" creationId="{F5917D3C-3DAD-4C78-B188-24931D23BD31}"/>
          </ac:spMkLst>
        </pc:spChg>
        <pc:spChg chg="mod">
          <ac:chgData name="John Laird" userId="514aed82f2490a09" providerId="LiveId" clId="{EE6CA392-B829-4A9A-8BD7-F08151FF66E3}" dt="2021-06-11T00:19:08.413" v="17178" actId="21"/>
          <ac:spMkLst>
            <pc:docMk/>
            <pc:sldMk cId="884704989" sldId="506"/>
            <ac:spMk id="3" creationId="{1AB19C3E-0CA2-4BA7-AAE5-0DB95ED8E003}"/>
          </ac:spMkLst>
        </pc:spChg>
      </pc:sldChg>
      <pc:sldChg chg="addSp delSp modSp new mod modClrScheme modAnim chgLayout">
        <pc:chgData name="John Laird" userId="514aed82f2490a09" providerId="LiveId" clId="{EE6CA392-B829-4A9A-8BD7-F08151FF66E3}" dt="2021-06-11T12:44:49.197" v="17630" actId="21"/>
        <pc:sldMkLst>
          <pc:docMk/>
          <pc:sldMk cId="2878484314" sldId="507"/>
        </pc:sldMkLst>
        <pc:spChg chg="mod ord">
          <ac:chgData name="John Laird" userId="514aed82f2490a09" providerId="LiveId" clId="{EE6CA392-B829-4A9A-8BD7-F08151FF66E3}" dt="2021-06-10T21:12:52.462" v="15591" actId="20577"/>
          <ac:spMkLst>
            <pc:docMk/>
            <pc:sldMk cId="2878484314" sldId="507"/>
            <ac:spMk id="2" creationId="{FB5AC160-EF3B-4AC0-9815-C78EC3E28C91}"/>
          </ac:spMkLst>
        </pc:spChg>
        <pc:spChg chg="del mod ord">
          <ac:chgData name="John Laird" userId="514aed82f2490a09" providerId="LiveId" clId="{EE6CA392-B829-4A9A-8BD7-F08151FF66E3}" dt="2021-06-10T21:04:13.372" v="14812" actId="700"/>
          <ac:spMkLst>
            <pc:docMk/>
            <pc:sldMk cId="2878484314" sldId="507"/>
            <ac:spMk id="3" creationId="{D16D60E0-6D13-4C79-8954-80C1909D273F}"/>
          </ac:spMkLst>
        </pc:spChg>
        <pc:spChg chg="add del mod">
          <ac:chgData name="John Laird" userId="514aed82f2490a09" providerId="LiveId" clId="{EE6CA392-B829-4A9A-8BD7-F08151FF66E3}" dt="2021-06-11T12:44:49.197" v="17630" actId="21"/>
          <ac:spMkLst>
            <pc:docMk/>
            <pc:sldMk cId="2878484314" sldId="507"/>
            <ac:spMk id="3" creationId="{D6B3F36C-CDE2-4676-86C9-171527045407}"/>
          </ac:spMkLst>
        </pc:spChg>
        <pc:spChg chg="mod ord">
          <ac:chgData name="John Laird" userId="514aed82f2490a09" providerId="LiveId" clId="{EE6CA392-B829-4A9A-8BD7-F08151FF66E3}" dt="2021-06-10T21:04:26.492" v="14817" actId="700"/>
          <ac:spMkLst>
            <pc:docMk/>
            <pc:sldMk cId="2878484314" sldId="507"/>
            <ac:spMk id="4" creationId="{172FBFCC-5469-4555-BCE0-F1D190FC2EBF}"/>
          </ac:spMkLst>
        </pc:spChg>
        <pc:spChg chg="add mod ord">
          <ac:chgData name="John Laird" userId="514aed82f2490a09" providerId="LiveId" clId="{EE6CA392-B829-4A9A-8BD7-F08151FF66E3}" dt="2021-06-10T21:11:29.162" v="15529" actId="15"/>
          <ac:spMkLst>
            <pc:docMk/>
            <pc:sldMk cId="2878484314" sldId="507"/>
            <ac:spMk id="5" creationId="{2CE9D275-DCF0-45A1-B09F-95D47F83A2D8}"/>
          </ac:spMkLst>
        </pc:spChg>
        <pc:spChg chg="add del mod ord">
          <ac:chgData name="John Laird" userId="514aed82f2490a09" providerId="LiveId" clId="{EE6CA392-B829-4A9A-8BD7-F08151FF66E3}" dt="2021-06-10T21:04:26.492" v="14817" actId="700"/>
          <ac:spMkLst>
            <pc:docMk/>
            <pc:sldMk cId="2878484314" sldId="507"/>
            <ac:spMk id="6" creationId="{4808AAB1-3E56-4875-9ED8-CA3F4BE40895}"/>
          </ac:spMkLst>
        </pc:spChg>
        <pc:spChg chg="add mod ord">
          <ac:chgData name="John Laird" userId="514aed82f2490a09" providerId="LiveId" clId="{EE6CA392-B829-4A9A-8BD7-F08151FF66E3}" dt="2021-06-10T21:06:23.682" v="15038" actId="403"/>
          <ac:spMkLst>
            <pc:docMk/>
            <pc:sldMk cId="2878484314" sldId="507"/>
            <ac:spMk id="7" creationId="{94255ADB-C093-47A6-A354-ED8147281A4A}"/>
          </ac:spMkLst>
        </pc:spChg>
        <pc:spChg chg="add mod ord">
          <ac:chgData name="John Laird" userId="514aed82f2490a09" providerId="LiveId" clId="{EE6CA392-B829-4A9A-8BD7-F08151FF66E3}" dt="2021-06-10T21:06:30.735" v="15046" actId="404"/>
          <ac:spMkLst>
            <pc:docMk/>
            <pc:sldMk cId="2878484314" sldId="507"/>
            <ac:spMk id="8" creationId="{703FCDCF-8D7C-49F5-B996-E428327DD4FA}"/>
          </ac:spMkLst>
        </pc:spChg>
        <pc:spChg chg="add mod ord">
          <ac:chgData name="John Laird" userId="514aed82f2490a09" providerId="LiveId" clId="{EE6CA392-B829-4A9A-8BD7-F08151FF66E3}" dt="2021-06-10T21:11:56.303" v="15585" actId="20577"/>
          <ac:spMkLst>
            <pc:docMk/>
            <pc:sldMk cId="2878484314" sldId="507"/>
            <ac:spMk id="9" creationId="{9887B146-D144-4F30-B385-636B8E033E33}"/>
          </ac:spMkLst>
        </pc:spChg>
      </pc:sldChg>
      <pc:sldChg chg="addSp delSp modSp new mod setBg modClrScheme addAnim delAnim modAnim setClrOvrMap delDesignElem chgLayout">
        <pc:chgData name="John Laird" userId="514aed82f2490a09" providerId="LiveId" clId="{EE6CA392-B829-4A9A-8BD7-F08151FF66E3}" dt="2021-06-11T13:43:45.497" v="18898" actId="6549"/>
        <pc:sldMkLst>
          <pc:docMk/>
          <pc:sldMk cId="3578343356" sldId="508"/>
        </pc:sldMkLst>
        <pc:spChg chg="del mod ord">
          <ac:chgData name="John Laird" userId="514aed82f2490a09" providerId="LiveId" clId="{EE6CA392-B829-4A9A-8BD7-F08151FF66E3}" dt="2021-06-11T00:12:02.641" v="16998" actId="700"/>
          <ac:spMkLst>
            <pc:docMk/>
            <pc:sldMk cId="3578343356" sldId="508"/>
            <ac:spMk id="2" creationId="{D56B6D22-F7B0-43F4-9C6F-B061E079A079}"/>
          </ac:spMkLst>
        </pc:spChg>
        <pc:spChg chg="del">
          <ac:chgData name="John Laird" userId="514aed82f2490a09" providerId="LiveId" clId="{EE6CA392-B829-4A9A-8BD7-F08151FF66E3}" dt="2021-06-11T00:12:02.641" v="16998" actId="700"/>
          <ac:spMkLst>
            <pc:docMk/>
            <pc:sldMk cId="3578343356" sldId="508"/>
            <ac:spMk id="3" creationId="{7AD7FB54-8E1C-4022-8A8F-5BC0F1B0FF66}"/>
          </ac:spMkLst>
        </pc:spChg>
        <pc:spChg chg="del">
          <ac:chgData name="John Laird" userId="514aed82f2490a09" providerId="LiveId" clId="{EE6CA392-B829-4A9A-8BD7-F08151FF66E3}" dt="2021-06-11T00:12:02.641" v="16998" actId="700"/>
          <ac:spMkLst>
            <pc:docMk/>
            <pc:sldMk cId="3578343356" sldId="508"/>
            <ac:spMk id="4" creationId="{07CC406E-7D9A-4046-BAF7-D7BEDB805F0C}"/>
          </ac:spMkLst>
        </pc:spChg>
        <pc:spChg chg="del">
          <ac:chgData name="John Laird" userId="514aed82f2490a09" providerId="LiveId" clId="{EE6CA392-B829-4A9A-8BD7-F08151FF66E3}" dt="2021-06-11T00:12:02.641" v="16998" actId="700"/>
          <ac:spMkLst>
            <pc:docMk/>
            <pc:sldMk cId="3578343356" sldId="508"/>
            <ac:spMk id="5" creationId="{5A79E73B-BA78-4220-B9B2-C6A71CEA4EFD}"/>
          </ac:spMkLst>
        </pc:spChg>
        <pc:spChg chg="del">
          <ac:chgData name="John Laird" userId="514aed82f2490a09" providerId="LiveId" clId="{EE6CA392-B829-4A9A-8BD7-F08151FF66E3}" dt="2021-06-11T00:12:02.641" v="16998" actId="700"/>
          <ac:spMkLst>
            <pc:docMk/>
            <pc:sldMk cId="3578343356" sldId="508"/>
            <ac:spMk id="6" creationId="{2D778080-57D4-47F8-ADFA-0F419DBA04ED}"/>
          </ac:spMkLst>
        </pc:spChg>
        <pc:spChg chg="mod ord">
          <ac:chgData name="John Laird" userId="514aed82f2490a09" providerId="LiveId" clId="{EE6CA392-B829-4A9A-8BD7-F08151FF66E3}" dt="2021-06-11T00:12:48.632" v="17021" actId="26606"/>
          <ac:spMkLst>
            <pc:docMk/>
            <pc:sldMk cId="3578343356" sldId="508"/>
            <ac:spMk id="7" creationId="{1B48868B-B7FB-4408-A9CA-0C11B054D831}"/>
          </ac:spMkLst>
        </pc:spChg>
        <pc:spChg chg="add del mod ord">
          <ac:chgData name="John Laird" userId="514aed82f2490a09" providerId="LiveId" clId="{EE6CA392-B829-4A9A-8BD7-F08151FF66E3}" dt="2021-06-11T00:12:08.781" v="16999" actId="700"/>
          <ac:spMkLst>
            <pc:docMk/>
            <pc:sldMk cId="3578343356" sldId="508"/>
            <ac:spMk id="8" creationId="{62F97001-93B3-4FDA-B20F-5F8D7A583AB2}"/>
          </ac:spMkLst>
        </pc:spChg>
        <pc:spChg chg="add mod ord">
          <ac:chgData name="John Laird" userId="514aed82f2490a09" providerId="LiveId" clId="{EE6CA392-B829-4A9A-8BD7-F08151FF66E3}" dt="2021-06-11T00:13:01.416" v="17027" actId="20577"/>
          <ac:spMkLst>
            <pc:docMk/>
            <pc:sldMk cId="3578343356" sldId="508"/>
            <ac:spMk id="9" creationId="{0C51859A-31EE-42C2-89A6-133626E7B8AF}"/>
          </ac:spMkLst>
        </pc:spChg>
        <pc:spChg chg="add del mod ord">
          <ac:chgData name="John Laird" userId="514aed82f2490a09" providerId="LiveId" clId="{EE6CA392-B829-4A9A-8BD7-F08151FF66E3}" dt="2021-06-11T13:43:45.497" v="18898" actId="6549"/>
          <ac:spMkLst>
            <pc:docMk/>
            <pc:sldMk cId="3578343356" sldId="508"/>
            <ac:spMk id="10" creationId="{048763FD-FC52-4647-A7FA-18596D22CD50}"/>
          </ac:spMkLst>
        </pc:spChg>
        <pc:spChg chg="add del mod ord">
          <ac:chgData name="John Laird" userId="514aed82f2490a09" providerId="LiveId" clId="{EE6CA392-B829-4A9A-8BD7-F08151FF66E3}" dt="2021-06-11T00:12:48.168" v="17020" actId="700"/>
          <ac:spMkLst>
            <pc:docMk/>
            <pc:sldMk cId="3578343356" sldId="508"/>
            <ac:spMk id="11" creationId="{5539405A-FB1F-4BAF-B34B-B252E21C8F82}"/>
          </ac:spMkLst>
        </pc:spChg>
        <pc:spChg chg="add del">
          <ac:chgData name="John Laird" userId="514aed82f2490a09" providerId="LiveId" clId="{EE6CA392-B829-4A9A-8BD7-F08151FF66E3}" dt="2021-06-11T00:12:26.260" v="17013" actId="26606"/>
          <ac:spMkLst>
            <pc:docMk/>
            <pc:sldMk cId="3578343356" sldId="508"/>
            <ac:spMk id="15" creationId="{7CFAC9FD-BAD6-47B4-9C11-BE23CEAC750B}"/>
          </ac:spMkLst>
        </pc:spChg>
        <pc:spChg chg="add del">
          <ac:chgData name="John Laird" userId="514aed82f2490a09" providerId="LiveId" clId="{EE6CA392-B829-4A9A-8BD7-F08151FF66E3}" dt="2021-06-11T00:12:26.260" v="17013" actId="26606"/>
          <ac:spMkLst>
            <pc:docMk/>
            <pc:sldMk cId="3578343356" sldId="508"/>
            <ac:spMk id="17" creationId="{45B67B9C-9B45-4084-9BB5-187071EE9A61}"/>
          </ac:spMkLst>
        </pc:spChg>
        <pc:spChg chg="add del">
          <ac:chgData name="John Laird" userId="514aed82f2490a09" providerId="LiveId" clId="{EE6CA392-B829-4A9A-8BD7-F08151FF66E3}" dt="2021-06-11T00:12:48.632" v="17021" actId="26606"/>
          <ac:spMkLst>
            <pc:docMk/>
            <pc:sldMk cId="3578343356" sldId="508"/>
            <ac:spMk id="24" creationId="{7CFAC9FD-BAD6-47B4-9C11-BE23CEAC750B}"/>
          </ac:spMkLst>
        </pc:spChg>
        <pc:spChg chg="add del">
          <ac:chgData name="John Laird" userId="514aed82f2490a09" providerId="LiveId" clId="{EE6CA392-B829-4A9A-8BD7-F08151FF66E3}" dt="2021-06-11T00:12:48.632" v="17021" actId="26606"/>
          <ac:spMkLst>
            <pc:docMk/>
            <pc:sldMk cId="3578343356" sldId="508"/>
            <ac:spMk id="25" creationId="{45B67B9C-9B45-4084-9BB5-187071EE9A61}"/>
          </ac:spMkLst>
        </pc:spChg>
        <pc:picChg chg="add del">
          <ac:chgData name="John Laird" userId="514aed82f2490a09" providerId="LiveId" clId="{EE6CA392-B829-4A9A-8BD7-F08151FF66E3}" dt="2021-06-11T00:12:20.268" v="17011" actId="26606"/>
          <ac:picMkLst>
            <pc:docMk/>
            <pc:sldMk cId="3578343356" sldId="508"/>
            <ac:picMk id="12" creationId="{ED481DFD-6E6A-4203-8378-2BCA47ADBF8B}"/>
          </ac:picMkLst>
        </pc:picChg>
        <pc:picChg chg="add del">
          <ac:chgData name="John Laird" userId="514aed82f2490a09" providerId="LiveId" clId="{EE6CA392-B829-4A9A-8BD7-F08151FF66E3}" dt="2021-06-11T00:12:20.268" v="17011" actId="26606"/>
          <ac:picMkLst>
            <pc:docMk/>
            <pc:sldMk cId="3578343356" sldId="508"/>
            <ac:picMk id="16" creationId="{B536FA4E-0152-4E27-91DA-0FC22D1846BB}"/>
          </ac:picMkLst>
        </pc:picChg>
        <pc:picChg chg="add del">
          <ac:chgData name="John Laird" userId="514aed82f2490a09" providerId="LiveId" clId="{EE6CA392-B829-4A9A-8BD7-F08151FF66E3}" dt="2021-06-11T00:12:29.954" v="17015" actId="26606"/>
          <ac:picMkLst>
            <pc:docMk/>
            <pc:sldMk cId="3578343356" sldId="508"/>
            <ac:picMk id="19" creationId="{ED481DFD-6E6A-4203-8378-2BCA47ADBF8B}"/>
          </ac:picMkLst>
        </pc:picChg>
        <pc:picChg chg="add del">
          <ac:chgData name="John Laird" userId="514aed82f2490a09" providerId="LiveId" clId="{EE6CA392-B829-4A9A-8BD7-F08151FF66E3}" dt="2021-06-11T00:12:29.954" v="17015" actId="26606"/>
          <ac:picMkLst>
            <pc:docMk/>
            <pc:sldMk cId="3578343356" sldId="508"/>
            <ac:picMk id="20" creationId="{B536FA4E-0152-4E27-91DA-0FC22D1846BB}"/>
          </ac:picMkLst>
        </pc:picChg>
        <pc:picChg chg="add del">
          <ac:chgData name="John Laird" userId="514aed82f2490a09" providerId="LiveId" clId="{EE6CA392-B829-4A9A-8BD7-F08151FF66E3}" dt="2021-06-11T00:12:36.070" v="17017" actId="26606"/>
          <ac:picMkLst>
            <pc:docMk/>
            <pc:sldMk cId="3578343356" sldId="508"/>
            <ac:picMk id="22" creationId="{369D247C-7E68-4FA3-8F42-5A0C5A575383}"/>
          </ac:picMkLst>
        </pc:picChg>
      </pc:sldChg>
      <pc:sldChg chg="addSp delSp modSp new mod ord modClrScheme chgLayout">
        <pc:chgData name="John Laird" userId="514aed82f2490a09" providerId="LiveId" clId="{EE6CA392-B829-4A9A-8BD7-F08151FF66E3}" dt="2021-06-11T13:44:31.778" v="18901" actId="207"/>
        <pc:sldMkLst>
          <pc:docMk/>
          <pc:sldMk cId="853787431" sldId="509"/>
        </pc:sldMkLst>
        <pc:spChg chg="del mod ord">
          <ac:chgData name="John Laird" userId="514aed82f2490a09" providerId="LiveId" clId="{EE6CA392-B829-4A9A-8BD7-F08151FF66E3}" dt="2021-06-11T12:41:25.743" v="17393" actId="700"/>
          <ac:spMkLst>
            <pc:docMk/>
            <pc:sldMk cId="853787431" sldId="509"/>
            <ac:spMk id="2" creationId="{76ACBA84-BB6E-4669-8176-BE82865911B1}"/>
          </ac:spMkLst>
        </pc:spChg>
        <pc:spChg chg="del">
          <ac:chgData name="John Laird" userId="514aed82f2490a09" providerId="LiveId" clId="{EE6CA392-B829-4A9A-8BD7-F08151FF66E3}" dt="2021-06-11T12:41:25.743" v="17393" actId="700"/>
          <ac:spMkLst>
            <pc:docMk/>
            <pc:sldMk cId="853787431" sldId="509"/>
            <ac:spMk id="3" creationId="{785B1B15-E57B-4041-BFEC-27C1134F9B43}"/>
          </ac:spMkLst>
        </pc:spChg>
        <pc:spChg chg="del mod ord">
          <ac:chgData name="John Laird" userId="514aed82f2490a09" providerId="LiveId" clId="{EE6CA392-B829-4A9A-8BD7-F08151FF66E3}" dt="2021-06-11T12:41:25.743" v="17393" actId="700"/>
          <ac:spMkLst>
            <pc:docMk/>
            <pc:sldMk cId="853787431" sldId="509"/>
            <ac:spMk id="4" creationId="{F7107914-BDD6-41F8-9DF2-9DE73BB86AD5}"/>
          </ac:spMkLst>
        </pc:spChg>
        <pc:spChg chg="del">
          <ac:chgData name="John Laird" userId="514aed82f2490a09" providerId="LiveId" clId="{EE6CA392-B829-4A9A-8BD7-F08151FF66E3}" dt="2021-06-11T12:41:25.743" v="17393" actId="700"/>
          <ac:spMkLst>
            <pc:docMk/>
            <pc:sldMk cId="853787431" sldId="509"/>
            <ac:spMk id="5" creationId="{5A9EFE31-6B7E-40A3-ACEF-A66C6E503092}"/>
          </ac:spMkLst>
        </pc:spChg>
        <pc:spChg chg="del">
          <ac:chgData name="John Laird" userId="514aed82f2490a09" providerId="LiveId" clId="{EE6CA392-B829-4A9A-8BD7-F08151FF66E3}" dt="2021-06-11T12:41:25.743" v="17393" actId="700"/>
          <ac:spMkLst>
            <pc:docMk/>
            <pc:sldMk cId="853787431" sldId="509"/>
            <ac:spMk id="6" creationId="{4F67CC79-B13F-48D9-8F46-824EB97BFC17}"/>
          </ac:spMkLst>
        </pc:spChg>
        <pc:spChg chg="mod ord">
          <ac:chgData name="John Laird" userId="514aed82f2490a09" providerId="LiveId" clId="{EE6CA392-B829-4A9A-8BD7-F08151FF66E3}" dt="2021-06-11T12:41:25.743" v="17393" actId="700"/>
          <ac:spMkLst>
            <pc:docMk/>
            <pc:sldMk cId="853787431" sldId="509"/>
            <ac:spMk id="7" creationId="{57727F91-331D-42DB-AA39-C215B4DDB139}"/>
          </ac:spMkLst>
        </pc:spChg>
        <pc:spChg chg="add mod ord">
          <ac:chgData name="John Laird" userId="514aed82f2490a09" providerId="LiveId" clId="{EE6CA392-B829-4A9A-8BD7-F08151FF66E3}" dt="2021-06-11T13:41:47.395" v="18793" actId="20577"/>
          <ac:spMkLst>
            <pc:docMk/>
            <pc:sldMk cId="853787431" sldId="509"/>
            <ac:spMk id="8" creationId="{E35A29B9-C9F4-4858-81AE-48D4DEC4015E}"/>
          </ac:spMkLst>
        </pc:spChg>
        <pc:spChg chg="add mod ord">
          <ac:chgData name="John Laird" userId="514aed82f2490a09" providerId="LiveId" clId="{EE6CA392-B829-4A9A-8BD7-F08151FF66E3}" dt="2021-06-11T13:44:31.778" v="18901" actId="207"/>
          <ac:spMkLst>
            <pc:docMk/>
            <pc:sldMk cId="853787431" sldId="509"/>
            <ac:spMk id="9" creationId="{C1A71471-E7A2-4C7F-811A-3483AA4EBBD8}"/>
          </ac:spMkLst>
        </pc:spChg>
      </pc:sldChg>
      <pc:sldChg chg="addSp delSp modSp new mod ord modClrScheme chgLayout">
        <pc:chgData name="John Laird" userId="514aed82f2490a09" providerId="LiveId" clId="{EE6CA392-B829-4A9A-8BD7-F08151FF66E3}" dt="2021-06-11T12:58:22.041" v="18566" actId="14100"/>
        <pc:sldMkLst>
          <pc:docMk/>
          <pc:sldMk cId="2962699920" sldId="510"/>
        </pc:sldMkLst>
        <pc:spChg chg="del mod ord">
          <ac:chgData name="John Laird" userId="514aed82f2490a09" providerId="LiveId" clId="{EE6CA392-B829-4A9A-8BD7-F08151FF66E3}" dt="2021-06-11T12:44:56.724" v="17632" actId="700"/>
          <ac:spMkLst>
            <pc:docMk/>
            <pc:sldMk cId="2962699920" sldId="510"/>
            <ac:spMk id="2" creationId="{9C170385-E513-404A-AB08-985593B3A423}"/>
          </ac:spMkLst>
        </pc:spChg>
        <pc:spChg chg="del">
          <ac:chgData name="John Laird" userId="514aed82f2490a09" providerId="LiveId" clId="{EE6CA392-B829-4A9A-8BD7-F08151FF66E3}" dt="2021-06-11T12:44:56.724" v="17632" actId="700"/>
          <ac:spMkLst>
            <pc:docMk/>
            <pc:sldMk cId="2962699920" sldId="510"/>
            <ac:spMk id="3" creationId="{65D8DFB0-B95D-4CB0-9FED-C164E130AD1B}"/>
          </ac:spMkLst>
        </pc:spChg>
        <pc:spChg chg="del mod ord">
          <ac:chgData name="John Laird" userId="514aed82f2490a09" providerId="LiveId" clId="{EE6CA392-B829-4A9A-8BD7-F08151FF66E3}" dt="2021-06-11T12:44:56.724" v="17632" actId="700"/>
          <ac:spMkLst>
            <pc:docMk/>
            <pc:sldMk cId="2962699920" sldId="510"/>
            <ac:spMk id="4" creationId="{E7ADF964-C498-49A3-BE78-36CEE3A4DE59}"/>
          </ac:spMkLst>
        </pc:spChg>
        <pc:spChg chg="del">
          <ac:chgData name="John Laird" userId="514aed82f2490a09" providerId="LiveId" clId="{EE6CA392-B829-4A9A-8BD7-F08151FF66E3}" dt="2021-06-11T12:44:56.724" v="17632" actId="700"/>
          <ac:spMkLst>
            <pc:docMk/>
            <pc:sldMk cId="2962699920" sldId="510"/>
            <ac:spMk id="5" creationId="{1DF7D7E3-F0E3-4138-9A82-A656B79D1B21}"/>
          </ac:spMkLst>
        </pc:spChg>
        <pc:spChg chg="del">
          <ac:chgData name="John Laird" userId="514aed82f2490a09" providerId="LiveId" clId="{EE6CA392-B829-4A9A-8BD7-F08151FF66E3}" dt="2021-06-11T12:44:56.724" v="17632" actId="700"/>
          <ac:spMkLst>
            <pc:docMk/>
            <pc:sldMk cId="2962699920" sldId="510"/>
            <ac:spMk id="6" creationId="{D8C98A77-D205-4B37-853B-9E8604391C6B}"/>
          </ac:spMkLst>
        </pc:spChg>
        <pc:spChg chg="mod ord">
          <ac:chgData name="John Laird" userId="514aed82f2490a09" providerId="LiveId" clId="{EE6CA392-B829-4A9A-8BD7-F08151FF66E3}" dt="2021-06-11T12:44:56.724" v="17632" actId="700"/>
          <ac:spMkLst>
            <pc:docMk/>
            <pc:sldMk cId="2962699920" sldId="510"/>
            <ac:spMk id="7" creationId="{03DDA162-9709-4BC3-9FF6-F7F5A2BB841A}"/>
          </ac:spMkLst>
        </pc:spChg>
        <pc:spChg chg="add mod ord">
          <ac:chgData name="John Laird" userId="514aed82f2490a09" providerId="LiveId" clId="{EE6CA392-B829-4A9A-8BD7-F08151FF66E3}" dt="2021-06-11T12:45:55.401" v="17677" actId="20577"/>
          <ac:spMkLst>
            <pc:docMk/>
            <pc:sldMk cId="2962699920" sldId="510"/>
            <ac:spMk id="8" creationId="{7A38A0ED-40EA-4877-86CE-048FE8426991}"/>
          </ac:spMkLst>
        </pc:spChg>
        <pc:spChg chg="add del mod ord">
          <ac:chgData name="John Laird" userId="514aed82f2490a09" providerId="LiveId" clId="{EE6CA392-B829-4A9A-8BD7-F08151FF66E3}" dt="2021-06-11T12:44:58.289" v="17633"/>
          <ac:spMkLst>
            <pc:docMk/>
            <pc:sldMk cId="2962699920" sldId="510"/>
            <ac:spMk id="9" creationId="{40F13E54-A0F4-49BA-BA3A-322A9BF7BC26}"/>
          </ac:spMkLst>
        </pc:spChg>
        <pc:spChg chg="add mod">
          <ac:chgData name="John Laird" userId="514aed82f2490a09" providerId="LiveId" clId="{EE6CA392-B829-4A9A-8BD7-F08151FF66E3}" dt="2021-06-11T12:58:22.041" v="18566" actId="14100"/>
          <ac:spMkLst>
            <pc:docMk/>
            <pc:sldMk cId="2962699920" sldId="510"/>
            <ac:spMk id="10" creationId="{0E766A16-020C-43E6-BCA9-D9C1F3326F2E}"/>
          </ac:spMkLst>
        </pc:spChg>
      </pc:sldChg>
      <pc:sldMasterChg chg="addSp delSp modSp mod delSldLayout modSldLayout">
        <pc:chgData name="John Laird" userId="514aed82f2490a09" providerId="LiveId" clId="{EE6CA392-B829-4A9A-8BD7-F08151FF66E3}" dt="2021-06-09T12:39:14.889" v="1830" actId="478"/>
        <pc:sldMasterMkLst>
          <pc:docMk/>
          <pc:sldMasterMk cId="3369857344" sldId="2147483701"/>
        </pc:sldMasterMkLst>
        <pc:spChg chg="mod">
          <ac:chgData name="John Laird" userId="514aed82f2490a09" providerId="LiveId" clId="{EE6CA392-B829-4A9A-8BD7-F08151FF66E3}" dt="2021-06-08T19:44:32.875" v="1299" actId="2711"/>
          <ac:spMkLst>
            <pc:docMk/>
            <pc:sldMasterMk cId="3369857344" sldId="2147483701"/>
            <ac:spMk id="2" creationId="{00000000-0000-0000-0000-000000000000}"/>
          </ac:spMkLst>
        </pc:spChg>
        <pc:spChg chg="mod">
          <ac:chgData name="John Laird" userId="514aed82f2490a09" providerId="LiveId" clId="{EE6CA392-B829-4A9A-8BD7-F08151FF66E3}" dt="2021-06-08T19:44:37.724" v="1300" actId="2711"/>
          <ac:spMkLst>
            <pc:docMk/>
            <pc:sldMasterMk cId="3369857344" sldId="2147483701"/>
            <ac:spMk id="3" creationId="{00000000-0000-0000-0000-000000000000}"/>
          </ac:spMkLst>
        </pc:spChg>
        <pc:spChg chg="add del mod">
          <ac:chgData name="John Laird" userId="514aed82f2490a09" providerId="LiveId" clId="{EE6CA392-B829-4A9A-8BD7-F08151FF66E3}" dt="2021-06-08T19:14:35.674" v="367" actId="21"/>
          <ac:spMkLst>
            <pc:docMk/>
            <pc:sldMasterMk cId="3369857344" sldId="2147483701"/>
            <ac:spMk id="4" creationId="{D754FB35-3D45-4FF8-9D47-B31AB19423D1}"/>
          </ac:spMkLst>
        </pc:spChg>
        <pc:spChg chg="mod">
          <ac:chgData name="John Laird" userId="514aed82f2490a09" providerId="LiveId" clId="{EE6CA392-B829-4A9A-8BD7-F08151FF66E3}" dt="2021-06-08T19:36:44.406" v="1216"/>
          <ac:spMkLst>
            <pc:docMk/>
            <pc:sldMasterMk cId="3369857344" sldId="2147483701"/>
            <ac:spMk id="5" creationId="{00000000-0000-0000-0000-000000000000}"/>
          </ac:spMkLst>
        </pc:spChg>
        <pc:sldLayoutChg chg="modSp">
          <pc:chgData name="John Laird" userId="514aed82f2490a09" providerId="LiveId" clId="{EE6CA392-B829-4A9A-8BD7-F08151FF66E3}" dt="2021-06-08T19:36:44.406" v="1216"/>
          <pc:sldLayoutMkLst>
            <pc:docMk/>
            <pc:sldMasterMk cId="3369857344" sldId="2147483701"/>
            <pc:sldLayoutMk cId="1279619854" sldId="2147483702"/>
          </pc:sldLayoutMkLst>
          <pc:spChg chg="mod">
            <ac:chgData name="John Laird" userId="514aed82f2490a09" providerId="LiveId" clId="{EE6CA392-B829-4A9A-8BD7-F08151FF66E3}" dt="2021-06-08T19:36:44.406" v="1216"/>
            <ac:spMkLst>
              <pc:docMk/>
              <pc:sldMasterMk cId="3369857344" sldId="2147483701"/>
              <pc:sldLayoutMk cId="1279619854" sldId="2147483702"/>
              <ac:spMk id="2"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1279619854" sldId="2147483702"/>
              <ac:spMk id="3"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1279619854" sldId="2147483702"/>
              <ac:spMk id="4"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1279619854" sldId="2147483702"/>
              <ac:spMk id="5"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1279619854" sldId="2147483702"/>
              <ac:spMk id="6"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2642841223" sldId="2147483703"/>
          </pc:sldLayoutMkLst>
          <pc:spChg chg="mod">
            <ac:chgData name="John Laird" userId="514aed82f2490a09" providerId="LiveId" clId="{EE6CA392-B829-4A9A-8BD7-F08151FF66E3}" dt="2021-06-08T19:36:44.406" v="1216"/>
            <ac:spMkLst>
              <pc:docMk/>
              <pc:sldMasterMk cId="3369857344" sldId="2147483701"/>
              <pc:sldLayoutMk cId="2642841223" sldId="2147483703"/>
              <ac:spMk id="6"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3860582460" sldId="2147483704"/>
          </pc:sldLayoutMkLst>
          <pc:spChg chg="mod">
            <ac:chgData name="John Laird" userId="514aed82f2490a09" providerId="LiveId" clId="{EE6CA392-B829-4A9A-8BD7-F08151FF66E3}" dt="2021-06-08T19:36:44.406" v="1216"/>
            <ac:spMkLst>
              <pc:docMk/>
              <pc:sldMasterMk cId="3369857344" sldId="2147483701"/>
              <pc:sldLayoutMk cId="3860582460" sldId="2147483704"/>
              <ac:spMk id="2"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860582460" sldId="2147483704"/>
              <ac:spMk id="3"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860582460" sldId="2147483704"/>
              <ac:spMk id="6"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2413725215" sldId="2147483705"/>
          </pc:sldLayoutMkLst>
          <pc:spChg chg="mod">
            <ac:chgData name="John Laird" userId="514aed82f2490a09" providerId="LiveId" clId="{EE6CA392-B829-4A9A-8BD7-F08151FF66E3}" dt="2021-06-08T19:36:44.406" v="1216"/>
            <ac:spMkLst>
              <pc:docMk/>
              <pc:sldMasterMk cId="3369857344" sldId="2147483701"/>
              <pc:sldLayoutMk cId="2413725215" sldId="2147483705"/>
              <ac:spMk id="3"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2413725215" sldId="2147483705"/>
              <ac:spMk id="4"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2413725215" sldId="2147483705"/>
              <ac:spMk id="5"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2413725215" sldId="2147483705"/>
              <ac:spMk id="6"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2413725215" sldId="2147483705"/>
              <ac:spMk id="7"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3206157100" sldId="2147483706"/>
          </pc:sldLayoutMkLst>
          <pc:spChg chg="mod">
            <ac:chgData name="John Laird" userId="514aed82f2490a09" providerId="LiveId" clId="{EE6CA392-B829-4A9A-8BD7-F08151FF66E3}" dt="2021-06-08T19:36:44.406" v="1216"/>
            <ac:spMkLst>
              <pc:docMk/>
              <pc:sldMasterMk cId="3369857344" sldId="2147483701"/>
              <pc:sldLayoutMk cId="3206157100" sldId="2147483706"/>
              <ac:spMk id="3"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206157100" sldId="2147483706"/>
              <ac:spMk id="4"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206157100" sldId="2147483706"/>
              <ac:spMk id="5"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206157100" sldId="2147483706"/>
              <ac:spMk id="6"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3206157100" sldId="2147483706"/>
              <ac:spMk id="9" creationId="{00000000-0000-0000-0000-000000000000}"/>
            </ac:spMkLst>
          </pc:spChg>
          <pc:picChg chg="mod">
            <ac:chgData name="John Laird" userId="514aed82f2490a09" providerId="LiveId" clId="{EE6CA392-B829-4A9A-8BD7-F08151FF66E3}" dt="2021-06-08T19:36:44.406" v="1216"/>
            <ac:picMkLst>
              <pc:docMk/>
              <pc:sldMasterMk cId="3369857344" sldId="2147483701"/>
              <pc:sldLayoutMk cId="3206157100" sldId="2147483706"/>
              <ac:picMk id="10" creationId="{00000000-0000-0000-0000-000000000000}"/>
            </ac:picMkLst>
          </pc:picChg>
          <pc:picChg chg="mod">
            <ac:chgData name="John Laird" userId="514aed82f2490a09" providerId="LiveId" clId="{EE6CA392-B829-4A9A-8BD7-F08151FF66E3}" dt="2021-06-08T19:36:44.406" v="1216"/>
            <ac:picMkLst>
              <pc:docMk/>
              <pc:sldMasterMk cId="3369857344" sldId="2147483701"/>
              <pc:sldLayoutMk cId="3206157100" sldId="2147483706"/>
              <ac:picMk id="14" creationId="{00000000-0000-0000-0000-000000000000}"/>
            </ac:picMkLst>
          </pc:picChg>
        </pc:sldLayoutChg>
        <pc:sldLayoutChg chg="modSp">
          <pc:chgData name="John Laird" userId="514aed82f2490a09" providerId="LiveId" clId="{EE6CA392-B829-4A9A-8BD7-F08151FF66E3}" dt="2021-06-08T19:36:44.406" v="1216"/>
          <pc:sldLayoutMkLst>
            <pc:docMk/>
            <pc:sldMasterMk cId="3369857344" sldId="2147483701"/>
            <pc:sldLayoutMk cId="4194972974" sldId="2147483707"/>
          </pc:sldLayoutMkLst>
          <pc:spChg chg="mod">
            <ac:chgData name="John Laird" userId="514aed82f2490a09" providerId="LiveId" clId="{EE6CA392-B829-4A9A-8BD7-F08151FF66E3}" dt="2021-06-08T19:36:44.406" v="1216"/>
            <ac:spMkLst>
              <pc:docMk/>
              <pc:sldMasterMk cId="3369857344" sldId="2147483701"/>
              <pc:sldLayoutMk cId="4194972974" sldId="2147483707"/>
              <ac:spMk id="5"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403541629" sldId="2147483708"/>
          </pc:sldLayoutMkLst>
          <pc:spChg chg="mod">
            <ac:chgData name="John Laird" userId="514aed82f2490a09" providerId="LiveId" clId="{EE6CA392-B829-4A9A-8BD7-F08151FF66E3}" dt="2021-06-08T19:36:44.406" v="1216"/>
            <ac:spMkLst>
              <pc:docMk/>
              <pc:sldMasterMk cId="3369857344" sldId="2147483701"/>
              <pc:sldLayoutMk cId="403541629" sldId="2147483708"/>
              <ac:spMk id="4"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47886147" sldId="2147483709"/>
          </pc:sldLayoutMkLst>
          <pc:spChg chg="mod">
            <ac:chgData name="John Laird" userId="514aed82f2490a09" providerId="LiveId" clId="{EE6CA392-B829-4A9A-8BD7-F08151FF66E3}" dt="2021-06-08T19:36:44.406" v="1216"/>
            <ac:spMkLst>
              <pc:docMk/>
              <pc:sldMasterMk cId="3369857344" sldId="2147483701"/>
              <pc:sldLayoutMk cId="47886147" sldId="2147483709"/>
              <ac:spMk id="2"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47886147" sldId="2147483709"/>
              <ac:spMk id="4"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47886147" sldId="2147483709"/>
              <ac:spMk id="5"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47886147" sldId="2147483709"/>
              <ac:spMk id="6" creationId="{00000000-0000-0000-0000-000000000000}"/>
            </ac:spMkLst>
          </pc:spChg>
          <pc:spChg chg="mod">
            <ac:chgData name="John Laird" userId="514aed82f2490a09" providerId="LiveId" clId="{EE6CA392-B829-4A9A-8BD7-F08151FF66E3}" dt="2021-06-08T19:36:44.406" v="1216"/>
            <ac:spMkLst>
              <pc:docMk/>
              <pc:sldMasterMk cId="3369857344" sldId="2147483701"/>
              <pc:sldLayoutMk cId="47886147" sldId="2147483709"/>
              <ac:spMk id="7" creationId="{00000000-0000-0000-0000-000000000000}"/>
            </ac:spMkLst>
          </pc:spChg>
        </pc:sldLayoutChg>
        <pc:sldLayoutChg chg="modSp">
          <pc:chgData name="John Laird" userId="514aed82f2490a09" providerId="LiveId" clId="{EE6CA392-B829-4A9A-8BD7-F08151FF66E3}" dt="2021-06-08T19:36:44.406" v="1216"/>
          <pc:sldLayoutMkLst>
            <pc:docMk/>
            <pc:sldMasterMk cId="3369857344" sldId="2147483701"/>
            <pc:sldLayoutMk cId="3170913476" sldId="2147483710"/>
          </pc:sldLayoutMkLst>
          <pc:spChg chg="mod">
            <ac:chgData name="John Laird" userId="514aed82f2490a09" providerId="LiveId" clId="{EE6CA392-B829-4A9A-8BD7-F08151FF66E3}" dt="2021-06-08T19:36:44.406" v="1216"/>
            <ac:spMkLst>
              <pc:docMk/>
              <pc:sldMasterMk cId="3369857344" sldId="2147483701"/>
              <pc:sldLayoutMk cId="3170913476" sldId="2147483710"/>
              <ac:spMk id="2" creationId="{00000000-0000-0000-0000-000000000000}"/>
            </ac:spMkLst>
          </pc:spChg>
        </pc:sldLayoutChg>
        <pc:sldLayoutChg chg="addSp delSp modSp mod">
          <pc:chgData name="John Laird" userId="514aed82f2490a09" providerId="LiveId" clId="{EE6CA392-B829-4A9A-8BD7-F08151FF66E3}" dt="2021-06-09T12:39:14.889" v="1830" actId="478"/>
          <pc:sldLayoutMkLst>
            <pc:docMk/>
            <pc:sldMasterMk cId="3369857344" sldId="2147483701"/>
            <pc:sldLayoutMk cId="3957086306" sldId="2147483711"/>
          </pc:sldLayoutMkLst>
          <pc:spChg chg="mod">
            <ac:chgData name="John Laird" userId="514aed82f2490a09" providerId="LiveId" clId="{EE6CA392-B829-4A9A-8BD7-F08151FF66E3}" dt="2021-06-08T19:46:09.433" v="1327" actId="403"/>
            <ac:spMkLst>
              <pc:docMk/>
              <pc:sldMasterMk cId="3369857344" sldId="2147483701"/>
              <pc:sldLayoutMk cId="3957086306" sldId="2147483711"/>
              <ac:spMk id="2" creationId="{00000000-0000-0000-0000-000000000000}"/>
            </ac:spMkLst>
          </pc:spChg>
          <pc:spChg chg="del mod">
            <ac:chgData name="John Laird" userId="514aed82f2490a09" providerId="LiveId" clId="{EE6CA392-B829-4A9A-8BD7-F08151FF66E3}" dt="2021-06-09T12:39:14.889" v="1830" actId="478"/>
            <ac:spMkLst>
              <pc:docMk/>
              <pc:sldMasterMk cId="3369857344" sldId="2147483701"/>
              <pc:sldLayoutMk cId="3957086306" sldId="2147483711"/>
              <ac:spMk id="4" creationId="{00000000-0000-0000-0000-000000000000}"/>
            </ac:spMkLst>
          </pc:spChg>
          <pc:spChg chg="add mod">
            <ac:chgData name="John Laird" userId="514aed82f2490a09" providerId="LiveId" clId="{EE6CA392-B829-4A9A-8BD7-F08151FF66E3}" dt="2021-06-09T12:39:09.536" v="1829"/>
            <ac:spMkLst>
              <pc:docMk/>
              <pc:sldMasterMk cId="3369857344" sldId="2147483701"/>
              <pc:sldLayoutMk cId="3957086306" sldId="2147483711"/>
              <ac:spMk id="5" creationId="{32C226A4-BB4E-4ED8-B789-C9076A900446}"/>
            </ac:spMkLst>
          </pc:spChg>
          <pc:spChg chg="mod">
            <ac:chgData name="John Laird" userId="514aed82f2490a09" providerId="LiveId" clId="{EE6CA392-B829-4A9A-8BD7-F08151FF66E3}" dt="2021-06-08T19:46:25.600" v="1331" actId="403"/>
            <ac:spMkLst>
              <pc:docMk/>
              <pc:sldMasterMk cId="3369857344" sldId="2147483701"/>
              <pc:sldLayoutMk cId="3957086306" sldId="2147483711"/>
              <ac:spMk id="6" creationId="{00000000-0000-0000-0000-000000000000}"/>
            </ac:spMkLst>
          </pc:spChg>
        </pc:sldLayoutChg>
        <pc:sldLayoutChg chg="del">
          <pc:chgData name="John Laird" userId="514aed82f2490a09" providerId="LiveId" clId="{EE6CA392-B829-4A9A-8BD7-F08151FF66E3}" dt="2021-06-08T19:45:56.308" v="1325" actId="2696"/>
          <pc:sldLayoutMkLst>
            <pc:docMk/>
            <pc:sldMasterMk cId="3369857344" sldId="2147483701"/>
            <pc:sldLayoutMk cId="2454045999" sldId="2147483730"/>
          </pc:sldLayoutMkLst>
        </pc:sldLayoutChg>
      </pc:sldMasterChg>
      <pc:sldMasterChg chg="modSp modTransition modSldLayout">
        <pc:chgData name="John Laird" userId="514aed82f2490a09" providerId="LiveId" clId="{EE6CA392-B829-4A9A-8BD7-F08151FF66E3}" dt="2021-06-08T19:45:06.759" v="1318" actId="207"/>
        <pc:sldMasterMkLst>
          <pc:docMk/>
          <pc:sldMasterMk cId="1870293699" sldId="2147483712"/>
        </pc:sldMasterMkLst>
        <pc:spChg chg="mod">
          <ac:chgData name="John Laird" userId="514aed82f2490a09" providerId="LiveId" clId="{EE6CA392-B829-4A9A-8BD7-F08151FF66E3}" dt="2021-06-08T19:44:52.943" v="1304" actId="207"/>
          <ac:spMkLst>
            <pc:docMk/>
            <pc:sldMasterMk cId="1870293699" sldId="2147483712"/>
            <ac:spMk id="2" creationId="{00000000-0000-0000-0000-000000000000}"/>
          </ac:spMkLst>
        </pc:spChg>
        <pc:spChg chg="mod">
          <ac:chgData name="John Laird" userId="514aed82f2490a09" providerId="LiveId" clId="{EE6CA392-B829-4A9A-8BD7-F08151FF66E3}" dt="2021-06-08T19:45:06.759" v="1318" actId="207"/>
          <ac:spMkLst>
            <pc:docMk/>
            <pc:sldMasterMk cId="1870293699" sldId="2147483712"/>
            <ac:spMk id="3" creationId="{00000000-0000-0000-0000-000000000000}"/>
          </ac:spMkLst>
        </pc:spChg>
        <pc:sldLayoutChg chg="modTransition">
          <pc:chgData name="John Laird" userId="514aed82f2490a09" providerId="LiveId" clId="{EE6CA392-B829-4A9A-8BD7-F08151FF66E3}" dt="2021-06-08T19:36:44.406" v="1216"/>
          <pc:sldLayoutMkLst>
            <pc:docMk/>
            <pc:sldMasterMk cId="1870293699" sldId="2147483712"/>
            <pc:sldLayoutMk cId="4020784726" sldId="2147483713"/>
          </pc:sldLayoutMkLst>
        </pc:sldLayoutChg>
        <pc:sldLayoutChg chg="modTransition">
          <pc:chgData name="John Laird" userId="514aed82f2490a09" providerId="LiveId" clId="{EE6CA392-B829-4A9A-8BD7-F08151FF66E3}" dt="2021-06-08T19:36:44.406" v="1216"/>
          <pc:sldLayoutMkLst>
            <pc:docMk/>
            <pc:sldMasterMk cId="1870293699" sldId="2147483712"/>
            <pc:sldLayoutMk cId="4211867133" sldId="2147483714"/>
          </pc:sldLayoutMkLst>
        </pc:sldLayoutChg>
        <pc:sldLayoutChg chg="modTransition">
          <pc:chgData name="John Laird" userId="514aed82f2490a09" providerId="LiveId" clId="{EE6CA392-B829-4A9A-8BD7-F08151FF66E3}" dt="2021-06-08T19:36:44.406" v="1216"/>
          <pc:sldLayoutMkLst>
            <pc:docMk/>
            <pc:sldMasterMk cId="1870293699" sldId="2147483712"/>
            <pc:sldLayoutMk cId="1494593534" sldId="2147483715"/>
          </pc:sldLayoutMkLst>
        </pc:sldLayoutChg>
        <pc:sldLayoutChg chg="modTransition">
          <pc:chgData name="John Laird" userId="514aed82f2490a09" providerId="LiveId" clId="{EE6CA392-B829-4A9A-8BD7-F08151FF66E3}" dt="2021-06-08T19:36:44.406" v="1216"/>
          <pc:sldLayoutMkLst>
            <pc:docMk/>
            <pc:sldMasterMk cId="1870293699" sldId="2147483712"/>
            <pc:sldLayoutMk cId="3202598317" sldId="2147483716"/>
          </pc:sldLayoutMkLst>
        </pc:sldLayoutChg>
        <pc:sldLayoutChg chg="modTransition">
          <pc:chgData name="John Laird" userId="514aed82f2490a09" providerId="LiveId" clId="{EE6CA392-B829-4A9A-8BD7-F08151FF66E3}" dt="2021-06-08T19:36:44.406" v="1216"/>
          <pc:sldLayoutMkLst>
            <pc:docMk/>
            <pc:sldMasterMk cId="1870293699" sldId="2147483712"/>
            <pc:sldLayoutMk cId="1070861499" sldId="2147483717"/>
          </pc:sldLayoutMkLst>
        </pc:sldLayoutChg>
      </pc:sldMasterChg>
    </pc:docChg>
  </pc:docChgLst>
  <pc:docChgLst>
    <pc:chgData name="John Laird" userId="514aed82f2490a09" providerId="LiveId" clId="{4FC1B816-851A-4346-8C6F-F125C5535DB6}"/>
    <pc:docChg chg="undo custSel addSld modSld modSection">
      <pc:chgData name="John Laird" userId="514aed82f2490a09" providerId="LiveId" clId="{4FC1B816-851A-4346-8C6F-F125C5535DB6}" dt="2021-06-13T21:54:54.456" v="2779" actId="27636"/>
      <pc:docMkLst>
        <pc:docMk/>
      </pc:docMkLst>
      <pc:sldChg chg="modNotesTx">
        <pc:chgData name="John Laird" userId="514aed82f2490a09" providerId="LiveId" clId="{4FC1B816-851A-4346-8C6F-F125C5535DB6}" dt="2021-06-12T23:02:35.820" v="2" actId="6549"/>
        <pc:sldMkLst>
          <pc:docMk/>
          <pc:sldMk cId="3791734779" sldId="477"/>
        </pc:sldMkLst>
      </pc:sldChg>
      <pc:sldChg chg="modSp mod modAnim modNotesTx">
        <pc:chgData name="John Laird" userId="514aed82f2490a09" providerId="LiveId" clId="{4FC1B816-851A-4346-8C6F-F125C5535DB6}" dt="2021-06-13T13:59:00.105" v="1453" actId="20577"/>
        <pc:sldMkLst>
          <pc:docMk/>
          <pc:sldMk cId="3615573017" sldId="478"/>
        </pc:sldMkLst>
        <pc:spChg chg="mod">
          <ac:chgData name="John Laird" userId="514aed82f2490a09" providerId="LiveId" clId="{4FC1B816-851A-4346-8C6F-F125C5535DB6}" dt="2021-06-13T13:59:00.105" v="1453" actId="20577"/>
          <ac:spMkLst>
            <pc:docMk/>
            <pc:sldMk cId="3615573017" sldId="478"/>
            <ac:spMk id="3" creationId="{ADBE5EEE-5B68-448B-8180-429F1F94554D}"/>
          </ac:spMkLst>
        </pc:spChg>
      </pc:sldChg>
      <pc:sldChg chg="modSp mod modAnim">
        <pc:chgData name="John Laird" userId="514aed82f2490a09" providerId="LiveId" clId="{4FC1B816-851A-4346-8C6F-F125C5535DB6}" dt="2021-06-13T21:44:44.667" v="1936" actId="20577"/>
        <pc:sldMkLst>
          <pc:docMk/>
          <pc:sldMk cId="1236377268" sldId="479"/>
        </pc:sldMkLst>
        <pc:spChg chg="mod">
          <ac:chgData name="John Laird" userId="514aed82f2490a09" providerId="LiveId" clId="{4FC1B816-851A-4346-8C6F-F125C5535DB6}" dt="2021-06-13T14:02:25.076" v="1517" actId="6549"/>
          <ac:spMkLst>
            <pc:docMk/>
            <pc:sldMk cId="1236377268" sldId="479"/>
            <ac:spMk id="2" creationId="{78BEF7A7-CE78-4A66-AE22-9EB1538A9906}"/>
          </ac:spMkLst>
        </pc:spChg>
        <pc:spChg chg="mod">
          <ac:chgData name="John Laird" userId="514aed82f2490a09" providerId="LiveId" clId="{4FC1B816-851A-4346-8C6F-F125C5535DB6}" dt="2021-06-13T21:44:44.667" v="1936" actId="20577"/>
          <ac:spMkLst>
            <pc:docMk/>
            <pc:sldMk cId="1236377268" sldId="479"/>
            <ac:spMk id="3" creationId="{5F3F5DED-9738-4FE3-AC73-7608C715F00F}"/>
          </ac:spMkLst>
        </pc:spChg>
      </pc:sldChg>
      <pc:sldChg chg="modSp mod modAnim">
        <pc:chgData name="John Laird" userId="514aed82f2490a09" providerId="LiveId" clId="{4FC1B816-851A-4346-8C6F-F125C5535DB6}" dt="2021-06-13T21:45:45.445" v="2017" actId="20577"/>
        <pc:sldMkLst>
          <pc:docMk/>
          <pc:sldMk cId="3649886571" sldId="480"/>
        </pc:sldMkLst>
        <pc:spChg chg="mod">
          <ac:chgData name="John Laird" userId="514aed82f2490a09" providerId="LiveId" clId="{4FC1B816-851A-4346-8C6F-F125C5535DB6}" dt="2021-06-13T21:45:45.445" v="2017" actId="20577"/>
          <ac:spMkLst>
            <pc:docMk/>
            <pc:sldMk cId="3649886571" sldId="480"/>
            <ac:spMk id="3" creationId="{5F3F5DED-9738-4FE3-AC73-7608C715F00F}"/>
          </ac:spMkLst>
        </pc:spChg>
      </pc:sldChg>
      <pc:sldChg chg="modSp mod modAnim">
        <pc:chgData name="John Laird" userId="514aed82f2490a09" providerId="LiveId" clId="{4FC1B816-851A-4346-8C6F-F125C5535DB6}" dt="2021-06-13T21:42:28.972" v="1828" actId="27636"/>
        <pc:sldMkLst>
          <pc:docMk/>
          <pc:sldMk cId="3415886097" sldId="483"/>
        </pc:sldMkLst>
        <pc:spChg chg="mod">
          <ac:chgData name="John Laird" userId="514aed82f2490a09" providerId="LiveId" clId="{4FC1B816-851A-4346-8C6F-F125C5535DB6}" dt="2021-06-13T21:42:28.972" v="1828" actId="27636"/>
          <ac:spMkLst>
            <pc:docMk/>
            <pc:sldMk cId="3415886097" sldId="483"/>
            <ac:spMk id="3" creationId="{EADFC665-185A-4142-A9AE-F67ABEBD92F4}"/>
          </ac:spMkLst>
        </pc:spChg>
        <pc:spChg chg="mod">
          <ac:chgData name="John Laird" userId="514aed82f2490a09" providerId="LiveId" clId="{4FC1B816-851A-4346-8C6F-F125C5535DB6}" dt="2021-06-13T13:46:34.016" v="1103" actId="1076"/>
          <ac:spMkLst>
            <pc:docMk/>
            <pc:sldMk cId="3415886097" sldId="483"/>
            <ac:spMk id="9" creationId="{5287C504-FF07-430F-8238-299AB7D21CF5}"/>
          </ac:spMkLst>
        </pc:spChg>
        <pc:picChg chg="mod">
          <ac:chgData name="John Laird" userId="514aed82f2490a09" providerId="LiveId" clId="{4FC1B816-851A-4346-8C6F-F125C5535DB6}" dt="2021-06-13T13:44:39.467" v="1086" actId="14100"/>
          <ac:picMkLst>
            <pc:docMk/>
            <pc:sldMk cId="3415886097" sldId="483"/>
            <ac:picMk id="8" creationId="{8A3752BB-DD5E-4F87-8B24-8FB51160D1E0}"/>
          </ac:picMkLst>
        </pc:picChg>
      </pc:sldChg>
      <pc:sldChg chg="modSp mod modAnim">
        <pc:chgData name="John Laird" userId="514aed82f2490a09" providerId="LiveId" clId="{4FC1B816-851A-4346-8C6F-F125C5535DB6}" dt="2021-06-13T00:35:40.513" v="936"/>
        <pc:sldMkLst>
          <pc:docMk/>
          <pc:sldMk cId="3698433466" sldId="484"/>
        </pc:sldMkLst>
        <pc:spChg chg="mod">
          <ac:chgData name="John Laird" userId="514aed82f2490a09" providerId="LiveId" clId="{4FC1B816-851A-4346-8C6F-F125C5535DB6}" dt="2021-06-12T23:03:09.909" v="6" actId="1076"/>
          <ac:spMkLst>
            <pc:docMk/>
            <pc:sldMk cId="3698433466" sldId="484"/>
            <ac:spMk id="5" creationId="{4CE15F9B-05FB-3548-B957-F98A760FD746}"/>
          </ac:spMkLst>
        </pc:spChg>
      </pc:sldChg>
      <pc:sldChg chg="addSp modSp mod modAnim">
        <pc:chgData name="John Laird" userId="514aed82f2490a09" providerId="LiveId" clId="{4FC1B816-851A-4346-8C6F-F125C5535DB6}" dt="2021-06-13T13:43:56.084" v="1085" actId="14100"/>
        <pc:sldMkLst>
          <pc:docMk/>
          <pc:sldMk cId="799508756" sldId="485"/>
        </pc:sldMkLst>
        <pc:spChg chg="mod">
          <ac:chgData name="John Laird" userId="514aed82f2490a09" providerId="LiveId" clId="{4FC1B816-851A-4346-8C6F-F125C5535DB6}" dt="2021-06-13T13:43:32.459" v="1083" actId="27636"/>
          <ac:spMkLst>
            <pc:docMk/>
            <pc:sldMk cId="799508756" sldId="485"/>
            <ac:spMk id="3" creationId="{F5011498-F04C-4071-97C3-7F942EB7426A}"/>
          </ac:spMkLst>
        </pc:spChg>
        <pc:spChg chg="add mod">
          <ac:chgData name="John Laird" userId="514aed82f2490a09" providerId="LiveId" clId="{4FC1B816-851A-4346-8C6F-F125C5535DB6}" dt="2021-06-13T13:43:52.075" v="1084" actId="20577"/>
          <ac:spMkLst>
            <pc:docMk/>
            <pc:sldMk cId="799508756" sldId="485"/>
            <ac:spMk id="8" creationId="{AD8B0BF7-39AE-431A-B808-221FD7985C05}"/>
          </ac:spMkLst>
        </pc:spChg>
        <pc:picChg chg="mod">
          <ac:chgData name="John Laird" userId="514aed82f2490a09" providerId="LiveId" clId="{4FC1B816-851A-4346-8C6F-F125C5535DB6}" dt="2021-06-13T00:38:42.027" v="962" actId="1037"/>
          <ac:picMkLst>
            <pc:docMk/>
            <pc:sldMk cId="799508756" sldId="485"/>
            <ac:picMk id="6" creationId="{3FAB59AC-2058-4E79-9612-DD9722FF47EE}"/>
          </ac:picMkLst>
        </pc:picChg>
        <pc:cxnChg chg="add mod">
          <ac:chgData name="John Laird" userId="514aed82f2490a09" providerId="LiveId" clId="{4FC1B816-851A-4346-8C6F-F125C5535DB6}" dt="2021-06-13T13:43:56.084" v="1085" actId="14100"/>
          <ac:cxnSpMkLst>
            <pc:docMk/>
            <pc:sldMk cId="799508756" sldId="485"/>
            <ac:cxnSpMk id="9" creationId="{916DD2E2-0DE9-4D1E-AB11-B4BED8D726A1}"/>
          </ac:cxnSpMkLst>
        </pc:cxnChg>
      </pc:sldChg>
      <pc:sldChg chg="addSp modSp mod">
        <pc:chgData name="John Laird" userId="514aed82f2490a09" providerId="LiveId" clId="{4FC1B816-851A-4346-8C6F-F125C5535DB6}" dt="2021-06-13T00:42:27.310" v="1010" actId="20577"/>
        <pc:sldMkLst>
          <pc:docMk/>
          <pc:sldMk cId="743784391" sldId="486"/>
        </pc:sldMkLst>
        <pc:spChg chg="mod">
          <ac:chgData name="John Laird" userId="514aed82f2490a09" providerId="LiveId" clId="{4FC1B816-851A-4346-8C6F-F125C5535DB6}" dt="2021-06-13T00:41:31.274" v="998" actId="1076"/>
          <ac:spMkLst>
            <pc:docMk/>
            <pc:sldMk cId="743784391" sldId="486"/>
            <ac:spMk id="2" creationId="{125979B9-BA50-4112-B723-922C4DC2D8B0}"/>
          </ac:spMkLst>
        </pc:spChg>
        <pc:spChg chg="mod">
          <ac:chgData name="John Laird" userId="514aed82f2490a09" providerId="LiveId" clId="{4FC1B816-851A-4346-8C6F-F125C5535DB6}" dt="2021-06-12T23:12:58.428" v="124" actId="1076"/>
          <ac:spMkLst>
            <pc:docMk/>
            <pc:sldMk cId="743784391" sldId="486"/>
            <ac:spMk id="7" creationId="{32CF95FA-DCFC-492C-9BA8-E8020DB270DF}"/>
          </ac:spMkLst>
        </pc:spChg>
        <pc:spChg chg="add mod">
          <ac:chgData name="John Laird" userId="514aed82f2490a09" providerId="LiveId" clId="{4FC1B816-851A-4346-8C6F-F125C5535DB6}" dt="2021-06-13T00:42:27.310" v="1010" actId="20577"/>
          <ac:spMkLst>
            <pc:docMk/>
            <pc:sldMk cId="743784391" sldId="486"/>
            <ac:spMk id="8" creationId="{E4ECC325-063E-4D35-9CE4-4D7CD972FDC5}"/>
          </ac:spMkLst>
        </pc:spChg>
        <pc:picChg chg="mod modCrop">
          <ac:chgData name="John Laird" userId="514aed82f2490a09" providerId="LiveId" clId="{4FC1B816-851A-4346-8C6F-F125C5535DB6}" dt="2021-06-13T00:41:41.769" v="1000" actId="14100"/>
          <ac:picMkLst>
            <pc:docMk/>
            <pc:sldMk cId="743784391" sldId="486"/>
            <ac:picMk id="6" creationId="{CA029596-73EA-4507-9861-26BD87298603}"/>
          </ac:picMkLst>
        </pc:picChg>
      </pc:sldChg>
      <pc:sldChg chg="modSp mod">
        <pc:chgData name="John Laird" userId="514aed82f2490a09" providerId="LiveId" clId="{4FC1B816-851A-4346-8C6F-F125C5535DB6}" dt="2021-06-12T23:19:35.144" v="461" actId="1076"/>
        <pc:sldMkLst>
          <pc:docMk/>
          <pc:sldMk cId="308013350" sldId="489"/>
        </pc:sldMkLst>
        <pc:spChg chg="mod">
          <ac:chgData name="John Laird" userId="514aed82f2490a09" providerId="LiveId" clId="{4FC1B816-851A-4346-8C6F-F125C5535DB6}" dt="2021-06-12T23:19:32.503" v="460" actId="20577"/>
          <ac:spMkLst>
            <pc:docMk/>
            <pc:sldMk cId="308013350" sldId="489"/>
            <ac:spMk id="3" creationId="{AE353EE1-1BFC-4022-8AF3-E83C8B386601}"/>
          </ac:spMkLst>
        </pc:spChg>
        <pc:picChg chg="mod">
          <ac:chgData name="John Laird" userId="514aed82f2490a09" providerId="LiveId" clId="{4FC1B816-851A-4346-8C6F-F125C5535DB6}" dt="2021-06-12T23:19:35.144" v="461" actId="1076"/>
          <ac:picMkLst>
            <pc:docMk/>
            <pc:sldMk cId="308013350" sldId="489"/>
            <ac:picMk id="6" creationId="{9B0C1811-B652-F14D-BD44-D382A165A240}"/>
          </ac:picMkLst>
        </pc:picChg>
      </pc:sldChg>
      <pc:sldChg chg="modSp mod modAnim">
        <pc:chgData name="John Laird" userId="514aed82f2490a09" providerId="LiveId" clId="{4FC1B816-851A-4346-8C6F-F125C5535DB6}" dt="2021-06-13T21:44:27.053" v="1921" actId="20577"/>
        <pc:sldMkLst>
          <pc:docMk/>
          <pc:sldMk cId="3496050708" sldId="490"/>
        </pc:sldMkLst>
        <pc:spChg chg="mod">
          <ac:chgData name="John Laird" userId="514aed82f2490a09" providerId="LiveId" clId="{4FC1B816-851A-4346-8C6F-F125C5535DB6}" dt="2021-06-13T21:44:27.053" v="1921" actId="20577"/>
          <ac:spMkLst>
            <pc:docMk/>
            <pc:sldMk cId="3496050708" sldId="490"/>
            <ac:spMk id="3" creationId="{C94A9062-30B8-4C11-8FA1-175C582112BC}"/>
          </ac:spMkLst>
        </pc:spChg>
      </pc:sldChg>
      <pc:sldChg chg="modSp mod modAnim">
        <pc:chgData name="John Laird" userId="514aed82f2490a09" providerId="LiveId" clId="{4FC1B816-851A-4346-8C6F-F125C5535DB6}" dt="2021-06-13T14:05:51.812" v="1657" actId="21"/>
        <pc:sldMkLst>
          <pc:docMk/>
          <pc:sldMk cId="458070155" sldId="491"/>
        </pc:sldMkLst>
        <pc:spChg chg="mod">
          <ac:chgData name="John Laird" userId="514aed82f2490a09" providerId="LiveId" clId="{4FC1B816-851A-4346-8C6F-F125C5535DB6}" dt="2021-06-13T14:05:51.812" v="1657" actId="21"/>
          <ac:spMkLst>
            <pc:docMk/>
            <pc:sldMk cId="458070155" sldId="491"/>
            <ac:spMk id="3" creationId="{5BC1520E-BD8B-4B61-98AF-48170C3E8F72}"/>
          </ac:spMkLst>
        </pc:spChg>
        <pc:spChg chg="mod">
          <ac:chgData name="John Laird" userId="514aed82f2490a09" providerId="LiveId" clId="{4FC1B816-851A-4346-8C6F-F125C5535DB6}" dt="2021-06-13T14:03:24.611" v="1520" actId="1076"/>
          <ac:spMkLst>
            <pc:docMk/>
            <pc:sldMk cId="458070155" sldId="491"/>
            <ac:spMk id="5" creationId="{1CFF0812-B47F-4F77-A4B2-18FC8BB942A2}"/>
          </ac:spMkLst>
        </pc:spChg>
      </pc:sldChg>
      <pc:sldChg chg="addSp modSp mod modShow">
        <pc:chgData name="John Laird" userId="514aed82f2490a09" providerId="LiveId" clId="{4FC1B816-851A-4346-8C6F-F125C5535DB6}" dt="2021-06-13T21:36:14.716" v="1706" actId="1076"/>
        <pc:sldMkLst>
          <pc:docMk/>
          <pc:sldMk cId="368345313" sldId="492"/>
        </pc:sldMkLst>
        <pc:spChg chg="mod">
          <ac:chgData name="John Laird" userId="514aed82f2490a09" providerId="LiveId" clId="{4FC1B816-851A-4346-8C6F-F125C5535DB6}" dt="2021-06-13T13:41:03.698" v="1051" actId="20577"/>
          <ac:spMkLst>
            <pc:docMk/>
            <pc:sldMk cId="368345313" sldId="492"/>
            <ac:spMk id="8" creationId="{EF32FEDD-2282-4B8F-8E1B-2DBF70D4C817}"/>
          </ac:spMkLst>
        </pc:spChg>
        <pc:picChg chg="add mod">
          <ac:chgData name="John Laird" userId="514aed82f2490a09" providerId="LiveId" clId="{4FC1B816-851A-4346-8C6F-F125C5535DB6}" dt="2021-06-13T21:36:14.716" v="1706" actId="1076"/>
          <ac:picMkLst>
            <pc:docMk/>
            <pc:sldMk cId="368345313" sldId="492"/>
            <ac:picMk id="1026" creationId="{A680750B-5F05-4C98-A40D-16D969E73CEC}"/>
          </ac:picMkLst>
        </pc:picChg>
      </pc:sldChg>
      <pc:sldChg chg="modSp mod">
        <pc:chgData name="John Laird" userId="514aed82f2490a09" providerId="LiveId" clId="{4FC1B816-851A-4346-8C6F-F125C5535DB6}" dt="2021-06-13T14:07:16.519" v="1702" actId="14100"/>
        <pc:sldMkLst>
          <pc:docMk/>
          <pc:sldMk cId="3448479731" sldId="493"/>
        </pc:sldMkLst>
        <pc:spChg chg="mod">
          <ac:chgData name="John Laird" userId="514aed82f2490a09" providerId="LiveId" clId="{4FC1B816-851A-4346-8C6F-F125C5535DB6}" dt="2021-06-13T14:07:16.519" v="1702" actId="14100"/>
          <ac:spMkLst>
            <pc:docMk/>
            <pc:sldMk cId="3448479731" sldId="493"/>
            <ac:spMk id="3" creationId="{4076ECA4-DEB2-4480-AA3F-3EE8062C5CD9}"/>
          </ac:spMkLst>
        </pc:spChg>
      </pc:sldChg>
      <pc:sldChg chg="modSp mod">
        <pc:chgData name="John Laird" userId="514aed82f2490a09" providerId="LiveId" clId="{4FC1B816-851A-4346-8C6F-F125C5535DB6}" dt="2021-06-13T14:07:05.802" v="1701" actId="14100"/>
        <pc:sldMkLst>
          <pc:docMk/>
          <pc:sldMk cId="3863410945" sldId="494"/>
        </pc:sldMkLst>
        <pc:spChg chg="mod">
          <ac:chgData name="John Laird" userId="514aed82f2490a09" providerId="LiveId" clId="{4FC1B816-851A-4346-8C6F-F125C5535DB6}" dt="2021-06-13T14:06:53.408" v="1700" actId="20577"/>
          <ac:spMkLst>
            <pc:docMk/>
            <pc:sldMk cId="3863410945" sldId="494"/>
            <ac:spMk id="2" creationId="{762E5EBF-B111-4DAB-A28E-358E55B735DF}"/>
          </ac:spMkLst>
        </pc:spChg>
        <pc:spChg chg="mod">
          <ac:chgData name="John Laird" userId="514aed82f2490a09" providerId="LiveId" clId="{4FC1B816-851A-4346-8C6F-F125C5535DB6}" dt="2021-06-13T14:07:05.802" v="1701" actId="14100"/>
          <ac:spMkLst>
            <pc:docMk/>
            <pc:sldMk cId="3863410945" sldId="494"/>
            <ac:spMk id="3" creationId="{F979A9C7-5DD5-4C95-83BD-956FFA6AA0BE}"/>
          </ac:spMkLst>
        </pc:spChg>
      </pc:sldChg>
      <pc:sldChg chg="modSp mod">
        <pc:chgData name="John Laird" userId="514aed82f2490a09" providerId="LiveId" clId="{4FC1B816-851A-4346-8C6F-F125C5535DB6}" dt="2021-06-13T14:06:43.266" v="1686" actId="20577"/>
        <pc:sldMkLst>
          <pc:docMk/>
          <pc:sldMk cId="1923810629" sldId="496"/>
        </pc:sldMkLst>
        <pc:spChg chg="mod">
          <ac:chgData name="John Laird" userId="514aed82f2490a09" providerId="LiveId" clId="{4FC1B816-851A-4346-8C6F-F125C5535DB6}" dt="2021-06-13T14:06:43.266" v="1686" actId="20577"/>
          <ac:spMkLst>
            <pc:docMk/>
            <pc:sldMk cId="1923810629" sldId="496"/>
            <ac:spMk id="3" creationId="{5BC1520E-BD8B-4B61-98AF-48170C3E8F72}"/>
          </ac:spMkLst>
        </pc:spChg>
      </pc:sldChg>
      <pc:sldChg chg="modSp mod">
        <pc:chgData name="John Laird" userId="514aed82f2490a09" providerId="LiveId" clId="{4FC1B816-851A-4346-8C6F-F125C5535DB6}" dt="2021-06-13T21:43:18.766" v="1848" actId="20577"/>
        <pc:sldMkLst>
          <pc:docMk/>
          <pc:sldMk cId="3683129648" sldId="497"/>
        </pc:sldMkLst>
        <pc:spChg chg="mod">
          <ac:chgData name="John Laird" userId="514aed82f2490a09" providerId="LiveId" clId="{4FC1B816-851A-4346-8C6F-F125C5535DB6}" dt="2021-06-13T21:43:18.766" v="1848" actId="20577"/>
          <ac:spMkLst>
            <pc:docMk/>
            <pc:sldMk cId="3683129648" sldId="497"/>
            <ac:spMk id="3" creationId="{108EE646-065F-4003-8C12-F93A315D1DF2}"/>
          </ac:spMkLst>
        </pc:spChg>
      </pc:sldChg>
      <pc:sldChg chg="modSp mod modAnim">
        <pc:chgData name="John Laird" userId="514aed82f2490a09" providerId="LiveId" clId="{4FC1B816-851A-4346-8C6F-F125C5535DB6}" dt="2021-06-13T00:35:31.690" v="935"/>
        <pc:sldMkLst>
          <pc:docMk/>
          <pc:sldMk cId="2451728112" sldId="498"/>
        </pc:sldMkLst>
        <pc:spChg chg="mod">
          <ac:chgData name="John Laird" userId="514aed82f2490a09" providerId="LiveId" clId="{4FC1B816-851A-4346-8C6F-F125C5535DB6}" dt="2021-06-13T00:31:13.278" v="630" actId="20577"/>
          <ac:spMkLst>
            <pc:docMk/>
            <pc:sldMk cId="2451728112" sldId="498"/>
            <ac:spMk id="2" creationId="{1E6269DA-FA26-C648-97E7-34EDCF985C93}"/>
          </ac:spMkLst>
        </pc:spChg>
        <pc:spChg chg="mod">
          <ac:chgData name="John Laird" userId="514aed82f2490a09" providerId="LiveId" clId="{4FC1B816-851A-4346-8C6F-F125C5535DB6}" dt="2021-06-13T00:34:27.477" v="934" actId="20577"/>
          <ac:spMkLst>
            <pc:docMk/>
            <pc:sldMk cId="2451728112" sldId="498"/>
            <ac:spMk id="3" creationId="{5F0856F9-8E5D-4940-9A18-E9DC7339D532}"/>
          </ac:spMkLst>
        </pc:spChg>
      </pc:sldChg>
      <pc:sldChg chg="modSp new mod">
        <pc:chgData name="John Laird" userId="514aed82f2490a09" providerId="LiveId" clId="{4FC1B816-851A-4346-8C6F-F125C5535DB6}" dt="2021-06-13T21:54:54.456" v="2779" actId="27636"/>
        <pc:sldMkLst>
          <pc:docMk/>
          <pc:sldMk cId="2413716593" sldId="499"/>
        </pc:sldMkLst>
        <pc:spChg chg="mod">
          <ac:chgData name="John Laird" userId="514aed82f2490a09" providerId="LiveId" clId="{4FC1B816-851A-4346-8C6F-F125C5535DB6}" dt="2021-06-13T21:53:54.767" v="2739" actId="20577"/>
          <ac:spMkLst>
            <pc:docMk/>
            <pc:sldMk cId="2413716593" sldId="499"/>
            <ac:spMk id="2" creationId="{3BC6D55F-D88D-4FCD-9630-B9C5BFBB497D}"/>
          </ac:spMkLst>
        </pc:spChg>
        <pc:spChg chg="mod">
          <ac:chgData name="John Laird" userId="514aed82f2490a09" providerId="LiveId" clId="{4FC1B816-851A-4346-8C6F-F125C5535DB6}" dt="2021-06-13T21:54:54.456" v="2779" actId="27636"/>
          <ac:spMkLst>
            <pc:docMk/>
            <pc:sldMk cId="2413716593" sldId="499"/>
            <ac:spMk id="3" creationId="{A5B7F265-8D63-4D01-8B52-49B42D60C6E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2C9F15B-576E-47D4-A6F7-485CF43BBA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63456C-EED0-4FB1-989A-D68DB3855A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876F58-4758-45C6-8364-D875AD46B489}" type="datetimeFigureOut">
              <a:rPr lang="en-US" smtClean="0"/>
              <a:t>6/13/2021</a:t>
            </a:fld>
            <a:endParaRPr lang="en-US"/>
          </a:p>
        </p:txBody>
      </p:sp>
      <p:sp>
        <p:nvSpPr>
          <p:cNvPr id="4" name="Footer Placeholder 3">
            <a:extLst>
              <a:ext uri="{FF2B5EF4-FFF2-40B4-BE49-F238E27FC236}">
                <a16:creationId xmlns:a16="http://schemas.microsoft.com/office/drawing/2014/main" id="{96D89416-49C4-4CE2-9380-660999288B5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AD1E64-73B3-40A6-BD6C-A899F0C626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48A7FA-B699-45EB-B1F9-4F2826008E40}" type="slidenum">
              <a:rPr lang="en-US" smtClean="0"/>
              <a:t>‹#›</a:t>
            </a:fld>
            <a:endParaRPr lang="en-US"/>
          </a:p>
        </p:txBody>
      </p:sp>
    </p:spTree>
    <p:extLst>
      <p:ext uri="{BB962C8B-B14F-4D97-AF65-F5344CB8AC3E}">
        <p14:creationId xmlns:p14="http://schemas.microsoft.com/office/powerpoint/2010/main" val="237913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3" name="Shape 103"/>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104" name="Shape 104"/>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56479264"/>
      </p:ext>
    </p:extLst>
  </p:cSld>
  <p:clrMap bg1="lt1" tx1="dk1" bg2="lt2" tx2="dk2" accent1="accent1" accent2="accent2" accent3="accent3" accent4="accent4" accent5="accent5" accent6="accent6" hlink="hlink" folHlink="folHlink"/>
  <p:notesStyle>
    <a:lvl1pPr defTabSz="457200">
      <a:lnSpc>
        <a:spcPct val="117999"/>
      </a:lnSpc>
      <a:defRPr sz="2200">
        <a:latin typeface="+mn-lt"/>
        <a:ea typeface="+mn-ea"/>
        <a:cs typeface="+mn-cs"/>
        <a:sym typeface="Helvetica Neue"/>
      </a:defRPr>
    </a:lvl1pPr>
    <a:lvl2pPr indent="228600" defTabSz="457200">
      <a:lnSpc>
        <a:spcPct val="117999"/>
      </a:lnSpc>
      <a:defRPr sz="2200">
        <a:latin typeface="+mn-lt"/>
        <a:ea typeface="+mn-ea"/>
        <a:cs typeface="+mn-cs"/>
        <a:sym typeface="Helvetica Neue"/>
      </a:defRPr>
    </a:lvl2pPr>
    <a:lvl3pPr indent="457200" defTabSz="457200">
      <a:lnSpc>
        <a:spcPct val="117999"/>
      </a:lnSpc>
      <a:defRPr sz="2200">
        <a:latin typeface="+mn-lt"/>
        <a:ea typeface="+mn-ea"/>
        <a:cs typeface="+mn-cs"/>
        <a:sym typeface="Helvetica Neue"/>
      </a:defRPr>
    </a:lvl3pPr>
    <a:lvl4pPr indent="685800" defTabSz="457200">
      <a:lnSpc>
        <a:spcPct val="117999"/>
      </a:lnSpc>
      <a:defRPr sz="2200">
        <a:latin typeface="+mn-lt"/>
        <a:ea typeface="+mn-ea"/>
        <a:cs typeface="+mn-cs"/>
        <a:sym typeface="Helvetica Neue"/>
      </a:defRPr>
    </a:lvl4pPr>
    <a:lvl5pPr indent="914400" defTabSz="457200">
      <a:lnSpc>
        <a:spcPct val="117999"/>
      </a:lnSpc>
      <a:defRPr sz="2200">
        <a:latin typeface="+mn-lt"/>
        <a:ea typeface="+mn-ea"/>
        <a:cs typeface="+mn-cs"/>
        <a:sym typeface="Helvetica Neue"/>
      </a:defRPr>
    </a:lvl5pPr>
    <a:lvl6pPr indent="1143000" defTabSz="457200">
      <a:lnSpc>
        <a:spcPct val="117999"/>
      </a:lnSpc>
      <a:defRPr sz="2200">
        <a:latin typeface="+mn-lt"/>
        <a:ea typeface="+mn-ea"/>
        <a:cs typeface="+mn-cs"/>
        <a:sym typeface="Helvetica Neue"/>
      </a:defRPr>
    </a:lvl6pPr>
    <a:lvl7pPr indent="1371600" defTabSz="457200">
      <a:lnSpc>
        <a:spcPct val="117999"/>
      </a:lnSpc>
      <a:defRPr sz="2200">
        <a:latin typeface="+mn-lt"/>
        <a:ea typeface="+mn-ea"/>
        <a:cs typeface="+mn-cs"/>
        <a:sym typeface="Helvetica Neue"/>
      </a:defRPr>
    </a:lvl7pPr>
    <a:lvl8pPr indent="1600200" defTabSz="457200">
      <a:lnSpc>
        <a:spcPct val="117999"/>
      </a:lnSpc>
      <a:defRPr sz="2200">
        <a:latin typeface="+mn-lt"/>
        <a:ea typeface="+mn-ea"/>
        <a:cs typeface="+mn-cs"/>
        <a:sym typeface="Helvetica Neue"/>
      </a:defRPr>
    </a:lvl8pPr>
    <a:lvl9pPr indent="1828800" defTabSz="45720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0921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Is the examples I added in the last bullet what you are thinking by this?</a:t>
            </a:r>
          </a:p>
        </p:txBody>
      </p:sp>
    </p:spTree>
    <p:extLst>
      <p:ext uri="{BB962C8B-B14F-4D97-AF65-F5344CB8AC3E}">
        <p14:creationId xmlns:p14="http://schemas.microsoft.com/office/powerpoint/2010/main" val="1659394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224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Added the note about explore/exploit</a:t>
            </a:r>
          </a:p>
          <a:p>
            <a:endParaRPr lang="en-US" dirty="0"/>
          </a:p>
          <a:p>
            <a:r>
              <a:rPr lang="en-US" dirty="0"/>
              <a:t>REW: I also added episodic learning. </a:t>
            </a:r>
            <a:r>
              <a:rPr lang="en-US" dirty="0" err="1"/>
              <a:t>Im</a:t>
            </a:r>
            <a:r>
              <a:rPr lang="en-US" dirty="0"/>
              <a:t> not sure the extent to which we would go down this path, but it seems possible. </a:t>
            </a:r>
            <a:r>
              <a:rPr lang="en-US" dirty="0" err="1"/>
              <a:t>Im</a:t>
            </a:r>
            <a:r>
              <a:rPr lang="en-US" dirty="0"/>
              <a:t> also thinking about the benefits of watching someone else play, which has an immediate impact on players (as in the next slide ;).</a:t>
            </a:r>
          </a:p>
        </p:txBody>
      </p:sp>
    </p:spTree>
    <p:extLst>
      <p:ext uri="{BB962C8B-B14F-4D97-AF65-F5344CB8AC3E}">
        <p14:creationId xmlns:p14="http://schemas.microsoft.com/office/powerpoint/2010/main" val="871114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Added this slide based on the ideas we had in the NG paper </a:t>
            </a:r>
          </a:p>
        </p:txBody>
      </p:sp>
    </p:spTree>
    <p:extLst>
      <p:ext uri="{BB962C8B-B14F-4D97-AF65-F5344CB8AC3E}">
        <p14:creationId xmlns:p14="http://schemas.microsoft.com/office/powerpoint/2010/main" val="590107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REW: We especially could use some input about encoding the game in Soar – this is a roadblock for getting started. Maybe not something to put in the slides, but consider saying it.</a:t>
            </a:r>
          </a:p>
          <a:p>
            <a:endParaRPr lang="en-US" dirty="0"/>
          </a:p>
        </p:txBody>
      </p:sp>
    </p:spTree>
    <p:extLst>
      <p:ext uri="{BB962C8B-B14F-4D97-AF65-F5344CB8AC3E}">
        <p14:creationId xmlns:p14="http://schemas.microsoft.com/office/powerpoint/2010/main" val="2743240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Added citation so that it is clear what is being quoted…</a:t>
            </a:r>
          </a:p>
        </p:txBody>
      </p:sp>
    </p:spTree>
    <p:extLst>
      <p:ext uri="{BB962C8B-B14F-4D97-AF65-F5344CB8AC3E}">
        <p14:creationId xmlns:p14="http://schemas.microsoft.com/office/powerpoint/2010/main" val="1292476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you probably know this, but it took me a while to figure out. These are not the HNS scores. These are world record scores. </a:t>
            </a:r>
            <a:r>
              <a:rPr lang="en-US" dirty="0" err="1"/>
              <a:t>Toromanoff</a:t>
            </a:r>
            <a:r>
              <a:rPr lang="en-US" dirty="0"/>
              <a:t> recommends using these scores for the games with world record holders rather than the expert score used in Minh</a:t>
            </a:r>
          </a:p>
          <a:p>
            <a:endParaRPr lang="en-US" dirty="0"/>
          </a:p>
          <a:p>
            <a:r>
              <a:rPr lang="en-US" dirty="0"/>
              <a:t>In the Minh et al paper, </a:t>
            </a:r>
          </a:p>
          <a:p>
            <a:r>
              <a:rPr lang="en-US" dirty="0"/>
              <a:t>HNS = 100 x (agent score – random score)/(human expert score – random score)</a:t>
            </a:r>
          </a:p>
          <a:p>
            <a:endParaRPr lang="en-US" dirty="0"/>
          </a:p>
          <a:p>
            <a:endParaRPr lang="en-US" dirty="0"/>
          </a:p>
        </p:txBody>
      </p:sp>
    </p:spTree>
    <p:extLst>
      <p:ext uri="{BB962C8B-B14F-4D97-AF65-F5344CB8AC3E}">
        <p14:creationId xmlns:p14="http://schemas.microsoft.com/office/powerpoint/2010/main" val="2487123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112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400" dirty="0"/>
              <a:t>Delayed reward – only get score at end of a ski run. </a:t>
            </a:r>
          </a:p>
          <a:p>
            <a:r>
              <a:rPr lang="en-US" dirty="0"/>
              <a:t>570 days if 8 hours/days. </a:t>
            </a:r>
          </a:p>
          <a:p>
            <a:r>
              <a:rPr lang="en-US" dirty="0"/>
              <a:t>REW: I read thru the blogpost and scanned the paper but I cannot tell if these play the full game or just 5m of the game as the original DeepMind agents did? I don’t yet understand how the HNS is computed and what it derives from – is the HNS just based on the professional game player that was used in the original Atari paper?</a:t>
            </a:r>
          </a:p>
        </p:txBody>
      </p:sp>
    </p:spTree>
    <p:extLst>
      <p:ext uri="{BB962C8B-B14F-4D97-AF65-F5344CB8AC3E}">
        <p14:creationId xmlns:p14="http://schemas.microsoft.com/office/powerpoint/2010/main" val="821062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200" dirty="0">
                <a:effectLst/>
                <a:latin typeface="+mn-lt"/>
                <a:ea typeface="+mn-ea"/>
                <a:cs typeface="+mn-cs"/>
                <a:sym typeface="Helvetica Neue"/>
              </a:rPr>
              <a:t>From the paper:</a:t>
            </a:r>
          </a:p>
          <a:p>
            <a:pPr marL="342900" indent="-342900">
              <a:buFont typeface="Arial" panose="020B0604020202020204" pitchFamily="34" charset="0"/>
              <a:buChar char="•"/>
            </a:pPr>
            <a:r>
              <a:rPr lang="en-US" sz="2200" dirty="0">
                <a:effectLst/>
                <a:latin typeface="+mn-lt"/>
                <a:ea typeface="+mn-ea"/>
                <a:cs typeface="+mn-cs"/>
                <a:sym typeface="Helvetica Neue"/>
              </a:rPr>
              <a:t>human performance is above random performance within the first minute of play; </a:t>
            </a:r>
          </a:p>
          <a:p>
            <a:pPr marL="342900" indent="-342900">
              <a:buFont typeface="Arial" panose="020B0604020202020204" pitchFamily="34" charset="0"/>
              <a:buChar char="•"/>
            </a:pPr>
            <a:r>
              <a:rPr lang="en-US" sz="2200" dirty="0">
                <a:effectLst/>
                <a:latin typeface="+mn-lt"/>
                <a:ea typeface="+mn-ea"/>
                <a:cs typeface="+mn-cs"/>
                <a:sym typeface="Helvetica Neue"/>
              </a:rPr>
              <a:t>in three out of the four games, humans reach ‘expert’ performance within the allotted 15 minutes(on </a:t>
            </a:r>
            <a:r>
              <a:rPr lang="en-US" sz="2200" dirty="0" err="1">
                <a:effectLst/>
                <a:latin typeface="+mn-lt"/>
                <a:ea typeface="+mn-ea"/>
                <a:cs typeface="+mn-cs"/>
                <a:sym typeface="Helvetica Neue"/>
              </a:rPr>
              <a:t>Amidar</a:t>
            </a:r>
            <a:r>
              <a:rPr lang="en-US" sz="2200" dirty="0">
                <a:effectLst/>
                <a:latin typeface="+mn-lt"/>
                <a:ea typeface="+mn-ea"/>
                <a:cs typeface="+mn-cs"/>
                <a:sym typeface="Helvetica Neue"/>
              </a:rPr>
              <a:t> they are well on their way); </a:t>
            </a:r>
          </a:p>
          <a:p>
            <a:pPr marL="342900" indent="-342900">
              <a:buFont typeface="Arial" panose="020B0604020202020204" pitchFamily="34" charset="0"/>
              <a:buChar char="•"/>
            </a:pPr>
            <a:r>
              <a:rPr lang="en-US" sz="2200" dirty="0">
                <a:effectLst/>
                <a:latin typeface="+mn-lt"/>
                <a:ea typeface="+mn-ea"/>
                <a:cs typeface="+mn-cs"/>
                <a:sym typeface="Helvetica Neue"/>
              </a:rPr>
              <a:t>in all of the games, humans exceed the DDQN’s 10- and 25-million-frame score within just a few minutes; </a:t>
            </a:r>
          </a:p>
          <a:p>
            <a:pPr marL="342900" indent="-342900">
              <a:buFont typeface="Arial" panose="020B0604020202020204" pitchFamily="34" charset="0"/>
              <a:buChar char="•"/>
            </a:pPr>
            <a:r>
              <a:rPr lang="en-US" sz="2200" dirty="0">
                <a:effectLst/>
                <a:latin typeface="+mn-lt"/>
                <a:ea typeface="+mn-ea"/>
                <a:cs typeface="+mn-cs"/>
                <a:sym typeface="Helvetica Neue"/>
              </a:rPr>
              <a:t>in Frostbite and Venture humans exceed even the DDQN’s asymptotic performance</a:t>
            </a:r>
          </a:p>
          <a:p>
            <a:pPr marL="342900" indent="-342900">
              <a:buFont typeface="Arial" panose="020B0604020202020204" pitchFamily="34" charset="0"/>
              <a:buChar char="•"/>
            </a:pPr>
            <a:endParaRPr lang="en-US" sz="2200" dirty="0">
              <a:effectLst/>
              <a:latin typeface="+mn-lt"/>
              <a:ea typeface="+mn-ea"/>
              <a:cs typeface="+mn-cs"/>
              <a:sym typeface="Helvetica Neue"/>
            </a:endParaRP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6453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I added the idea of capturing other regularities/characteristics of human learning. It’s not just the “never played the game before” learning rate we would want to go after, but also some of the other things we know about, like the impact on observation on initial playing capability.</a:t>
            </a:r>
          </a:p>
        </p:txBody>
      </p:sp>
    </p:spTree>
    <p:extLst>
      <p:ext uri="{BB962C8B-B14F-4D97-AF65-F5344CB8AC3E}">
        <p14:creationId xmlns:p14="http://schemas.microsoft.com/office/powerpoint/2010/main" val="838147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07063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 </a:t>
            </a:r>
            <a:r>
              <a:rPr lang="en-US" dirty="0" err="1"/>
              <a:t>Im</a:t>
            </a:r>
            <a:r>
              <a:rPr lang="en-US" dirty="0"/>
              <a:t> not sure I would characterize this as “cheating”. Another way to say this is that we want to create a context for the agent to learn that is reasonably comparable to the context that a human who’s never seen Atari (and maybe not seen a lot of video games) would have, but without having to encode a lot of knowledge that is relevant but very abstract for the task (like qualitative physics). </a:t>
            </a:r>
          </a:p>
        </p:txBody>
      </p:sp>
    </p:spTree>
    <p:extLst>
      <p:ext uri="{BB962C8B-B14F-4D97-AF65-F5344CB8AC3E}">
        <p14:creationId xmlns:p14="http://schemas.microsoft.com/office/powerpoint/2010/main" val="977576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2"/>
            <a:ext cx="9440035" cy="1828801"/>
          </a:xfrm>
        </p:spPr>
        <p:txBody>
          <a:bodyPr anchor="b">
            <a:normAutofit/>
          </a:bodyPr>
          <a:lstStyle>
            <a:lvl1pPr algn="ctr">
              <a:defRPr sz="5400">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5" cy="1049867"/>
          </a:xfrm>
        </p:spPr>
        <p:txBody>
          <a:bodyPr anchor="t"/>
          <a:lstStyle>
            <a:lvl1pPr marL="0" indent="0" algn="ctr">
              <a:buNone/>
              <a:defRPr>
                <a:solidFill>
                  <a:schemeClr val="tx1"/>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78736" y="5883277"/>
            <a:ext cx="2743200" cy="365125"/>
          </a:xfrm>
          <a:prstGeom prst="rect">
            <a:avLst/>
          </a:prstGeom>
        </p:spPr>
        <p:txBody>
          <a:bodyPr/>
          <a:lstStyle/>
          <a:p>
            <a:fld id="{65C7B6C1-C9A1-4FD4-A6AC-5BBE42C4C6A3}" type="datetime1">
              <a:rPr lang="en-US" smtClean="0"/>
              <a:t>6/13/2021</a:t>
            </a:fld>
            <a:endParaRPr lang="en-US"/>
          </a:p>
        </p:txBody>
      </p:sp>
      <p:sp>
        <p:nvSpPr>
          <p:cNvPr id="5" name="Footer Placeholder 4"/>
          <p:cNvSpPr>
            <a:spLocks noGrp="1"/>
          </p:cNvSpPr>
          <p:nvPr>
            <p:ph type="ftr" sz="quarter" idx="11"/>
          </p:nvPr>
        </p:nvSpPr>
        <p:spPr>
          <a:xfrm>
            <a:off x="913797" y="5883277"/>
            <a:ext cx="6672865"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5365" y="6400801"/>
            <a:ext cx="753545" cy="365125"/>
          </a:xfrm>
          <a:prstGeom prst="rect">
            <a:avLst/>
          </a:prstGeom>
        </p:spPr>
        <p:txBody>
          <a:bodyPr/>
          <a:lstStyle/>
          <a:p>
            <a:pPr>
              <a:defRPr/>
            </a:pPr>
            <a:fld id="{8C003E96-C097-45E0-A651-36EF64AB647D}" type="slidenum">
              <a:rPr lang="en-US" smtClean="0"/>
              <a:pPr>
                <a:defRPr/>
              </a:pPr>
              <a:t>‹#›</a:t>
            </a:fld>
            <a:endParaRPr lang="en-US" dirty="0"/>
          </a:p>
        </p:txBody>
      </p:sp>
    </p:spTree>
    <p:extLst>
      <p:ext uri="{BB962C8B-B14F-4D97-AF65-F5344CB8AC3E}">
        <p14:creationId xmlns:p14="http://schemas.microsoft.com/office/powerpoint/2010/main" val="127961985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95000"/>
                  </a:schemeClr>
                </a:solidFill>
                <a:latin typeface="Verdana" panose="020B0604030504040204" pitchFamily="34" charset="0"/>
                <a:ea typeface="Verdana" panose="020B060403050404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3200">
                <a:solidFill>
                  <a:schemeClr val="tx1">
                    <a:lumMod val="95000"/>
                  </a:schemeClr>
                </a:solidFill>
                <a:latin typeface="Verdana" panose="020B0604030504040204" pitchFamily="34" charset="0"/>
                <a:ea typeface="Verdana" panose="020B0604030504040204" pitchFamily="34" charset="0"/>
              </a:defRPr>
            </a:lvl1pPr>
            <a:lvl2pPr>
              <a:defRPr sz="2800">
                <a:solidFill>
                  <a:schemeClr val="tx1">
                    <a:lumMod val="95000"/>
                  </a:schemeClr>
                </a:solidFill>
                <a:latin typeface="Verdana" panose="020B0604030504040204" pitchFamily="34" charset="0"/>
                <a:ea typeface="Verdana" panose="020B0604030504040204" pitchFamily="34" charset="0"/>
              </a:defRPr>
            </a:lvl2pPr>
            <a:lvl3pPr>
              <a:defRPr sz="2400">
                <a:solidFill>
                  <a:schemeClr val="tx1">
                    <a:lumMod val="95000"/>
                  </a:schemeClr>
                </a:solidFill>
                <a:latin typeface="Verdana" panose="020B0604030504040204" pitchFamily="34" charset="0"/>
                <a:ea typeface="Verdana" panose="020B0604030504040204" pitchFamily="34" charset="0"/>
              </a:defRPr>
            </a:lvl3pPr>
            <a:lvl4pPr>
              <a:defRPr sz="2000">
                <a:solidFill>
                  <a:schemeClr val="tx1">
                    <a:lumMod val="95000"/>
                  </a:schemeClr>
                </a:solidFill>
                <a:latin typeface="Verdana" panose="020B0604030504040204" pitchFamily="34" charset="0"/>
                <a:ea typeface="Verdana" panose="020B0604030504040204" pitchFamily="34" charset="0"/>
              </a:defRPr>
            </a:lvl4pPr>
            <a:lvl5pPr>
              <a:defRPr sz="2000">
                <a:solidFill>
                  <a:schemeClr val="tx1">
                    <a:lumMod val="95000"/>
                  </a:schemeClr>
                </a:solidFill>
                <a:latin typeface="Verdana" panose="020B0604030504040204" pitchFamily="34" charset="0"/>
                <a:ea typeface="Verdana" panose="020B060403050404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295365" y="6400801"/>
            <a:ext cx="753545" cy="365125"/>
          </a:xfrm>
          <a:prstGeom prst="rect">
            <a:avLst/>
          </a:prstGeom>
        </p:spPr>
        <p:txBody>
          <a:bodyPr/>
          <a:lstStyle>
            <a:lvl1pPr>
              <a:defRPr>
                <a:solidFill>
                  <a:schemeClr val="tx1"/>
                </a:solidFill>
                <a:latin typeface="Verdana" panose="020B0604030504040204" pitchFamily="34" charset="0"/>
                <a:ea typeface="Verdana" panose="020B0604030504040204" pitchFamily="34" charset="0"/>
              </a:defRPr>
            </a:lvl1pPr>
          </a:lstStyle>
          <a:p>
            <a:pPr>
              <a:defRPr/>
            </a:pPr>
            <a:fld id="{1CA2697A-46D0-4A50-B928-F85A6ED621E1}" type="slidenum">
              <a:rPr lang="en-US" smtClean="0"/>
              <a:pPr>
                <a:defRPr/>
              </a:pPr>
              <a:t>‹#›</a:t>
            </a:fld>
            <a:endParaRPr lang="en-US"/>
          </a:p>
        </p:txBody>
      </p:sp>
    </p:spTree>
    <p:extLst>
      <p:ext uri="{BB962C8B-B14F-4D97-AF65-F5344CB8AC3E}">
        <p14:creationId xmlns:p14="http://schemas.microsoft.com/office/powerpoint/2010/main" val="264284122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2" y="1761069"/>
            <a:ext cx="9590551" cy="1828813"/>
          </a:xfrm>
        </p:spPr>
        <p:txBody>
          <a:bodyPr anchor="b"/>
          <a:lstStyle>
            <a:lvl1pPr algn="ctr">
              <a:defRPr sz="4000" b="0" cap="none"/>
            </a:lvl1pPr>
          </a:lstStyle>
          <a:p>
            <a:r>
              <a:rPr lang="en-US" dirty="0"/>
              <a:t>Human v. Machine</a:t>
            </a:r>
            <a:br>
              <a:rPr lang="en-US" dirty="0"/>
            </a:br>
            <a:endParaRPr lang="en-US" dirty="0"/>
          </a:p>
        </p:txBody>
      </p:sp>
      <p:sp>
        <p:nvSpPr>
          <p:cNvPr id="3" name="Text Placeholder 2"/>
          <p:cNvSpPr>
            <a:spLocks noGrp="1"/>
          </p:cNvSpPr>
          <p:nvPr>
            <p:ph type="body" idx="1" hasCustomPrompt="1"/>
          </p:nvPr>
        </p:nvSpPr>
        <p:spPr>
          <a:xfrm>
            <a:off x="1295402" y="3589879"/>
            <a:ext cx="9590551" cy="1507054"/>
          </a:xfrm>
        </p:spPr>
        <p:txBody>
          <a:bodyPr anchor="t"/>
          <a:lstStyle>
            <a:lvl1pPr marL="0" indent="0" algn="ctr">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spcBef>
                <a:spcPts val="0"/>
              </a:spcBef>
            </a:pPr>
            <a:r>
              <a:rPr lang="en-US" sz="2400">
                <a:effectLst/>
              </a:rPr>
              <a:t>John E. Laird</a:t>
            </a:r>
          </a:p>
          <a:p>
            <a:pPr>
              <a:spcBef>
                <a:spcPts val="0"/>
              </a:spcBef>
            </a:pPr>
            <a:r>
              <a:rPr lang="en-US" sz="2000" b="1"/>
              <a:t>University of Michigan</a:t>
            </a:r>
            <a:endParaRPr lang="en-US" sz="2000" b="1" dirty="0"/>
          </a:p>
        </p:txBody>
      </p:sp>
      <p:sp>
        <p:nvSpPr>
          <p:cNvPr id="6" name="Slide Number Placeholder 5"/>
          <p:cNvSpPr>
            <a:spLocks noGrp="1"/>
          </p:cNvSpPr>
          <p:nvPr>
            <p:ph type="sldNum" sz="quarter" idx="12"/>
          </p:nvPr>
        </p:nvSpPr>
        <p:spPr>
          <a:xfrm>
            <a:off x="11295365" y="6400801"/>
            <a:ext cx="753545" cy="365125"/>
          </a:xfrm>
          <a:prstGeom prst="rect">
            <a:avLst/>
          </a:prstGeom>
        </p:spPr>
        <p:txBody>
          <a:bodyPr/>
          <a:lstStyle/>
          <a:p>
            <a:pPr>
              <a:defRPr/>
            </a:pPr>
            <a:fld id="{9464BB70-6E70-4250-9999-0B0D37AEEEF6}" type="slidenum">
              <a:rPr lang="en-US" smtClean="0"/>
              <a:pPr>
                <a:defRPr/>
              </a:pPr>
              <a:t>‹#›</a:t>
            </a:fld>
            <a:endParaRPr lang="en-US"/>
          </a:p>
        </p:txBody>
      </p:sp>
    </p:spTree>
    <p:extLst>
      <p:ext uri="{BB962C8B-B14F-4D97-AF65-F5344CB8AC3E}">
        <p14:creationId xmlns:p14="http://schemas.microsoft.com/office/powerpoint/2010/main" val="3860582460"/>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7"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3" y="1732451"/>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678736" y="5883277"/>
            <a:ext cx="2743200" cy="365125"/>
          </a:xfrm>
          <a:prstGeom prst="rect">
            <a:avLst/>
          </a:prstGeom>
        </p:spPr>
        <p:txBody>
          <a:bodyPr/>
          <a:lstStyle/>
          <a:p>
            <a:fld id="{89C0E7BB-2E15-4FE1-92CD-9D7557D93E50}" type="datetime1">
              <a:rPr lang="en-US" smtClean="0"/>
              <a:t>6/13/2021</a:t>
            </a:fld>
            <a:endParaRPr lang="en-US"/>
          </a:p>
        </p:txBody>
      </p:sp>
      <p:sp>
        <p:nvSpPr>
          <p:cNvPr id="6" name="Footer Placeholder 5"/>
          <p:cNvSpPr>
            <a:spLocks noGrp="1"/>
          </p:cNvSpPr>
          <p:nvPr>
            <p:ph type="ftr" sz="quarter" idx="11"/>
          </p:nvPr>
        </p:nvSpPr>
        <p:spPr>
          <a:xfrm>
            <a:off x="913797" y="5883277"/>
            <a:ext cx="6672865" cy="365125"/>
          </a:xfrm>
          <a:prstGeom prst="rect">
            <a:avLst/>
          </a:prstGeom>
        </p:spPr>
        <p:txBody>
          <a:bodyPr/>
          <a:lstStyle/>
          <a:p>
            <a:pPr>
              <a:defRPr/>
            </a:pPr>
            <a:endParaRPr lang="en-US"/>
          </a:p>
        </p:txBody>
      </p:sp>
      <p:sp>
        <p:nvSpPr>
          <p:cNvPr id="7" name="Slide Number Placeholder 6"/>
          <p:cNvSpPr>
            <a:spLocks noGrp="1"/>
          </p:cNvSpPr>
          <p:nvPr>
            <p:ph type="sldNum" sz="quarter" idx="12"/>
          </p:nvPr>
        </p:nvSpPr>
        <p:spPr>
          <a:xfrm>
            <a:off x="11295365" y="6400801"/>
            <a:ext cx="753545" cy="365125"/>
          </a:xfrm>
          <a:prstGeom prst="rect">
            <a:avLst/>
          </a:prstGeom>
        </p:spPr>
        <p:txBody>
          <a:bodyPr/>
          <a:lstStyle/>
          <a:p>
            <a:pPr>
              <a:defRPr/>
            </a:pPr>
            <a:fld id="{DD3AE045-6503-4D21-A796-3E0A6BDFD372}" type="slidenum">
              <a:rPr lang="en-US" smtClean="0"/>
              <a:pPr>
                <a:defRPr/>
              </a:pPr>
              <a:t>‹#›</a:t>
            </a:fld>
            <a:endParaRPr lang="en-US"/>
          </a:p>
        </p:txBody>
      </p:sp>
    </p:spTree>
    <p:extLst>
      <p:ext uri="{BB962C8B-B14F-4D97-AF65-F5344CB8AC3E}">
        <p14:creationId xmlns:p14="http://schemas.microsoft.com/office/powerpoint/2010/main" val="2413725215"/>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96" y="1507263"/>
            <a:ext cx="5049897" cy="4945149"/>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7661" y="1530625"/>
            <a:ext cx="5049897" cy="4921786"/>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569267"/>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176157"/>
            <a:ext cx="4876344" cy="4276255"/>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04436" y="1569269"/>
            <a:ext cx="4895331"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176157"/>
            <a:ext cx="4895331" cy="4276255"/>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a:xfrm>
            <a:off x="11295365" y="6400801"/>
            <a:ext cx="753545" cy="365125"/>
          </a:xfrm>
          <a:prstGeom prst="rect">
            <a:avLst/>
          </a:prstGeom>
        </p:spPr>
        <p:txBody>
          <a:bodyPr/>
          <a:lstStyle/>
          <a:p>
            <a:pPr>
              <a:defRPr/>
            </a:pPr>
            <a:fld id="{B600A0C4-8CB5-4EC2-9679-B54734C4E280}" type="slidenum">
              <a:rPr lang="en-US" smtClean="0"/>
              <a:pPr>
                <a:defRPr/>
              </a:pPr>
              <a:t>‹#›</a:t>
            </a:fld>
            <a:endParaRPr lang="en-US"/>
          </a:p>
        </p:txBody>
      </p:sp>
    </p:spTree>
    <p:extLst>
      <p:ext uri="{BB962C8B-B14F-4D97-AF65-F5344CB8AC3E}">
        <p14:creationId xmlns:p14="http://schemas.microsoft.com/office/powerpoint/2010/main" val="3206157100"/>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a:xfrm>
            <a:off x="11295365" y="6400801"/>
            <a:ext cx="753545" cy="365125"/>
          </a:xfrm>
          <a:prstGeom prst="rect">
            <a:avLst/>
          </a:prstGeom>
        </p:spPr>
        <p:txBody>
          <a:bodyPr/>
          <a:lstStyle>
            <a:lvl1pPr>
              <a:defRPr>
                <a:solidFill>
                  <a:schemeClr val="tx1"/>
                </a:solidFill>
              </a:defRPr>
            </a:lvl1pPr>
          </a:lstStyle>
          <a:p>
            <a:pPr>
              <a:defRPr/>
            </a:pPr>
            <a:fld id="{286915B6-CE15-41C7-BDFC-1FEA52CE4392}" type="slidenum">
              <a:rPr lang="en-US" smtClean="0"/>
              <a:pPr>
                <a:defRPr/>
              </a:pPr>
              <a:t>‹#›</a:t>
            </a:fld>
            <a:endParaRPr lang="en-US"/>
          </a:p>
        </p:txBody>
      </p:sp>
    </p:spTree>
    <p:extLst>
      <p:ext uri="{BB962C8B-B14F-4D97-AF65-F5344CB8AC3E}">
        <p14:creationId xmlns:p14="http://schemas.microsoft.com/office/powerpoint/2010/main" val="4194972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295365" y="6400801"/>
            <a:ext cx="753545" cy="365125"/>
          </a:xfrm>
          <a:prstGeom prst="rect">
            <a:avLst/>
          </a:prstGeom>
        </p:spPr>
        <p:txBody>
          <a:bodyPr/>
          <a:lstStyle>
            <a:lvl1pPr>
              <a:defRPr>
                <a:solidFill>
                  <a:schemeClr val="tx1"/>
                </a:solidFill>
              </a:defRPr>
            </a:lvl1pPr>
          </a:lstStyle>
          <a:p>
            <a:pPr>
              <a:defRPr/>
            </a:pPr>
            <a:fld id="{A2130DB7-872E-4AC1-8979-1BE887A043A0}" type="slidenum">
              <a:rPr lang="en-US" smtClean="0"/>
              <a:pPr>
                <a:defRPr/>
              </a:pPr>
              <a:t>‹#›</a:t>
            </a:fld>
            <a:endParaRPr lang="en-US"/>
          </a:p>
        </p:txBody>
      </p:sp>
    </p:spTree>
    <p:extLst>
      <p:ext uri="{BB962C8B-B14F-4D97-AF65-F5344CB8AC3E}">
        <p14:creationId xmlns:p14="http://schemas.microsoft.com/office/powerpoint/2010/main" val="40354162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5" y="2126944"/>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6"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78736" y="5883277"/>
            <a:ext cx="2743200" cy="365125"/>
          </a:xfrm>
          <a:prstGeom prst="rect">
            <a:avLst/>
          </a:prstGeom>
        </p:spPr>
        <p:txBody>
          <a:bodyPr/>
          <a:lstStyle/>
          <a:p>
            <a:fld id="{9D6D9A20-69CF-455D-8861-4FF3237FC8A9}" type="datetime1">
              <a:rPr lang="en-US" smtClean="0"/>
              <a:t>6/13/2021</a:t>
            </a:fld>
            <a:endParaRPr lang="en-US"/>
          </a:p>
        </p:txBody>
      </p:sp>
      <p:sp>
        <p:nvSpPr>
          <p:cNvPr id="6" name="Footer Placeholder 5"/>
          <p:cNvSpPr>
            <a:spLocks noGrp="1"/>
          </p:cNvSpPr>
          <p:nvPr>
            <p:ph type="ftr" sz="quarter" idx="11"/>
          </p:nvPr>
        </p:nvSpPr>
        <p:spPr>
          <a:xfrm>
            <a:off x="913797" y="5883277"/>
            <a:ext cx="6672865"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5365" y="6400801"/>
            <a:ext cx="753545" cy="365125"/>
          </a:xfrm>
          <a:prstGeom prst="rect">
            <a:avLst/>
          </a:prstGeom>
        </p:spPr>
        <p:txBody>
          <a:bodyPr/>
          <a:lstStyle/>
          <a:p>
            <a:pPr>
              <a:defRPr/>
            </a:pPr>
            <a:fld id="{599924AB-2AC0-4CB2-9184-09AAA324BD62}" type="slidenum">
              <a:rPr lang="en-US" smtClean="0"/>
              <a:pPr>
                <a:defRPr/>
              </a:pPr>
              <a:t>‹#›</a:t>
            </a:fld>
            <a:endParaRPr lang="en-US" dirty="0"/>
          </a:p>
        </p:txBody>
      </p:sp>
    </p:spTree>
    <p:extLst>
      <p:ext uri="{BB962C8B-B14F-4D97-AF65-F5344CB8AC3E}">
        <p14:creationId xmlns:p14="http://schemas.microsoft.com/office/powerpoint/2010/main" val="478861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11295365" y="6400801"/>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latin typeface="+mn-lt"/>
              </a:defRPr>
            </a:lvl1pPr>
          </a:lstStyle>
          <a:p>
            <a:pPr>
              <a:defRPr/>
            </a:pPr>
            <a:fld id="{599924AB-2AC0-4CB2-9184-09AAA324BD62}" type="slidenum">
              <a:rPr lang="en-US" smtClean="0"/>
              <a:pPr>
                <a:defRPr/>
              </a:pPr>
              <a:t>‹#›</a:t>
            </a:fld>
            <a:endParaRPr lang="en-US" dirty="0"/>
          </a:p>
        </p:txBody>
      </p:sp>
    </p:spTree>
    <p:extLst>
      <p:ext uri="{BB962C8B-B14F-4D97-AF65-F5344CB8AC3E}">
        <p14:creationId xmlns:p14="http://schemas.microsoft.com/office/powerpoint/2010/main" val="3170913476"/>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8000" y="230738"/>
            <a:ext cx="11277600"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08000" y="1371600"/>
            <a:ext cx="11277600" cy="4953000"/>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11295365" y="6400801"/>
            <a:ext cx="753545" cy="365125"/>
          </a:xfrm>
          <a:prstGeom prst="rect">
            <a:avLst/>
          </a:prstGeom>
        </p:spPr>
        <p:txBody>
          <a:bodyPr vert="horz" lIns="91440" tIns="45720" rIns="91440" bIns="45720" rtlCol="0" anchor="ctr"/>
          <a:lstStyle>
            <a:lvl1pPr algn="r">
              <a:defRPr sz="1100">
                <a:solidFill>
                  <a:schemeClr val="tx1"/>
                </a:solidFill>
                <a:effectLst>
                  <a:outerShdw blurRad="50800" dist="38100" dir="2700000" algn="tl" rotWithShape="0">
                    <a:schemeClr val="bg1">
                      <a:alpha val="43000"/>
                    </a:schemeClr>
                  </a:outerShdw>
                </a:effectLst>
                <a:latin typeface="+mj-lt"/>
                <a:cs typeface="Calibri" panose="020F0502020204030204" pitchFamily="34" charset="0"/>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69857344"/>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Lst>
  <p:transition>
    <p:fade/>
  </p:transition>
  <p:hf hdr="0" ft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100000"/>
        <a:buFont typeface="Arial" panose="020B0604020202020204" pitchFamily="34" charset="0"/>
        <a:buChar char="•"/>
        <a:defRPr sz="24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1pPr>
      <a:lvl2pPr marL="720000" indent="-270000" algn="l" defTabSz="457200" rtl="0" eaLnBrk="1" latinLnBrk="0" hangingPunct="1">
        <a:spcBef>
          <a:spcPct val="20000"/>
        </a:spcBef>
        <a:spcAft>
          <a:spcPts val="600"/>
        </a:spcAft>
        <a:buClr>
          <a:schemeClr val="tx2"/>
        </a:buClr>
        <a:buSzPct val="100000"/>
        <a:buFont typeface="Arial" panose="020B0604020202020204" pitchFamily="34" charset="0"/>
        <a:buChar char="•"/>
        <a:defRPr sz="20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2pPr>
      <a:lvl3pPr marL="1026000" indent="-216000" algn="l" defTabSz="457200" rtl="0" eaLnBrk="1" latinLnBrk="0" hangingPunct="1">
        <a:spcBef>
          <a:spcPct val="20000"/>
        </a:spcBef>
        <a:spcAft>
          <a:spcPts val="600"/>
        </a:spcAft>
        <a:buClr>
          <a:schemeClr val="tx2"/>
        </a:buClr>
        <a:buSzPct val="100000"/>
        <a:buFont typeface="Arial" panose="020B0604020202020204" pitchFamily="34" charset="0"/>
        <a:buChar char="•"/>
        <a:defRPr sz="18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3pPr>
      <a:lvl4pPr marL="1386000" indent="-216000" algn="l" defTabSz="457200" rtl="0" eaLnBrk="1" latinLnBrk="0" hangingPunct="1">
        <a:spcBef>
          <a:spcPct val="20000"/>
        </a:spcBef>
        <a:spcAft>
          <a:spcPts val="600"/>
        </a:spcAft>
        <a:buClr>
          <a:schemeClr val="tx2"/>
        </a:buClr>
        <a:buSzPct val="100000"/>
        <a:buFont typeface="Arial" panose="020B0604020202020204" pitchFamily="34" charset="0"/>
        <a:buChar char="•"/>
        <a:defRPr sz="16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4pPr>
      <a:lvl5pPr marL="1674000" indent="-216000" algn="l" defTabSz="457200" rtl="0" eaLnBrk="1" latinLnBrk="0" hangingPunct="1">
        <a:spcBef>
          <a:spcPct val="20000"/>
        </a:spcBef>
        <a:spcAft>
          <a:spcPts val="600"/>
        </a:spcAft>
        <a:buClr>
          <a:schemeClr val="tx2"/>
        </a:buClr>
        <a:buSzPct val="100000"/>
        <a:buFont typeface="Arial" panose="020B0604020202020204" pitchFamily="34" charset="0"/>
        <a:buChar char="•"/>
        <a:defRPr sz="1600" kern="120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Verdana" panose="020B0604030504040204" pitchFamily="34" charset="0"/>
          <a:ea typeface="Verdana" panose="020B0604030504040204" pitchFamily="34" charset="0"/>
          <a:cs typeface="Calibri" panose="020F0502020204030204" pitchFamily="34" charset="0"/>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igR-uo8frt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613/jair.391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FBDB-99DD-4A0C-942E-FAF2F7097D49}"/>
              </a:ext>
            </a:extLst>
          </p:cNvPr>
          <p:cNvSpPr>
            <a:spLocks noGrp="1"/>
          </p:cNvSpPr>
          <p:nvPr>
            <p:ph type="ctrTitle"/>
          </p:nvPr>
        </p:nvSpPr>
        <p:spPr>
          <a:xfrm>
            <a:off x="76200" y="304800"/>
            <a:ext cx="11963400" cy="2531542"/>
          </a:xfrm>
        </p:spPr>
        <p:txBody>
          <a:bodyPr anchor="ctr">
            <a:noAutofit/>
          </a:bodyPr>
          <a:lstStyle/>
          <a:p>
            <a:r>
              <a:rPr lang="en-US" sz="4400" dirty="0">
                <a:latin typeface="Verdana" panose="020B0604030504040204" pitchFamily="34" charset="0"/>
                <a:ea typeface="Verdana" panose="020B0604030504040204" pitchFamily="34" charset="0"/>
                <a:cs typeface="Calibri" panose="020F0502020204030204" pitchFamily="34" charset="0"/>
              </a:rPr>
              <a:t>Multiple Source Knowledge in Soar </a:t>
            </a:r>
            <a:br>
              <a:rPr lang="en-US" sz="4400" dirty="0">
                <a:latin typeface="Verdana" panose="020B0604030504040204" pitchFamily="34" charset="0"/>
                <a:ea typeface="Verdana" panose="020B0604030504040204" pitchFamily="34" charset="0"/>
                <a:cs typeface="Calibri" panose="020F0502020204030204" pitchFamily="34" charset="0"/>
              </a:rPr>
            </a:br>
            <a:r>
              <a:rPr lang="en-US" sz="4400" dirty="0">
                <a:latin typeface="Verdana" panose="020B0604030504040204" pitchFamily="34" charset="0"/>
                <a:ea typeface="Verdana" panose="020B0604030504040204" pitchFamily="34" charset="0"/>
                <a:cs typeface="Calibri" panose="020F0502020204030204" pitchFamily="34" charset="0"/>
              </a:rPr>
              <a:t>for Atari Games:</a:t>
            </a:r>
            <a:br>
              <a:rPr lang="en-US" sz="4400" dirty="0">
                <a:latin typeface="Verdana" panose="020B0604030504040204" pitchFamily="34" charset="0"/>
                <a:ea typeface="Verdana" panose="020B0604030504040204" pitchFamily="34" charset="0"/>
                <a:cs typeface="Calibri" panose="020F0502020204030204" pitchFamily="34" charset="0"/>
              </a:rPr>
            </a:br>
            <a:r>
              <a:rPr lang="en-US" sz="4400" dirty="0">
                <a:latin typeface="Verdana" panose="020B0604030504040204" pitchFamily="34" charset="0"/>
                <a:ea typeface="Verdana" panose="020B0604030504040204" pitchFamily="34" charset="0"/>
                <a:cs typeface="Calibri" panose="020F0502020204030204" pitchFamily="34" charset="0"/>
              </a:rPr>
              <a:t>Initial Thoughts</a:t>
            </a:r>
          </a:p>
        </p:txBody>
      </p:sp>
      <p:sp>
        <p:nvSpPr>
          <p:cNvPr id="3" name="Subtitle 2">
            <a:extLst>
              <a:ext uri="{FF2B5EF4-FFF2-40B4-BE49-F238E27FC236}">
                <a16:creationId xmlns:a16="http://schemas.microsoft.com/office/drawing/2014/main" id="{5E2174C1-9967-4659-8CE2-A608DB2884E8}"/>
              </a:ext>
            </a:extLst>
          </p:cNvPr>
          <p:cNvSpPr>
            <a:spLocks noGrp="1"/>
          </p:cNvSpPr>
          <p:nvPr>
            <p:ph type="subTitle" idx="1"/>
          </p:nvPr>
        </p:nvSpPr>
        <p:spPr>
          <a:xfrm>
            <a:off x="304800" y="3048001"/>
            <a:ext cx="11658600" cy="3733800"/>
          </a:xfrm>
        </p:spPr>
        <p:txBody>
          <a:bodyPr>
            <a:normAutofit/>
          </a:bodyPr>
          <a:lstStyle/>
          <a:p>
            <a:r>
              <a:rPr lang="en-US" sz="2800" dirty="0">
                <a:latin typeface="Verdana" panose="020B0604030504040204" pitchFamily="34" charset="0"/>
                <a:ea typeface="Verdana" panose="020B0604030504040204" pitchFamily="34" charset="0"/>
                <a:cs typeface="Calibri" panose="020F0502020204030204" pitchFamily="34" charset="0"/>
              </a:rPr>
              <a:t>John Laird &amp; Bob Wray</a:t>
            </a:r>
          </a:p>
          <a:p>
            <a:r>
              <a:rPr lang="en-US" sz="1800" dirty="0">
                <a:latin typeface="Verdana" panose="020B0604030504040204" pitchFamily="34" charset="0"/>
                <a:ea typeface="Verdana" panose="020B0604030504040204" pitchFamily="34" charset="0"/>
                <a:cs typeface="Calibri" panose="020F0502020204030204" pitchFamily="34" charset="0"/>
              </a:rPr>
              <a:t>University of Michigan and Center for Integrated Cognition</a:t>
            </a:r>
          </a:p>
          <a:p>
            <a:r>
              <a:rPr lang="en-US" sz="1800" dirty="0">
                <a:latin typeface="Verdana" panose="020B0604030504040204" pitchFamily="34" charset="0"/>
                <a:ea typeface="Verdana" panose="020B0604030504040204" pitchFamily="34" charset="0"/>
                <a:cs typeface="Calibri" panose="020F0502020204030204" pitchFamily="34" charset="0"/>
              </a:rPr>
              <a:t>June 14, 2021</a:t>
            </a:r>
          </a:p>
          <a:p>
            <a:r>
              <a:rPr lang="en-US" sz="2800" dirty="0">
                <a:latin typeface="Verdana" panose="020B0604030504040204" pitchFamily="34" charset="0"/>
                <a:ea typeface="Verdana" panose="020B0604030504040204" pitchFamily="34" charset="0"/>
                <a:cs typeface="Calibri" panose="020F0502020204030204" pitchFamily="34" charset="0"/>
              </a:rPr>
              <a:t>2021 Soar Workshop</a:t>
            </a:r>
          </a:p>
          <a:p>
            <a:endParaRPr lang="en-US" sz="2800" dirty="0">
              <a:latin typeface="Verdana" panose="020B0604030504040204" pitchFamily="34" charset="0"/>
            </a:endParaRPr>
          </a:p>
        </p:txBody>
      </p:sp>
    </p:spTree>
    <p:extLst>
      <p:ext uri="{BB962C8B-B14F-4D97-AF65-F5344CB8AC3E}">
        <p14:creationId xmlns:p14="http://schemas.microsoft.com/office/powerpoint/2010/main" val="37917347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9C6C4-0439-4D7E-AA63-8E31D7B46504}"/>
              </a:ext>
            </a:extLst>
          </p:cNvPr>
          <p:cNvSpPr>
            <a:spLocks noGrp="1"/>
          </p:cNvSpPr>
          <p:nvPr>
            <p:ph type="title"/>
          </p:nvPr>
        </p:nvSpPr>
        <p:spPr/>
        <p:txBody>
          <a:bodyPr/>
          <a:lstStyle/>
          <a:p>
            <a:r>
              <a:rPr lang="en-US" dirty="0"/>
              <a:t>Development Methodology</a:t>
            </a:r>
          </a:p>
        </p:txBody>
      </p:sp>
      <p:sp>
        <p:nvSpPr>
          <p:cNvPr id="3" name="Content Placeholder 2">
            <a:extLst>
              <a:ext uri="{FF2B5EF4-FFF2-40B4-BE49-F238E27FC236}">
                <a16:creationId xmlns:a16="http://schemas.microsoft.com/office/drawing/2014/main" id="{C94A9062-30B8-4C11-8FA1-175C582112BC}"/>
              </a:ext>
            </a:extLst>
          </p:cNvPr>
          <p:cNvSpPr>
            <a:spLocks noGrp="1"/>
          </p:cNvSpPr>
          <p:nvPr>
            <p:ph idx="1"/>
          </p:nvPr>
        </p:nvSpPr>
        <p:spPr>
          <a:xfrm>
            <a:off x="406400" y="1201188"/>
            <a:ext cx="11642510" cy="5564738"/>
          </a:xfrm>
        </p:spPr>
        <p:txBody>
          <a:bodyPr>
            <a:normAutofit fontScale="85000" lnSpcReduction="10000"/>
          </a:bodyPr>
          <a:lstStyle/>
          <a:p>
            <a:r>
              <a:rPr lang="en-US" dirty="0"/>
              <a:t>Create 2-3 game agents by hand (yes!) </a:t>
            </a:r>
          </a:p>
          <a:p>
            <a:pPr lvl="1"/>
            <a:r>
              <a:rPr lang="en-US" dirty="0"/>
              <a:t>Becomes an interesting baseline.</a:t>
            </a:r>
          </a:p>
          <a:p>
            <a:r>
              <a:rPr lang="en-US" dirty="0"/>
              <a:t>Industrial quality code.</a:t>
            </a:r>
          </a:p>
          <a:p>
            <a:r>
              <a:rPr lang="en-US" dirty="0"/>
              <a:t>Probably create (multiple?) front-ends for parsing screen.</a:t>
            </a:r>
          </a:p>
          <a:p>
            <a:r>
              <a:rPr lang="en-US" dirty="0"/>
              <a:t>Create varying capabilities that can be swapped in and out.</a:t>
            </a:r>
          </a:p>
          <a:p>
            <a:pPr lvl="1"/>
            <a:r>
              <a:rPr lang="en-US" dirty="0"/>
              <a:t>Measure learning time to reach a certain criteria (score = )</a:t>
            </a:r>
          </a:p>
          <a:p>
            <a:pPr lvl="1"/>
            <a:r>
              <a:rPr lang="en-US" dirty="0"/>
              <a:t>Document and measure different types of knowledge that get used</a:t>
            </a:r>
          </a:p>
          <a:p>
            <a:pPr lvl="1"/>
            <a:r>
              <a:rPr lang="en-US" dirty="0"/>
              <a:t>Before and after training on other games</a:t>
            </a:r>
          </a:p>
          <a:p>
            <a:pPr lvl="1"/>
            <a:r>
              <a:rPr lang="en-US" dirty="0"/>
              <a:t>…</a:t>
            </a:r>
          </a:p>
          <a:p>
            <a:r>
              <a:rPr lang="en-US" dirty="0"/>
              <a:t>Might have to do human studies…</a:t>
            </a:r>
          </a:p>
        </p:txBody>
      </p:sp>
      <p:sp>
        <p:nvSpPr>
          <p:cNvPr id="4" name="Slide Number Placeholder 3">
            <a:extLst>
              <a:ext uri="{FF2B5EF4-FFF2-40B4-BE49-F238E27FC236}">
                <a16:creationId xmlns:a16="http://schemas.microsoft.com/office/drawing/2014/main" id="{D8F6E820-B7AD-4F7F-B4B5-95100828CD1B}"/>
              </a:ext>
            </a:extLst>
          </p:cNvPr>
          <p:cNvSpPr>
            <a:spLocks noGrp="1"/>
          </p:cNvSpPr>
          <p:nvPr>
            <p:ph type="sldNum" sz="quarter" idx="12"/>
          </p:nvPr>
        </p:nvSpPr>
        <p:spPr/>
        <p:txBody>
          <a:bodyPr/>
          <a:lstStyle/>
          <a:p>
            <a:pPr>
              <a:defRPr/>
            </a:pPr>
            <a:fld id="{1CA2697A-46D0-4A50-B928-F85A6ED621E1}" type="slidenum">
              <a:rPr lang="en-US" smtClean="0"/>
              <a:pPr>
                <a:defRPr/>
              </a:pPr>
              <a:t>10</a:t>
            </a:fld>
            <a:endParaRPr lang="en-US"/>
          </a:p>
        </p:txBody>
      </p:sp>
    </p:spTree>
    <p:extLst>
      <p:ext uri="{BB962C8B-B14F-4D97-AF65-F5344CB8AC3E}">
        <p14:creationId xmlns:p14="http://schemas.microsoft.com/office/powerpoint/2010/main" val="3496050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F7A7-CE78-4A66-AE22-9EB1538A9906}"/>
              </a:ext>
            </a:extLst>
          </p:cNvPr>
          <p:cNvSpPr>
            <a:spLocks noGrp="1"/>
          </p:cNvSpPr>
          <p:nvPr>
            <p:ph type="title"/>
          </p:nvPr>
        </p:nvSpPr>
        <p:spPr/>
        <p:txBody>
          <a:bodyPr>
            <a:normAutofit fontScale="90000"/>
          </a:bodyPr>
          <a:lstStyle/>
          <a:p>
            <a:r>
              <a:rPr lang="en-US" dirty="0"/>
              <a:t>Agent Methodology: </a:t>
            </a:r>
            <a:r>
              <a:rPr lang="en-US" dirty="0">
                <a:solidFill>
                  <a:srgbClr val="FFFF00"/>
                </a:solidFill>
              </a:rPr>
              <a:t>”Cheat!”</a:t>
            </a:r>
            <a:br>
              <a:rPr lang="en-US" dirty="0"/>
            </a:br>
            <a:r>
              <a:rPr lang="en-US" dirty="0"/>
              <a:t>Multi-source Knowledge</a:t>
            </a:r>
          </a:p>
        </p:txBody>
      </p:sp>
      <p:sp>
        <p:nvSpPr>
          <p:cNvPr id="3" name="Content Placeholder 2">
            <a:extLst>
              <a:ext uri="{FF2B5EF4-FFF2-40B4-BE49-F238E27FC236}">
                <a16:creationId xmlns:a16="http://schemas.microsoft.com/office/drawing/2014/main" id="{5F3F5DED-9738-4FE3-AC73-7608C715F00F}"/>
              </a:ext>
            </a:extLst>
          </p:cNvPr>
          <p:cNvSpPr>
            <a:spLocks noGrp="1"/>
          </p:cNvSpPr>
          <p:nvPr>
            <p:ph idx="1"/>
          </p:nvPr>
        </p:nvSpPr>
        <p:spPr>
          <a:xfrm>
            <a:off x="228600" y="1600200"/>
            <a:ext cx="11820310" cy="5027062"/>
          </a:xfrm>
        </p:spPr>
        <p:txBody>
          <a:bodyPr>
            <a:normAutofit/>
          </a:bodyPr>
          <a:lstStyle/>
          <a:p>
            <a:pPr marL="36900" indent="0">
              <a:buNone/>
            </a:pPr>
            <a:r>
              <a:rPr lang="en-US" sz="2800" dirty="0"/>
              <a:t>Not everything will be learned by experience: RL is not enough!</a:t>
            </a:r>
          </a:p>
          <a:p>
            <a:pPr marL="36900" indent="0">
              <a:buNone/>
            </a:pPr>
            <a:r>
              <a:rPr lang="en-US" sz="2800" dirty="0"/>
              <a:t>But still all in a single running agent: Rosie 2.0 </a:t>
            </a:r>
          </a:p>
          <a:p>
            <a:r>
              <a:rPr lang="en-US" sz="2800" dirty="0"/>
              <a:t>Innate knowledge (priors…)</a:t>
            </a:r>
          </a:p>
          <a:p>
            <a:r>
              <a:rPr lang="en-US" sz="2800" dirty="0"/>
              <a:t>Game instructions</a:t>
            </a:r>
          </a:p>
          <a:p>
            <a:r>
              <a:rPr lang="en-US" sz="2800" dirty="0"/>
              <a:t>Experience: RL + ???</a:t>
            </a:r>
          </a:p>
          <a:p>
            <a:r>
              <a:rPr lang="en-US" sz="2800" dirty="0"/>
              <a:t>Observation/Demonstration</a:t>
            </a:r>
          </a:p>
          <a:p>
            <a:r>
              <a:rPr lang="en-US" sz="2800" dirty="0"/>
              <a:t>Interactive instructions</a:t>
            </a:r>
          </a:p>
          <a:p>
            <a:pPr marL="36900" indent="0">
              <a:buNone/>
            </a:pPr>
            <a:r>
              <a:rPr lang="en-US" sz="2800" dirty="0"/>
              <a:t>Use Means-Ends Analysis and subgoals!</a:t>
            </a:r>
          </a:p>
        </p:txBody>
      </p:sp>
      <p:sp>
        <p:nvSpPr>
          <p:cNvPr id="4" name="Slide Number Placeholder 3">
            <a:extLst>
              <a:ext uri="{FF2B5EF4-FFF2-40B4-BE49-F238E27FC236}">
                <a16:creationId xmlns:a16="http://schemas.microsoft.com/office/drawing/2014/main" id="{C2C1ABFF-8B20-4306-915D-79F71BA021C2}"/>
              </a:ext>
            </a:extLst>
          </p:cNvPr>
          <p:cNvSpPr>
            <a:spLocks noGrp="1"/>
          </p:cNvSpPr>
          <p:nvPr>
            <p:ph type="sldNum" sz="quarter" idx="12"/>
          </p:nvPr>
        </p:nvSpPr>
        <p:spPr/>
        <p:txBody>
          <a:bodyPr/>
          <a:lstStyle/>
          <a:p>
            <a:pPr>
              <a:defRPr/>
            </a:pPr>
            <a:fld id="{1CA2697A-46D0-4A50-B928-F85A6ED621E1}" type="slidenum">
              <a:rPr lang="en-US" smtClean="0"/>
              <a:pPr>
                <a:defRPr/>
              </a:pPr>
              <a:t>11</a:t>
            </a:fld>
            <a:endParaRPr lang="en-US"/>
          </a:p>
        </p:txBody>
      </p:sp>
    </p:spTree>
    <p:extLst>
      <p:ext uri="{BB962C8B-B14F-4D97-AF65-F5344CB8AC3E}">
        <p14:creationId xmlns:p14="http://schemas.microsoft.com/office/powerpoint/2010/main" val="12363772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41B1-ECE6-4AE5-B16B-F59B046775DC}"/>
              </a:ext>
            </a:extLst>
          </p:cNvPr>
          <p:cNvSpPr>
            <a:spLocks noGrp="1"/>
          </p:cNvSpPr>
          <p:nvPr>
            <p:ph type="title"/>
          </p:nvPr>
        </p:nvSpPr>
        <p:spPr/>
        <p:txBody>
          <a:bodyPr/>
          <a:lstStyle/>
          <a:p>
            <a:r>
              <a:rPr lang="en-US" dirty="0"/>
              <a:t>Innate Knowledge</a:t>
            </a:r>
          </a:p>
        </p:txBody>
      </p:sp>
      <p:sp>
        <p:nvSpPr>
          <p:cNvPr id="3" name="Content Placeholder 2">
            <a:extLst>
              <a:ext uri="{FF2B5EF4-FFF2-40B4-BE49-F238E27FC236}">
                <a16:creationId xmlns:a16="http://schemas.microsoft.com/office/drawing/2014/main" id="{AE353EE1-1BFC-4022-8AF3-E83C8B386601}"/>
              </a:ext>
            </a:extLst>
          </p:cNvPr>
          <p:cNvSpPr>
            <a:spLocks noGrp="1"/>
          </p:cNvSpPr>
          <p:nvPr>
            <p:ph idx="1"/>
          </p:nvPr>
        </p:nvSpPr>
        <p:spPr>
          <a:xfrm>
            <a:off x="152400" y="1371600"/>
            <a:ext cx="11896510" cy="5255662"/>
          </a:xfrm>
        </p:spPr>
        <p:txBody>
          <a:bodyPr>
            <a:normAutofit fontScale="85000" lnSpcReduction="20000"/>
          </a:bodyPr>
          <a:lstStyle/>
          <a:p>
            <a:r>
              <a:rPr lang="en-US" dirty="0"/>
              <a:t>Code to “parse” the video frames into important areas</a:t>
            </a:r>
          </a:p>
          <a:p>
            <a:pPr lvl="1"/>
            <a:r>
              <a:rPr lang="en-US" dirty="0"/>
              <a:t>Could be learned with NN or hand-coded.</a:t>
            </a:r>
          </a:p>
          <a:p>
            <a:pPr lvl="1"/>
            <a:r>
              <a:rPr lang="en-US" dirty="0"/>
              <a:t>Shared with human coded agents?</a:t>
            </a:r>
          </a:p>
          <a:p>
            <a:r>
              <a:rPr lang="en-US" dirty="0"/>
              <a:t>Atari-game Core (Common Sense) Knowledge </a:t>
            </a:r>
          </a:p>
          <a:p>
            <a:pPr lvl="1"/>
            <a:r>
              <a:rPr lang="en-US" dirty="0"/>
              <a:t>Simple 2D physics for objects </a:t>
            </a:r>
          </a:p>
          <a:p>
            <a:pPr lvl="1"/>
            <a:r>
              <a:rPr lang="en-US" dirty="0"/>
              <a:t>Qualitative physics (Forbus)</a:t>
            </a:r>
          </a:p>
          <a:p>
            <a:pPr lvl="1"/>
            <a:r>
              <a:rPr lang="en-US" dirty="0"/>
              <a:t>Simple knowledge of avatar control</a:t>
            </a:r>
          </a:p>
          <a:p>
            <a:pPr lvl="1"/>
            <a:r>
              <a:rPr lang="en-US" dirty="0"/>
              <a:t>…</a:t>
            </a:r>
          </a:p>
          <a:p>
            <a:pPr lvl="1"/>
            <a:r>
              <a:rPr lang="en-US" dirty="0"/>
              <a:t>More complex real-world knowledge: fuel, treasure, …</a:t>
            </a:r>
          </a:p>
          <a:p>
            <a:r>
              <a:rPr lang="en-US" dirty="0"/>
              <a:t>Mapping of words (“key”) to game objects (      )</a:t>
            </a:r>
          </a:p>
          <a:p>
            <a:r>
              <a:rPr lang="en-US" dirty="0"/>
              <a:t>Will incorporate in SVS 2.0!</a:t>
            </a:r>
          </a:p>
        </p:txBody>
      </p:sp>
      <p:sp>
        <p:nvSpPr>
          <p:cNvPr id="4" name="Slide Number Placeholder 3">
            <a:extLst>
              <a:ext uri="{FF2B5EF4-FFF2-40B4-BE49-F238E27FC236}">
                <a16:creationId xmlns:a16="http://schemas.microsoft.com/office/drawing/2014/main" id="{02226CD5-3072-4D4F-8BE3-E42296EBA2B3}"/>
              </a:ext>
            </a:extLst>
          </p:cNvPr>
          <p:cNvSpPr>
            <a:spLocks noGrp="1"/>
          </p:cNvSpPr>
          <p:nvPr>
            <p:ph type="sldNum" sz="quarter" idx="12"/>
          </p:nvPr>
        </p:nvSpPr>
        <p:spPr/>
        <p:txBody>
          <a:bodyPr/>
          <a:lstStyle/>
          <a:p>
            <a:pPr>
              <a:defRPr/>
            </a:pPr>
            <a:fld id="{1CA2697A-46D0-4A50-B928-F85A6ED621E1}" type="slidenum">
              <a:rPr lang="en-US" smtClean="0"/>
              <a:pPr>
                <a:defRPr/>
              </a:pPr>
              <a:t>12</a:t>
            </a:fld>
            <a:endParaRPr lang="en-US"/>
          </a:p>
        </p:txBody>
      </p:sp>
      <p:pic>
        <p:nvPicPr>
          <p:cNvPr id="6" name="Picture 5">
            <a:extLst>
              <a:ext uri="{FF2B5EF4-FFF2-40B4-BE49-F238E27FC236}">
                <a16:creationId xmlns:a16="http://schemas.microsoft.com/office/drawing/2014/main" id="{9B0C1811-B652-F14D-BD44-D382A165A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9600" y="5410200"/>
            <a:ext cx="622300" cy="711200"/>
          </a:xfrm>
          <a:prstGeom prst="rect">
            <a:avLst/>
          </a:prstGeom>
        </p:spPr>
      </p:pic>
    </p:spTree>
    <p:extLst>
      <p:ext uri="{BB962C8B-B14F-4D97-AF65-F5344CB8AC3E}">
        <p14:creationId xmlns:p14="http://schemas.microsoft.com/office/powerpoint/2010/main" val="3080133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3C670-157D-4C35-B53A-FCDBA2A2DC0C}"/>
              </a:ext>
            </a:extLst>
          </p:cNvPr>
          <p:cNvSpPr>
            <a:spLocks noGrp="1"/>
          </p:cNvSpPr>
          <p:nvPr>
            <p:ph type="title"/>
          </p:nvPr>
        </p:nvSpPr>
        <p:spPr/>
        <p:txBody>
          <a:bodyPr/>
          <a:lstStyle/>
          <a:p>
            <a:r>
              <a:rPr lang="en-US" dirty="0"/>
              <a:t>Innate Knowledge</a:t>
            </a:r>
          </a:p>
        </p:txBody>
      </p:sp>
      <p:sp>
        <p:nvSpPr>
          <p:cNvPr id="3" name="Content Placeholder 2">
            <a:extLst>
              <a:ext uri="{FF2B5EF4-FFF2-40B4-BE49-F238E27FC236}">
                <a16:creationId xmlns:a16="http://schemas.microsoft.com/office/drawing/2014/main" id="{C4EDFB9F-9222-4EA4-B976-741768ECD5A2}"/>
              </a:ext>
            </a:extLst>
          </p:cNvPr>
          <p:cNvSpPr>
            <a:spLocks noGrp="1"/>
          </p:cNvSpPr>
          <p:nvPr>
            <p:ph idx="1"/>
          </p:nvPr>
        </p:nvSpPr>
        <p:spPr>
          <a:xfrm>
            <a:off x="143090" y="1201188"/>
            <a:ext cx="11744110" cy="5255662"/>
          </a:xfrm>
        </p:spPr>
        <p:txBody>
          <a:bodyPr>
            <a:normAutofit/>
          </a:bodyPr>
          <a:lstStyle/>
          <a:p>
            <a:pPr marL="36900" indent="0">
              <a:lnSpc>
                <a:spcPct val="110000"/>
              </a:lnSpc>
              <a:spcBef>
                <a:spcPts val="0"/>
              </a:spcBef>
              <a:spcAft>
                <a:spcPts val="0"/>
              </a:spcAft>
              <a:buNone/>
            </a:pPr>
            <a:r>
              <a:rPr lang="en-US" sz="2800" dirty="0"/>
              <a:t>“Atari games are designed for human players, so they rely on implicit prior knowledge. This will give a human player information on actions that are probably positive, but with no immediate score reward (climbing a ladder, avoiding a skull, etc.). The most representative example can be seen in River Raid: shooting a fuel container gives an immediate score reward, but taking it makes it possible to play longer. Current general RL agents do not identify it as a potential bonus, and so die quickly. Even with smart exploration, this remains an open challenge for any general agent.”</a:t>
            </a:r>
          </a:p>
        </p:txBody>
      </p:sp>
      <p:sp>
        <p:nvSpPr>
          <p:cNvPr id="4" name="Slide Number Placeholder 3">
            <a:extLst>
              <a:ext uri="{FF2B5EF4-FFF2-40B4-BE49-F238E27FC236}">
                <a16:creationId xmlns:a16="http://schemas.microsoft.com/office/drawing/2014/main" id="{8E9E3C32-7EEC-467F-8A95-1CAF0530FABC}"/>
              </a:ext>
            </a:extLst>
          </p:cNvPr>
          <p:cNvSpPr>
            <a:spLocks noGrp="1"/>
          </p:cNvSpPr>
          <p:nvPr>
            <p:ph type="sldNum" sz="quarter" idx="12"/>
          </p:nvPr>
        </p:nvSpPr>
        <p:spPr/>
        <p:txBody>
          <a:bodyPr/>
          <a:lstStyle/>
          <a:p>
            <a:pPr>
              <a:defRPr/>
            </a:pPr>
            <a:fld id="{1CA2697A-46D0-4A50-B928-F85A6ED621E1}" type="slidenum">
              <a:rPr lang="en-US" smtClean="0"/>
              <a:pPr>
                <a:defRPr/>
              </a:pPr>
              <a:t>13</a:t>
            </a:fld>
            <a:endParaRPr lang="en-US"/>
          </a:p>
        </p:txBody>
      </p:sp>
      <p:sp>
        <p:nvSpPr>
          <p:cNvPr id="5" name="Rectangle 4">
            <a:extLst>
              <a:ext uri="{FF2B5EF4-FFF2-40B4-BE49-F238E27FC236}">
                <a16:creationId xmlns:a16="http://schemas.microsoft.com/office/drawing/2014/main" id="{2466A2FC-C112-894B-A43F-93A83926B0A8}"/>
              </a:ext>
            </a:extLst>
          </p:cNvPr>
          <p:cNvSpPr/>
          <p:nvPr/>
        </p:nvSpPr>
        <p:spPr>
          <a:xfrm>
            <a:off x="228600" y="6248400"/>
            <a:ext cx="11658600" cy="523220"/>
          </a:xfrm>
          <a:prstGeom prst="rect">
            <a:avLst/>
          </a:prstGeom>
        </p:spPr>
        <p:txBody>
          <a:bodyPr wrap="square">
            <a:spAutoFit/>
          </a:bodyPr>
          <a:lstStyle/>
          <a:p>
            <a:r>
              <a:rPr lang="en-US" sz="1400" dirty="0" err="1"/>
              <a:t>Toromanoff</a:t>
            </a:r>
            <a:r>
              <a:rPr lang="en-US" sz="1400" dirty="0"/>
              <a:t>, Marin, Emilie </a:t>
            </a:r>
            <a:r>
              <a:rPr lang="en-US" sz="1400" dirty="0" err="1"/>
              <a:t>Wirbel</a:t>
            </a:r>
            <a:r>
              <a:rPr lang="en-US" sz="1400" dirty="0"/>
              <a:t>, and Fabien </a:t>
            </a:r>
            <a:r>
              <a:rPr lang="en-US" sz="1400" dirty="0" err="1"/>
              <a:t>Moutarde</a:t>
            </a:r>
            <a:r>
              <a:rPr lang="en-US" sz="1400" dirty="0"/>
              <a:t>. “Is Deep Reinforcement Learning Really Superhuman on Atari?” In </a:t>
            </a:r>
            <a:r>
              <a:rPr lang="en-US" sz="1400" i="1" dirty="0"/>
              <a:t>Deep Reinforcement Learning Workshop of 39th Conference on Neural </a:t>
            </a:r>
            <a:r>
              <a:rPr lang="en-US" sz="1400" i="1" dirty="0" err="1"/>
              <a:t>InformationProcessing</a:t>
            </a:r>
            <a:r>
              <a:rPr lang="en-US" sz="1400" i="1" dirty="0"/>
              <a:t> Systems (Neurips’2019)</a:t>
            </a:r>
            <a:r>
              <a:rPr lang="en-US" sz="1400" dirty="0"/>
              <a:t>, 23. Vancouver, Dec.</a:t>
            </a:r>
            <a:endParaRPr lang="en-US" sz="1400" dirty="0">
              <a:effectLst/>
            </a:endParaRPr>
          </a:p>
        </p:txBody>
      </p:sp>
    </p:spTree>
    <p:extLst>
      <p:ext uri="{BB962C8B-B14F-4D97-AF65-F5344CB8AC3E}">
        <p14:creationId xmlns:p14="http://schemas.microsoft.com/office/powerpoint/2010/main" val="1333768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3918-C589-4B47-8FD0-4FB5A9A219D2}"/>
              </a:ext>
            </a:extLst>
          </p:cNvPr>
          <p:cNvSpPr>
            <a:spLocks noGrp="1"/>
          </p:cNvSpPr>
          <p:nvPr>
            <p:ph type="title"/>
          </p:nvPr>
        </p:nvSpPr>
        <p:spPr/>
        <p:txBody>
          <a:bodyPr/>
          <a:lstStyle/>
          <a:p>
            <a:r>
              <a:rPr lang="en-US" dirty="0"/>
              <a:t>Game Instructions</a:t>
            </a:r>
          </a:p>
        </p:txBody>
      </p:sp>
      <p:sp>
        <p:nvSpPr>
          <p:cNvPr id="3" name="Content Placeholder 2">
            <a:extLst>
              <a:ext uri="{FF2B5EF4-FFF2-40B4-BE49-F238E27FC236}">
                <a16:creationId xmlns:a16="http://schemas.microsoft.com/office/drawing/2014/main" id="{5BC1520E-BD8B-4B61-98AF-48170C3E8F72}"/>
              </a:ext>
            </a:extLst>
          </p:cNvPr>
          <p:cNvSpPr>
            <a:spLocks noGrp="1"/>
          </p:cNvSpPr>
          <p:nvPr>
            <p:ph idx="1"/>
          </p:nvPr>
        </p:nvSpPr>
        <p:spPr/>
        <p:txBody>
          <a:bodyPr/>
          <a:lstStyle/>
          <a:p>
            <a:r>
              <a:rPr lang="en-US" dirty="0"/>
              <a:t>“If people’s rapid learning is due to the formation of a model-like representation, then anything that would enable them to learn this representation should result in an increase in early performance.”</a:t>
            </a:r>
          </a:p>
          <a:p>
            <a:r>
              <a:rPr lang="en-US" dirty="0"/>
              <a:t>Human experiment suggests reading instructions leads to performance that corresponds to about 5 minutes of play.</a:t>
            </a:r>
          </a:p>
        </p:txBody>
      </p:sp>
      <p:sp>
        <p:nvSpPr>
          <p:cNvPr id="4" name="Slide Number Placeholder 3">
            <a:extLst>
              <a:ext uri="{FF2B5EF4-FFF2-40B4-BE49-F238E27FC236}">
                <a16:creationId xmlns:a16="http://schemas.microsoft.com/office/drawing/2014/main" id="{74863B20-B7F1-4DAC-9F97-F9B37460151C}"/>
              </a:ext>
            </a:extLst>
          </p:cNvPr>
          <p:cNvSpPr>
            <a:spLocks noGrp="1"/>
          </p:cNvSpPr>
          <p:nvPr>
            <p:ph type="sldNum" sz="quarter" idx="12"/>
          </p:nvPr>
        </p:nvSpPr>
        <p:spPr/>
        <p:txBody>
          <a:bodyPr/>
          <a:lstStyle/>
          <a:p>
            <a:pPr>
              <a:defRPr/>
            </a:pPr>
            <a:fld id="{1CA2697A-46D0-4A50-B928-F85A6ED621E1}" type="slidenum">
              <a:rPr lang="en-US" smtClean="0"/>
              <a:pPr>
                <a:defRPr/>
              </a:pPr>
              <a:t>14</a:t>
            </a:fld>
            <a:endParaRPr lang="en-US"/>
          </a:p>
        </p:txBody>
      </p:sp>
      <p:sp>
        <p:nvSpPr>
          <p:cNvPr id="5" name="TextBox 4">
            <a:extLst>
              <a:ext uri="{FF2B5EF4-FFF2-40B4-BE49-F238E27FC236}">
                <a16:creationId xmlns:a16="http://schemas.microsoft.com/office/drawing/2014/main" id="{1CFF0812-B47F-4F77-A4B2-18FC8BB942A2}"/>
              </a:ext>
            </a:extLst>
          </p:cNvPr>
          <p:cNvSpPr txBox="1"/>
          <p:nvPr/>
        </p:nvSpPr>
        <p:spPr>
          <a:xfrm>
            <a:off x="304800" y="6217317"/>
            <a:ext cx="10143055" cy="523220"/>
          </a:xfrm>
          <a:prstGeom prst="rect">
            <a:avLst/>
          </a:prstGeom>
          <a:noFill/>
        </p:spPr>
        <p:txBody>
          <a:bodyPr wrap="square" rtlCol="0">
            <a:spAutoFit/>
          </a:bodyPr>
          <a:lstStyle/>
          <a:p>
            <a:pPr algn="ctr"/>
            <a:r>
              <a:rPr lang="en-US" sz="2800" dirty="0">
                <a:latin typeface="Verdana" panose="020B0604030504040204" pitchFamily="34" charset="0"/>
                <a:ea typeface="Verdana" panose="020B0604030504040204" pitchFamily="34" charset="0"/>
              </a:rPr>
              <a:t>Human Learning in Atari, </a:t>
            </a:r>
            <a:r>
              <a:rPr lang="en-US" sz="2800" dirty="0" err="1">
                <a:latin typeface="Verdana" panose="020B0604030504040204" pitchFamily="34" charset="0"/>
                <a:ea typeface="Verdana" panose="020B0604030504040204" pitchFamily="34" charset="0"/>
              </a:rPr>
              <a:t>Tsividis</a:t>
            </a:r>
            <a:r>
              <a:rPr lang="en-US" sz="2800" dirty="0">
                <a:latin typeface="Verdana" panose="020B0604030504040204" pitchFamily="34" charset="0"/>
                <a:ea typeface="Verdana" panose="020B0604030504040204" pitchFamily="34" charset="0"/>
              </a:rPr>
              <a:t>, et al. 2017.</a:t>
            </a:r>
          </a:p>
        </p:txBody>
      </p:sp>
    </p:spTree>
    <p:extLst>
      <p:ext uri="{BB962C8B-B14F-4D97-AF65-F5344CB8AC3E}">
        <p14:creationId xmlns:p14="http://schemas.microsoft.com/office/powerpoint/2010/main" val="4580701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93918-C589-4B47-8FD0-4FB5A9A219D2}"/>
              </a:ext>
            </a:extLst>
          </p:cNvPr>
          <p:cNvSpPr>
            <a:spLocks noGrp="1"/>
          </p:cNvSpPr>
          <p:nvPr>
            <p:ph type="title"/>
          </p:nvPr>
        </p:nvSpPr>
        <p:spPr/>
        <p:txBody>
          <a:bodyPr/>
          <a:lstStyle/>
          <a:p>
            <a:r>
              <a:rPr lang="en-US" dirty="0"/>
              <a:t>Game Hints</a:t>
            </a:r>
          </a:p>
        </p:txBody>
      </p:sp>
      <p:sp>
        <p:nvSpPr>
          <p:cNvPr id="3" name="Content Placeholder 2">
            <a:extLst>
              <a:ext uri="{FF2B5EF4-FFF2-40B4-BE49-F238E27FC236}">
                <a16:creationId xmlns:a16="http://schemas.microsoft.com/office/drawing/2014/main" id="{5BC1520E-BD8B-4B61-98AF-48170C3E8F72}"/>
              </a:ext>
            </a:extLst>
          </p:cNvPr>
          <p:cNvSpPr>
            <a:spLocks noGrp="1"/>
          </p:cNvSpPr>
          <p:nvPr>
            <p:ph idx="1"/>
          </p:nvPr>
        </p:nvSpPr>
        <p:spPr/>
        <p:txBody>
          <a:bodyPr>
            <a:normAutofit fontScale="85000" lnSpcReduction="20000"/>
          </a:bodyPr>
          <a:lstStyle/>
          <a:p>
            <a:pPr marL="36900" indent="0">
              <a:buNone/>
            </a:pPr>
            <a:r>
              <a:rPr lang="en-US" dirty="0"/>
              <a:t>Hint for Skiing: “Minimize total time.”</a:t>
            </a:r>
          </a:p>
          <a:p>
            <a:pPr marL="36900" indent="0">
              <a:buNone/>
            </a:pPr>
            <a:endParaRPr lang="en-US" dirty="0"/>
          </a:p>
          <a:p>
            <a:pPr marL="36900" indent="0">
              <a:buNone/>
            </a:pPr>
            <a:r>
              <a:rPr lang="en-US" dirty="0"/>
              <a:t>Asteroids: </a:t>
            </a:r>
          </a:p>
          <a:p>
            <a:pPr marL="36900" indent="0">
              <a:buNone/>
            </a:pPr>
            <a:r>
              <a:rPr lang="en-US" dirty="0"/>
              <a:t>“As each wave begins, all the asteroids are large. Point your ship to the closet asteroid and fire.</a:t>
            </a:r>
          </a:p>
          <a:p>
            <a:pPr marL="36900" indent="0">
              <a:buNone/>
            </a:pPr>
            <a:r>
              <a:rPr lang="en-US" dirty="0"/>
              <a:t>Once you have destroyed all asteroids on that side of the field, rotate your ship and blast away at the other side.</a:t>
            </a:r>
          </a:p>
          <a:p>
            <a:pPr marL="36900" indent="0">
              <a:buNone/>
            </a:pPr>
            <a:r>
              <a:rPr lang="en-US" dirty="0"/>
              <a:t>Destroy the small asteroids before shooting any large or medium asteroids.”</a:t>
            </a:r>
          </a:p>
          <a:p>
            <a:pPr marL="36900" indent="0">
              <a:buNone/>
            </a:pPr>
            <a:endParaRPr lang="en-US" dirty="0"/>
          </a:p>
          <a:p>
            <a:pPr marL="36900" indent="0">
              <a:buNone/>
            </a:pPr>
            <a:r>
              <a:rPr lang="en-US" b="0" i="0" dirty="0">
                <a:effectLst/>
                <a:latin typeface="Roboto" panose="02000000000000000000" pitchFamily="2" charset="0"/>
              </a:rPr>
              <a:t>Asteroids (Atari 2600) (How To Beat Home Video Games 1)</a:t>
            </a:r>
          </a:p>
          <a:p>
            <a:pPr marL="36900" indent="0">
              <a:buNone/>
            </a:pPr>
            <a:endParaRPr lang="en-US" dirty="0"/>
          </a:p>
        </p:txBody>
      </p:sp>
      <p:sp>
        <p:nvSpPr>
          <p:cNvPr id="4" name="Slide Number Placeholder 3">
            <a:extLst>
              <a:ext uri="{FF2B5EF4-FFF2-40B4-BE49-F238E27FC236}">
                <a16:creationId xmlns:a16="http://schemas.microsoft.com/office/drawing/2014/main" id="{74863B20-B7F1-4DAC-9F97-F9B37460151C}"/>
              </a:ext>
            </a:extLst>
          </p:cNvPr>
          <p:cNvSpPr>
            <a:spLocks noGrp="1"/>
          </p:cNvSpPr>
          <p:nvPr>
            <p:ph type="sldNum" sz="quarter" idx="12"/>
          </p:nvPr>
        </p:nvSpPr>
        <p:spPr/>
        <p:txBody>
          <a:bodyPr/>
          <a:lstStyle/>
          <a:p>
            <a:pPr>
              <a:defRPr/>
            </a:pPr>
            <a:fld id="{1CA2697A-46D0-4A50-B928-F85A6ED621E1}" type="slidenum">
              <a:rPr lang="en-US" smtClean="0"/>
              <a:pPr>
                <a:defRPr/>
              </a:pPr>
              <a:t>15</a:t>
            </a:fld>
            <a:endParaRPr lang="en-US"/>
          </a:p>
        </p:txBody>
      </p:sp>
    </p:spTree>
    <p:extLst>
      <p:ext uri="{BB962C8B-B14F-4D97-AF65-F5344CB8AC3E}">
        <p14:creationId xmlns:p14="http://schemas.microsoft.com/office/powerpoint/2010/main" val="19238106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5EBF-B111-4DAB-A28E-358E55B735DF}"/>
              </a:ext>
            </a:extLst>
          </p:cNvPr>
          <p:cNvSpPr>
            <a:spLocks noGrp="1"/>
          </p:cNvSpPr>
          <p:nvPr>
            <p:ph type="title"/>
          </p:nvPr>
        </p:nvSpPr>
        <p:spPr/>
        <p:txBody>
          <a:bodyPr/>
          <a:lstStyle/>
          <a:p>
            <a:r>
              <a:rPr lang="en-US" dirty="0"/>
              <a:t>Learning from Experience</a:t>
            </a:r>
          </a:p>
        </p:txBody>
      </p:sp>
      <p:sp>
        <p:nvSpPr>
          <p:cNvPr id="3" name="Content Placeholder 2">
            <a:extLst>
              <a:ext uri="{FF2B5EF4-FFF2-40B4-BE49-F238E27FC236}">
                <a16:creationId xmlns:a16="http://schemas.microsoft.com/office/drawing/2014/main" id="{F979A9C7-5DD5-4C95-83BD-956FFA6AA0BE}"/>
              </a:ext>
            </a:extLst>
          </p:cNvPr>
          <p:cNvSpPr>
            <a:spLocks noGrp="1"/>
          </p:cNvSpPr>
          <p:nvPr>
            <p:ph idx="1"/>
          </p:nvPr>
        </p:nvSpPr>
        <p:spPr>
          <a:xfrm>
            <a:off x="304800" y="1371600"/>
            <a:ext cx="11480800" cy="4953000"/>
          </a:xfrm>
        </p:spPr>
        <p:txBody>
          <a:bodyPr/>
          <a:lstStyle/>
          <a:p>
            <a:r>
              <a:rPr lang="en-US" dirty="0"/>
              <a:t>Symbolic RL learning</a:t>
            </a:r>
          </a:p>
          <a:p>
            <a:pPr lvl="1"/>
            <a:r>
              <a:rPr lang="en-US" dirty="0"/>
              <a:t>The Atari57 agent encodes various explore/exploit strategies. What are the comparable strategies in Soar? </a:t>
            </a:r>
          </a:p>
          <a:p>
            <a:r>
              <a:rPr lang="en-US" dirty="0"/>
              <a:t>Hierarchical RL learning </a:t>
            </a:r>
          </a:p>
          <a:p>
            <a:pPr lvl="1"/>
            <a:r>
              <a:rPr lang="en-US" dirty="0"/>
              <a:t>Need to have system “discover” need for abstract operators.</a:t>
            </a:r>
          </a:p>
          <a:p>
            <a:pPr lvl="1"/>
            <a:r>
              <a:rPr lang="en-US" dirty="0"/>
              <a:t>Might be from instruction…</a:t>
            </a:r>
          </a:p>
          <a:p>
            <a:r>
              <a:rPr lang="en-US" dirty="0"/>
              <a:t>Episodic learning!</a:t>
            </a:r>
          </a:p>
        </p:txBody>
      </p:sp>
      <p:sp>
        <p:nvSpPr>
          <p:cNvPr id="4" name="Slide Number Placeholder 3">
            <a:extLst>
              <a:ext uri="{FF2B5EF4-FFF2-40B4-BE49-F238E27FC236}">
                <a16:creationId xmlns:a16="http://schemas.microsoft.com/office/drawing/2014/main" id="{F5071C62-5F17-42AF-9825-271D180216C2}"/>
              </a:ext>
            </a:extLst>
          </p:cNvPr>
          <p:cNvSpPr>
            <a:spLocks noGrp="1"/>
          </p:cNvSpPr>
          <p:nvPr>
            <p:ph type="sldNum" sz="quarter" idx="12"/>
          </p:nvPr>
        </p:nvSpPr>
        <p:spPr/>
        <p:txBody>
          <a:bodyPr/>
          <a:lstStyle/>
          <a:p>
            <a:pPr>
              <a:defRPr/>
            </a:pPr>
            <a:fld id="{1CA2697A-46D0-4A50-B928-F85A6ED621E1}" type="slidenum">
              <a:rPr lang="en-US" smtClean="0"/>
              <a:pPr>
                <a:defRPr/>
              </a:pPr>
              <a:t>16</a:t>
            </a:fld>
            <a:endParaRPr lang="en-US"/>
          </a:p>
        </p:txBody>
      </p:sp>
    </p:spTree>
    <p:extLst>
      <p:ext uri="{BB962C8B-B14F-4D97-AF65-F5344CB8AC3E}">
        <p14:creationId xmlns:p14="http://schemas.microsoft.com/office/powerpoint/2010/main" val="38634109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96A41-3A0B-44F5-A115-CD6850043581}"/>
              </a:ext>
            </a:extLst>
          </p:cNvPr>
          <p:cNvSpPr>
            <a:spLocks noGrp="1"/>
          </p:cNvSpPr>
          <p:nvPr>
            <p:ph type="title"/>
          </p:nvPr>
        </p:nvSpPr>
        <p:spPr/>
        <p:txBody>
          <a:bodyPr/>
          <a:lstStyle/>
          <a:p>
            <a:r>
              <a:rPr lang="en-US" dirty="0"/>
              <a:t>Learning by Observation</a:t>
            </a:r>
          </a:p>
        </p:txBody>
      </p:sp>
      <p:sp>
        <p:nvSpPr>
          <p:cNvPr id="3" name="Content Placeholder 2">
            <a:extLst>
              <a:ext uri="{FF2B5EF4-FFF2-40B4-BE49-F238E27FC236}">
                <a16:creationId xmlns:a16="http://schemas.microsoft.com/office/drawing/2014/main" id="{4076ECA4-DEB2-4480-AA3F-3EE8062C5CD9}"/>
              </a:ext>
            </a:extLst>
          </p:cNvPr>
          <p:cNvSpPr>
            <a:spLocks noGrp="1"/>
          </p:cNvSpPr>
          <p:nvPr>
            <p:ph idx="1"/>
          </p:nvPr>
        </p:nvSpPr>
        <p:spPr>
          <a:xfrm>
            <a:off x="152400" y="1371600"/>
            <a:ext cx="11633200" cy="4953000"/>
          </a:xfrm>
        </p:spPr>
        <p:txBody>
          <a:bodyPr/>
          <a:lstStyle/>
          <a:p>
            <a:r>
              <a:rPr lang="en-US" dirty="0"/>
              <a:t>“Humans’ ability to form a theory-like representation of the game should also be aided by observing others play.”</a:t>
            </a:r>
          </a:p>
          <a:p>
            <a:r>
              <a:rPr lang="en-US" dirty="0"/>
              <a:t>Note lots of work in </a:t>
            </a:r>
            <a:r>
              <a:rPr lang="en-US" dirty="0" err="1"/>
              <a:t>DeepRL</a:t>
            </a:r>
            <a:r>
              <a:rPr lang="en-US" dirty="0"/>
              <a:t> on learning by observation.</a:t>
            </a:r>
          </a:p>
          <a:p>
            <a:r>
              <a:rPr lang="en-US" dirty="0"/>
              <a:t>In human experiment, observation results in new players initial performance matching the performance of non-observing players after ~5m </a:t>
            </a:r>
          </a:p>
        </p:txBody>
      </p:sp>
      <p:sp>
        <p:nvSpPr>
          <p:cNvPr id="4" name="Slide Number Placeholder 3">
            <a:extLst>
              <a:ext uri="{FF2B5EF4-FFF2-40B4-BE49-F238E27FC236}">
                <a16:creationId xmlns:a16="http://schemas.microsoft.com/office/drawing/2014/main" id="{AC357649-5A3F-4664-8D32-C269C12343B9}"/>
              </a:ext>
            </a:extLst>
          </p:cNvPr>
          <p:cNvSpPr>
            <a:spLocks noGrp="1"/>
          </p:cNvSpPr>
          <p:nvPr>
            <p:ph type="sldNum" sz="quarter" idx="12"/>
          </p:nvPr>
        </p:nvSpPr>
        <p:spPr/>
        <p:txBody>
          <a:bodyPr/>
          <a:lstStyle/>
          <a:p>
            <a:pPr>
              <a:defRPr/>
            </a:pPr>
            <a:fld id="{1CA2697A-46D0-4A50-B928-F85A6ED621E1}" type="slidenum">
              <a:rPr lang="en-US" smtClean="0"/>
              <a:pPr>
                <a:defRPr/>
              </a:pPr>
              <a:t>17</a:t>
            </a:fld>
            <a:endParaRPr lang="en-US"/>
          </a:p>
        </p:txBody>
      </p:sp>
    </p:spTree>
    <p:extLst>
      <p:ext uri="{BB962C8B-B14F-4D97-AF65-F5344CB8AC3E}">
        <p14:creationId xmlns:p14="http://schemas.microsoft.com/office/powerpoint/2010/main" val="344847973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56B8-EEC9-4E71-927F-D5A179F44E7B}"/>
              </a:ext>
            </a:extLst>
          </p:cNvPr>
          <p:cNvSpPr>
            <a:spLocks noGrp="1"/>
          </p:cNvSpPr>
          <p:nvPr>
            <p:ph type="title"/>
          </p:nvPr>
        </p:nvSpPr>
        <p:spPr/>
        <p:txBody>
          <a:bodyPr/>
          <a:lstStyle/>
          <a:p>
            <a:r>
              <a:rPr lang="en-US" dirty="0"/>
              <a:t>Interactive Instructions</a:t>
            </a:r>
          </a:p>
        </p:txBody>
      </p:sp>
      <p:sp>
        <p:nvSpPr>
          <p:cNvPr id="3" name="Content Placeholder 2">
            <a:extLst>
              <a:ext uri="{FF2B5EF4-FFF2-40B4-BE49-F238E27FC236}">
                <a16:creationId xmlns:a16="http://schemas.microsoft.com/office/drawing/2014/main" id="{86EFA438-4D68-4B0C-B0F9-0240DD153A9D}"/>
              </a:ext>
            </a:extLst>
          </p:cNvPr>
          <p:cNvSpPr>
            <a:spLocks noGrp="1"/>
          </p:cNvSpPr>
          <p:nvPr>
            <p:ph idx="1"/>
          </p:nvPr>
        </p:nvSpPr>
        <p:spPr/>
        <p:txBody>
          <a:bodyPr>
            <a:normAutofit fontScale="92500" lnSpcReduction="20000"/>
          </a:bodyPr>
          <a:lstStyle/>
          <a:p>
            <a:r>
              <a:rPr lang="en-US" dirty="0"/>
              <a:t>Pointing and naming</a:t>
            </a:r>
          </a:p>
          <a:p>
            <a:pPr lvl="1"/>
            <a:r>
              <a:rPr lang="en-US" dirty="0"/>
              <a:t>“This is a key.”</a:t>
            </a:r>
          </a:p>
          <a:p>
            <a:pPr lvl="1"/>
            <a:r>
              <a:rPr lang="en-US" dirty="0"/>
              <a:t>“This is a ladder.”</a:t>
            </a:r>
          </a:p>
          <a:p>
            <a:r>
              <a:rPr lang="en-US" dirty="0"/>
              <a:t>Point out important object to go to.</a:t>
            </a:r>
          </a:p>
          <a:p>
            <a:pPr lvl="1"/>
            <a:r>
              <a:rPr lang="en-US" dirty="0"/>
              <a:t>“Pick up the red object.”</a:t>
            </a:r>
          </a:p>
          <a:p>
            <a:r>
              <a:rPr lang="en-US" dirty="0"/>
              <a:t>Actions to take</a:t>
            </a:r>
          </a:p>
          <a:p>
            <a:pPr lvl="1"/>
            <a:r>
              <a:rPr lang="en-US" dirty="0"/>
              <a:t>“If you see a ladder, you can climb it.”</a:t>
            </a:r>
          </a:p>
          <a:p>
            <a:pPr lvl="1"/>
            <a:r>
              <a:rPr lang="en-US" dirty="0"/>
              <a:t>“If you see a monster, avoid it.”</a:t>
            </a:r>
          </a:p>
          <a:p>
            <a:r>
              <a:rPr lang="en-US" dirty="0"/>
              <a:t>Connections between goals and subgoals</a:t>
            </a:r>
          </a:p>
          <a:p>
            <a:pPr lvl="1"/>
            <a:r>
              <a:rPr lang="en-US" dirty="0"/>
              <a:t>“To open the door, you need a key.”</a:t>
            </a:r>
          </a:p>
        </p:txBody>
      </p:sp>
      <p:sp>
        <p:nvSpPr>
          <p:cNvPr id="4" name="Slide Number Placeholder 3">
            <a:extLst>
              <a:ext uri="{FF2B5EF4-FFF2-40B4-BE49-F238E27FC236}">
                <a16:creationId xmlns:a16="http://schemas.microsoft.com/office/drawing/2014/main" id="{C7D9CC4D-6A77-4D59-8BA7-990E4D796896}"/>
              </a:ext>
            </a:extLst>
          </p:cNvPr>
          <p:cNvSpPr>
            <a:spLocks noGrp="1"/>
          </p:cNvSpPr>
          <p:nvPr>
            <p:ph type="sldNum" sz="quarter" idx="12"/>
          </p:nvPr>
        </p:nvSpPr>
        <p:spPr/>
        <p:txBody>
          <a:bodyPr/>
          <a:lstStyle/>
          <a:p>
            <a:pPr>
              <a:defRPr/>
            </a:pPr>
            <a:fld id="{1CA2697A-46D0-4A50-B928-F85A6ED621E1}" type="slidenum">
              <a:rPr lang="en-US" smtClean="0"/>
              <a:pPr>
                <a:defRPr/>
              </a:pPr>
              <a:t>18</a:t>
            </a:fld>
            <a:endParaRPr lang="en-US"/>
          </a:p>
        </p:txBody>
      </p:sp>
    </p:spTree>
    <p:extLst>
      <p:ext uri="{BB962C8B-B14F-4D97-AF65-F5344CB8AC3E}">
        <p14:creationId xmlns:p14="http://schemas.microsoft.com/office/powerpoint/2010/main" val="26675139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69DA-FA26-C648-97E7-34EDCF985C93}"/>
              </a:ext>
            </a:extLst>
          </p:cNvPr>
          <p:cNvSpPr>
            <a:spLocks noGrp="1"/>
          </p:cNvSpPr>
          <p:nvPr>
            <p:ph type="title"/>
          </p:nvPr>
        </p:nvSpPr>
        <p:spPr/>
        <p:txBody>
          <a:bodyPr/>
          <a:lstStyle/>
          <a:p>
            <a:r>
              <a:rPr lang="en-US" dirty="0"/>
              <a:t>Changing the Game</a:t>
            </a:r>
          </a:p>
        </p:txBody>
      </p:sp>
      <p:sp>
        <p:nvSpPr>
          <p:cNvPr id="3" name="Content Placeholder 2">
            <a:extLst>
              <a:ext uri="{FF2B5EF4-FFF2-40B4-BE49-F238E27FC236}">
                <a16:creationId xmlns:a16="http://schemas.microsoft.com/office/drawing/2014/main" id="{5F0856F9-8E5D-4940-9A18-E9DC7339D532}"/>
              </a:ext>
            </a:extLst>
          </p:cNvPr>
          <p:cNvSpPr>
            <a:spLocks noGrp="1"/>
          </p:cNvSpPr>
          <p:nvPr>
            <p:ph idx="1"/>
          </p:nvPr>
        </p:nvSpPr>
        <p:spPr>
          <a:xfrm>
            <a:off x="228600" y="1371600"/>
            <a:ext cx="11557000" cy="4953000"/>
          </a:xfrm>
        </p:spPr>
        <p:txBody>
          <a:bodyPr>
            <a:noAutofit/>
          </a:bodyPr>
          <a:lstStyle/>
          <a:p>
            <a:r>
              <a:rPr lang="en-US" sz="2400" dirty="0"/>
              <a:t>Deep RL agents are fragile: Unable to respond to changes in the game</a:t>
            </a:r>
          </a:p>
          <a:p>
            <a:r>
              <a:rPr lang="en-US" sz="2400" dirty="0"/>
              <a:t>Our expectation/intuition is that human players can easily do this </a:t>
            </a:r>
          </a:p>
          <a:p>
            <a:pPr lvl="1"/>
            <a:r>
              <a:rPr lang="en-US" sz="2000" dirty="0"/>
              <a:t>Change game layout – move objects, walls, object colors, …</a:t>
            </a:r>
          </a:p>
          <a:p>
            <a:pPr lvl="1"/>
            <a:r>
              <a:rPr lang="en-US" sz="2000" dirty="0"/>
              <a:t>Change when get points – but strategy should stay the same</a:t>
            </a:r>
          </a:p>
          <a:p>
            <a:pPr lvl="1"/>
            <a:r>
              <a:rPr lang="en-US" sz="2000" dirty="0"/>
              <a:t>Change actions – remove auto-pickup or add it.</a:t>
            </a:r>
          </a:p>
          <a:p>
            <a:r>
              <a:rPr lang="en-US" sz="2400" dirty="0"/>
              <a:t>Might be hard to do this in most games</a:t>
            </a:r>
          </a:p>
          <a:p>
            <a:pPr lvl="1"/>
            <a:endParaRPr lang="en-US" sz="2000" dirty="0"/>
          </a:p>
          <a:p>
            <a:r>
              <a:rPr lang="en-US" sz="2400" dirty="0"/>
              <a:t>Will explore these game variants for agents learning to play the game</a:t>
            </a:r>
          </a:p>
          <a:p>
            <a:pPr lvl="1"/>
            <a:r>
              <a:rPr lang="en-US" sz="2000" dirty="0"/>
              <a:t>Are Soar agents adaptable to new tasks within games?</a:t>
            </a:r>
          </a:p>
          <a:p>
            <a:pPr lvl="1"/>
            <a:r>
              <a:rPr lang="en-US" sz="2000" dirty="0"/>
              <a:t>How do various knowledge and learning configurations interact with the adaptability of the agents?</a:t>
            </a:r>
          </a:p>
        </p:txBody>
      </p:sp>
      <p:sp>
        <p:nvSpPr>
          <p:cNvPr id="4" name="Slide Number Placeholder 3">
            <a:extLst>
              <a:ext uri="{FF2B5EF4-FFF2-40B4-BE49-F238E27FC236}">
                <a16:creationId xmlns:a16="http://schemas.microsoft.com/office/drawing/2014/main" id="{237013D7-BB11-EE45-B9FE-5CF66A06B478}"/>
              </a:ext>
            </a:extLst>
          </p:cNvPr>
          <p:cNvSpPr>
            <a:spLocks noGrp="1"/>
          </p:cNvSpPr>
          <p:nvPr>
            <p:ph type="sldNum" sz="quarter" idx="12"/>
          </p:nvPr>
        </p:nvSpPr>
        <p:spPr/>
        <p:txBody>
          <a:bodyPr/>
          <a:lstStyle/>
          <a:p>
            <a:pPr>
              <a:defRPr/>
            </a:pPr>
            <a:fld id="{1CA2697A-46D0-4A50-B928-F85A6ED621E1}" type="slidenum">
              <a:rPr lang="en-US" smtClean="0"/>
              <a:pPr>
                <a:defRPr/>
              </a:pPr>
              <a:t>19</a:t>
            </a:fld>
            <a:endParaRPr lang="en-US"/>
          </a:p>
        </p:txBody>
      </p:sp>
    </p:spTree>
    <p:extLst>
      <p:ext uri="{BB962C8B-B14F-4D97-AF65-F5344CB8AC3E}">
        <p14:creationId xmlns:p14="http://schemas.microsoft.com/office/powerpoint/2010/main" val="24517281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CBF1-8DD9-40B3-99BF-7D3C2906884B}"/>
              </a:ext>
            </a:extLst>
          </p:cNvPr>
          <p:cNvSpPr>
            <a:spLocks noGrp="1"/>
          </p:cNvSpPr>
          <p:nvPr>
            <p:ph type="title"/>
          </p:nvPr>
        </p:nvSpPr>
        <p:spPr/>
        <p:txBody>
          <a:bodyPr>
            <a:normAutofit fontScale="90000"/>
          </a:bodyPr>
          <a:lstStyle/>
          <a:p>
            <a:r>
              <a:rPr lang="en-US" sz="4000" dirty="0"/>
              <a:t>Atari 2600 Learning Environment (ALE)</a:t>
            </a:r>
            <a:br>
              <a:rPr lang="en-US" sz="4000" dirty="0"/>
            </a:br>
            <a:r>
              <a:rPr lang="en-US" sz="4000" dirty="0"/>
              <a:t>57 Atari 2600 Games</a:t>
            </a:r>
            <a:endParaRPr lang="en-US" dirty="0"/>
          </a:p>
        </p:txBody>
      </p:sp>
      <p:sp>
        <p:nvSpPr>
          <p:cNvPr id="4" name="Slide Number Placeholder 3">
            <a:extLst>
              <a:ext uri="{FF2B5EF4-FFF2-40B4-BE49-F238E27FC236}">
                <a16:creationId xmlns:a16="http://schemas.microsoft.com/office/drawing/2014/main" id="{64379EA6-2E53-4500-A317-D3DAEEF47889}"/>
              </a:ext>
            </a:extLst>
          </p:cNvPr>
          <p:cNvSpPr>
            <a:spLocks noGrp="1"/>
          </p:cNvSpPr>
          <p:nvPr>
            <p:ph type="sldNum" sz="quarter" idx="12"/>
          </p:nvPr>
        </p:nvSpPr>
        <p:spPr/>
        <p:txBody>
          <a:bodyPr/>
          <a:lstStyle/>
          <a:p>
            <a:pPr>
              <a:defRPr/>
            </a:pPr>
            <a:fld id="{1CA2697A-46D0-4A50-B928-F85A6ED621E1}" type="slidenum">
              <a:rPr lang="en-US" smtClean="0"/>
              <a:pPr>
                <a:defRPr/>
              </a:pPr>
              <a:t>2</a:t>
            </a:fld>
            <a:endParaRPr lang="en-US"/>
          </a:p>
        </p:txBody>
      </p:sp>
      <p:pic>
        <p:nvPicPr>
          <p:cNvPr id="5" name="Picture 2">
            <a:extLst>
              <a:ext uri="{FF2B5EF4-FFF2-40B4-BE49-F238E27FC236}">
                <a16:creationId xmlns:a16="http://schemas.microsoft.com/office/drawing/2014/main" id="{2D7782AD-8B80-436B-9028-04BAFAE95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322684"/>
            <a:ext cx="7620000" cy="5478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63785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55E2-8A1A-4C51-ABA1-F400746BD4B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08EE646-065F-4003-8C12-F93A315D1DF2}"/>
              </a:ext>
            </a:extLst>
          </p:cNvPr>
          <p:cNvSpPr>
            <a:spLocks noGrp="1"/>
          </p:cNvSpPr>
          <p:nvPr>
            <p:ph idx="1"/>
          </p:nvPr>
        </p:nvSpPr>
        <p:spPr/>
        <p:txBody>
          <a:bodyPr/>
          <a:lstStyle/>
          <a:p>
            <a:r>
              <a:rPr lang="en-US" dirty="0"/>
              <a:t>No Funding! But looking…</a:t>
            </a:r>
          </a:p>
          <a:p>
            <a:r>
              <a:rPr lang="en-US" dirty="0"/>
              <a:t>Looking for volunteers and potential collaborators!</a:t>
            </a:r>
          </a:p>
          <a:p>
            <a:pPr marL="36900" indent="0">
              <a:buNone/>
            </a:pPr>
            <a:endParaRPr lang="en-US" dirty="0"/>
          </a:p>
          <a:p>
            <a:endParaRPr lang="en-US" dirty="0"/>
          </a:p>
        </p:txBody>
      </p:sp>
      <p:sp>
        <p:nvSpPr>
          <p:cNvPr id="4" name="Slide Number Placeholder 3">
            <a:extLst>
              <a:ext uri="{FF2B5EF4-FFF2-40B4-BE49-F238E27FC236}">
                <a16:creationId xmlns:a16="http://schemas.microsoft.com/office/drawing/2014/main" id="{8C4473FF-CF57-4839-B239-989C941AAF97}"/>
              </a:ext>
            </a:extLst>
          </p:cNvPr>
          <p:cNvSpPr>
            <a:spLocks noGrp="1"/>
          </p:cNvSpPr>
          <p:nvPr>
            <p:ph type="sldNum" sz="quarter" idx="12"/>
          </p:nvPr>
        </p:nvSpPr>
        <p:spPr/>
        <p:txBody>
          <a:bodyPr/>
          <a:lstStyle/>
          <a:p>
            <a:pPr>
              <a:defRPr/>
            </a:pPr>
            <a:fld id="{1CA2697A-46D0-4A50-B928-F85A6ED621E1}" type="slidenum">
              <a:rPr lang="en-US" smtClean="0"/>
              <a:pPr>
                <a:defRPr/>
              </a:pPr>
              <a:t>20</a:t>
            </a:fld>
            <a:endParaRPr lang="en-US"/>
          </a:p>
        </p:txBody>
      </p:sp>
    </p:spTree>
    <p:extLst>
      <p:ext uri="{BB962C8B-B14F-4D97-AF65-F5344CB8AC3E}">
        <p14:creationId xmlns:p14="http://schemas.microsoft.com/office/powerpoint/2010/main" val="368312964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D55F-D88D-4FCD-9630-B9C5BFBB497D}"/>
              </a:ext>
            </a:extLst>
          </p:cNvPr>
          <p:cNvSpPr>
            <a:spLocks noGrp="1"/>
          </p:cNvSpPr>
          <p:nvPr>
            <p:ph type="title"/>
          </p:nvPr>
        </p:nvSpPr>
        <p:spPr/>
        <p:txBody>
          <a:bodyPr/>
          <a:lstStyle/>
          <a:p>
            <a:r>
              <a:rPr lang="en-US" dirty="0"/>
              <a:t>Maybe in a few years…</a:t>
            </a:r>
          </a:p>
        </p:txBody>
      </p:sp>
      <p:sp>
        <p:nvSpPr>
          <p:cNvPr id="3" name="Content Placeholder 2">
            <a:extLst>
              <a:ext uri="{FF2B5EF4-FFF2-40B4-BE49-F238E27FC236}">
                <a16:creationId xmlns:a16="http://schemas.microsoft.com/office/drawing/2014/main" id="{A5B7F265-8D63-4D01-8B52-49B42D60C6E3}"/>
              </a:ext>
            </a:extLst>
          </p:cNvPr>
          <p:cNvSpPr>
            <a:spLocks noGrp="1"/>
          </p:cNvSpPr>
          <p:nvPr>
            <p:ph idx="1"/>
          </p:nvPr>
        </p:nvSpPr>
        <p:spPr>
          <a:xfrm>
            <a:off x="152400" y="1098952"/>
            <a:ext cx="11633200" cy="5562600"/>
          </a:xfrm>
        </p:spPr>
        <p:txBody>
          <a:bodyPr>
            <a:normAutofit fontScale="70000" lnSpcReduction="20000"/>
          </a:bodyPr>
          <a:lstStyle/>
          <a:p>
            <a:pPr marL="36900" indent="0">
              <a:spcBef>
                <a:spcPts val="1200"/>
              </a:spcBef>
              <a:spcAft>
                <a:spcPts val="0"/>
              </a:spcAft>
              <a:buNone/>
            </a:pPr>
            <a:r>
              <a:rPr lang="en-US" dirty="0">
                <a:solidFill>
                  <a:srgbClr val="FFFF00"/>
                </a:solidFill>
              </a:rPr>
              <a:t>“Hi John, I want to play a game.”</a:t>
            </a:r>
          </a:p>
          <a:p>
            <a:pPr marL="36900" indent="0">
              <a:spcBef>
                <a:spcPts val="1200"/>
              </a:spcBef>
              <a:spcAft>
                <a:spcPts val="0"/>
              </a:spcAft>
              <a:buNone/>
            </a:pPr>
            <a:r>
              <a:rPr lang="en-US" dirty="0">
                <a:solidFill>
                  <a:srgbClr val="92D050"/>
                </a:solidFill>
              </a:rPr>
              <a:t>Let’s play Pong.</a:t>
            </a:r>
          </a:p>
          <a:p>
            <a:pPr marL="36900" indent="0">
              <a:spcBef>
                <a:spcPts val="1200"/>
              </a:spcBef>
              <a:spcAft>
                <a:spcPts val="0"/>
              </a:spcAft>
              <a:buNone/>
            </a:pPr>
            <a:r>
              <a:rPr lang="en-US" dirty="0">
                <a:solidFill>
                  <a:srgbClr val="FFFF00"/>
                </a:solidFill>
              </a:rPr>
              <a:t>“I don’t know that game.”</a:t>
            </a:r>
          </a:p>
          <a:p>
            <a:pPr marL="36900" indent="0">
              <a:spcBef>
                <a:spcPts val="1200"/>
              </a:spcBef>
              <a:spcAft>
                <a:spcPts val="0"/>
              </a:spcAft>
              <a:buNone/>
            </a:pPr>
            <a:r>
              <a:rPr lang="en-US" dirty="0">
                <a:solidFill>
                  <a:srgbClr val="92D050"/>
                </a:solidFill>
              </a:rPr>
              <a:t>It’s like Breakout without bricks</a:t>
            </a:r>
            <a:r>
              <a:rPr lang="en-US" dirty="0"/>
              <a:t>.</a:t>
            </a:r>
          </a:p>
          <a:p>
            <a:pPr marL="36900" indent="0">
              <a:spcBef>
                <a:spcPts val="1200"/>
              </a:spcBef>
              <a:spcAft>
                <a:spcPts val="0"/>
              </a:spcAft>
              <a:buNone/>
            </a:pPr>
            <a:r>
              <a:rPr lang="en-US" dirty="0">
                <a:solidFill>
                  <a:srgbClr val="FFFF00"/>
                </a:solidFill>
              </a:rPr>
              <a:t>“It has a paddle and a ball?”</a:t>
            </a:r>
          </a:p>
          <a:p>
            <a:pPr marL="36900" indent="0">
              <a:spcBef>
                <a:spcPts val="1200"/>
              </a:spcBef>
              <a:spcAft>
                <a:spcPts val="0"/>
              </a:spcAft>
              <a:buNone/>
            </a:pPr>
            <a:r>
              <a:rPr lang="en-US" dirty="0">
                <a:solidFill>
                  <a:srgbClr val="FFFF00"/>
                </a:solidFill>
              </a:rPr>
              <a:t>“I see two paddles but no ball.”</a:t>
            </a:r>
          </a:p>
          <a:p>
            <a:pPr marL="36900" indent="0">
              <a:spcBef>
                <a:spcPts val="1200"/>
              </a:spcBef>
              <a:spcAft>
                <a:spcPts val="0"/>
              </a:spcAft>
              <a:buNone/>
            </a:pPr>
            <a:r>
              <a:rPr lang="en-US" dirty="0">
                <a:solidFill>
                  <a:srgbClr val="FFFF00"/>
                </a:solidFill>
              </a:rPr>
              <a:t>“But the paddles are on the sides and not the bottom.”</a:t>
            </a:r>
          </a:p>
          <a:p>
            <a:pPr marL="36900" indent="0">
              <a:spcBef>
                <a:spcPts val="1200"/>
              </a:spcBef>
              <a:spcAft>
                <a:spcPts val="0"/>
              </a:spcAft>
              <a:buNone/>
            </a:pPr>
            <a:r>
              <a:rPr lang="en-US" dirty="0">
                <a:solidFill>
                  <a:srgbClr val="92D050"/>
                </a:solidFill>
              </a:rPr>
              <a:t>Yes, you control the paddle on the right side of the </a:t>
            </a:r>
            <a:r>
              <a:rPr lang="en-US">
                <a:solidFill>
                  <a:srgbClr val="92D050"/>
                </a:solidFill>
              </a:rPr>
              <a:t>screen.</a:t>
            </a:r>
            <a:endParaRPr lang="en-US" dirty="0">
              <a:solidFill>
                <a:srgbClr val="92D050"/>
              </a:solidFill>
            </a:endParaRPr>
          </a:p>
          <a:p>
            <a:pPr marL="36900" indent="0">
              <a:spcBef>
                <a:spcPts val="1200"/>
              </a:spcBef>
              <a:spcAft>
                <a:spcPts val="0"/>
              </a:spcAft>
              <a:buNone/>
            </a:pPr>
            <a:r>
              <a:rPr lang="en-US" dirty="0">
                <a:solidFill>
                  <a:srgbClr val="FFFF00"/>
                </a:solidFill>
              </a:rPr>
              <a:t>“Yes, I can move the paddle up and down.” </a:t>
            </a:r>
          </a:p>
          <a:p>
            <a:pPr marL="36900" indent="0">
              <a:spcBef>
                <a:spcPts val="1200"/>
              </a:spcBef>
              <a:spcAft>
                <a:spcPts val="0"/>
              </a:spcAft>
              <a:buNone/>
            </a:pPr>
            <a:r>
              <a:rPr lang="en-US" dirty="0">
                <a:solidFill>
                  <a:srgbClr val="FFFF00"/>
                </a:solidFill>
              </a:rPr>
              <a:t>“What is the goal?”</a:t>
            </a:r>
          </a:p>
          <a:p>
            <a:pPr marL="36900" indent="0">
              <a:spcBef>
                <a:spcPts val="1200"/>
              </a:spcBef>
              <a:spcAft>
                <a:spcPts val="0"/>
              </a:spcAft>
              <a:buNone/>
            </a:pPr>
            <a:r>
              <a:rPr lang="en-US" dirty="0">
                <a:solidFill>
                  <a:srgbClr val="92D050"/>
                </a:solidFill>
              </a:rPr>
              <a:t>To keep the ball from going past your paddle.</a:t>
            </a:r>
          </a:p>
          <a:p>
            <a:pPr marL="36900" indent="0">
              <a:spcBef>
                <a:spcPts val="1200"/>
              </a:spcBef>
              <a:spcAft>
                <a:spcPts val="0"/>
              </a:spcAft>
              <a:buNone/>
            </a:pPr>
            <a:r>
              <a:rPr lang="en-US" dirty="0">
                <a:solidFill>
                  <a:srgbClr val="FFFF00"/>
                </a:solidFill>
              </a:rPr>
              <a:t>“That is one of the goals in Breakout.”</a:t>
            </a:r>
          </a:p>
          <a:p>
            <a:pPr marL="36900" indent="0">
              <a:spcBef>
                <a:spcPts val="1200"/>
              </a:spcBef>
              <a:spcAft>
                <a:spcPts val="0"/>
              </a:spcAft>
              <a:buNone/>
            </a:pPr>
            <a:r>
              <a:rPr lang="en-US" dirty="0">
                <a:solidFill>
                  <a:srgbClr val="FFFF00"/>
                </a:solidFill>
              </a:rPr>
              <a:t>“I’m ready to play.”</a:t>
            </a:r>
          </a:p>
        </p:txBody>
      </p:sp>
      <p:sp>
        <p:nvSpPr>
          <p:cNvPr id="4" name="Slide Number Placeholder 3">
            <a:extLst>
              <a:ext uri="{FF2B5EF4-FFF2-40B4-BE49-F238E27FC236}">
                <a16:creationId xmlns:a16="http://schemas.microsoft.com/office/drawing/2014/main" id="{7F43BB5D-4B20-4A38-A973-956F07110D26}"/>
              </a:ext>
            </a:extLst>
          </p:cNvPr>
          <p:cNvSpPr>
            <a:spLocks noGrp="1"/>
          </p:cNvSpPr>
          <p:nvPr>
            <p:ph type="sldNum" sz="quarter" idx="12"/>
          </p:nvPr>
        </p:nvSpPr>
        <p:spPr/>
        <p:txBody>
          <a:bodyPr/>
          <a:lstStyle/>
          <a:p>
            <a:pPr>
              <a:defRPr/>
            </a:pPr>
            <a:fld id="{1CA2697A-46D0-4A50-B928-F85A6ED621E1}" type="slidenum">
              <a:rPr lang="en-US" smtClean="0"/>
              <a:pPr>
                <a:defRPr/>
              </a:pPr>
              <a:t>21</a:t>
            </a:fld>
            <a:endParaRPr lang="en-US"/>
          </a:p>
        </p:txBody>
      </p:sp>
    </p:spTree>
    <p:extLst>
      <p:ext uri="{BB962C8B-B14F-4D97-AF65-F5344CB8AC3E}">
        <p14:creationId xmlns:p14="http://schemas.microsoft.com/office/powerpoint/2010/main" val="241371659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D1781-51ED-4B8E-B5DA-6ACD5AD0B0E0}"/>
              </a:ext>
            </a:extLst>
          </p:cNvPr>
          <p:cNvSpPr>
            <a:spLocks noGrp="1"/>
          </p:cNvSpPr>
          <p:nvPr>
            <p:ph type="title"/>
          </p:nvPr>
        </p:nvSpPr>
        <p:spPr/>
        <p:txBody>
          <a:bodyPr/>
          <a:lstStyle/>
          <a:p>
            <a:r>
              <a:rPr lang="en-US" dirty="0"/>
              <a:t>Example Atari Game</a:t>
            </a:r>
          </a:p>
        </p:txBody>
      </p:sp>
      <p:sp>
        <p:nvSpPr>
          <p:cNvPr id="4" name="Slide Number Placeholder 3">
            <a:extLst>
              <a:ext uri="{FF2B5EF4-FFF2-40B4-BE49-F238E27FC236}">
                <a16:creationId xmlns:a16="http://schemas.microsoft.com/office/drawing/2014/main" id="{1716CD8C-3824-40A5-9FFE-05FBC0CBEF8A}"/>
              </a:ext>
            </a:extLst>
          </p:cNvPr>
          <p:cNvSpPr>
            <a:spLocks noGrp="1"/>
          </p:cNvSpPr>
          <p:nvPr>
            <p:ph type="sldNum" sz="quarter" idx="12"/>
          </p:nvPr>
        </p:nvSpPr>
        <p:spPr/>
        <p:txBody>
          <a:bodyPr/>
          <a:lstStyle/>
          <a:p>
            <a:pPr>
              <a:defRPr/>
            </a:pPr>
            <a:fld id="{1CA2697A-46D0-4A50-B928-F85A6ED621E1}" type="slidenum">
              <a:rPr lang="en-US" smtClean="0"/>
              <a:pPr>
                <a:defRPr/>
              </a:pPr>
              <a:t>3</a:t>
            </a:fld>
            <a:endParaRPr lang="en-US"/>
          </a:p>
        </p:txBody>
      </p:sp>
      <p:sp>
        <p:nvSpPr>
          <p:cNvPr id="8" name="TextBox 7">
            <a:extLst>
              <a:ext uri="{FF2B5EF4-FFF2-40B4-BE49-F238E27FC236}">
                <a16:creationId xmlns:a16="http://schemas.microsoft.com/office/drawing/2014/main" id="{EF32FEDD-2282-4B8F-8E1B-2DBF70D4C817}"/>
              </a:ext>
            </a:extLst>
          </p:cNvPr>
          <p:cNvSpPr txBox="1"/>
          <p:nvPr/>
        </p:nvSpPr>
        <p:spPr>
          <a:xfrm>
            <a:off x="3048953" y="3244334"/>
            <a:ext cx="6097904" cy="369332"/>
          </a:xfrm>
          <a:prstGeom prst="rect">
            <a:avLst/>
          </a:prstGeom>
          <a:noFill/>
        </p:spPr>
        <p:txBody>
          <a:bodyPr wrap="square">
            <a:spAutoFit/>
          </a:bodyPr>
          <a:lstStyle/>
          <a:p>
            <a:r>
              <a:rPr lang="en-US" dirty="0">
                <a:hlinkClick r:id="rId2"/>
              </a:rPr>
              <a:t>https://www.youtube.com/watch?v=igR-uo8frtQ</a:t>
            </a:r>
            <a:r>
              <a:rPr lang="en-US" dirty="0"/>
              <a:t> </a:t>
            </a:r>
          </a:p>
        </p:txBody>
      </p:sp>
      <p:pic>
        <p:nvPicPr>
          <p:cNvPr id="1026" name="Picture 2">
            <a:extLst>
              <a:ext uri="{FF2B5EF4-FFF2-40B4-BE49-F238E27FC236}">
                <a16:creationId xmlns:a16="http://schemas.microsoft.com/office/drawing/2014/main" id="{A680750B-5F05-4C98-A40D-16D969E73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231673"/>
            <a:ext cx="7696200" cy="5611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53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CCBF1-8DD9-40B3-99BF-7D3C2906884B}"/>
              </a:ext>
            </a:extLst>
          </p:cNvPr>
          <p:cNvSpPr>
            <a:spLocks noGrp="1"/>
          </p:cNvSpPr>
          <p:nvPr>
            <p:ph type="title"/>
          </p:nvPr>
        </p:nvSpPr>
        <p:spPr/>
        <p:txBody>
          <a:bodyPr>
            <a:normAutofit fontScale="90000"/>
          </a:bodyPr>
          <a:lstStyle/>
          <a:p>
            <a:r>
              <a:rPr lang="en-US" sz="4000" dirty="0"/>
              <a:t>Atari 2600 Learning Environment (ALE)</a:t>
            </a:r>
            <a:br>
              <a:rPr lang="en-US" sz="4000" dirty="0"/>
            </a:br>
            <a:r>
              <a:rPr lang="en-US" sz="4000" dirty="0"/>
              <a:t>57 Atari 2600 Games</a:t>
            </a:r>
            <a:endParaRPr lang="en-US" dirty="0"/>
          </a:p>
        </p:txBody>
      </p:sp>
      <p:sp>
        <p:nvSpPr>
          <p:cNvPr id="3" name="Content Placeholder 2">
            <a:extLst>
              <a:ext uri="{FF2B5EF4-FFF2-40B4-BE49-F238E27FC236}">
                <a16:creationId xmlns:a16="http://schemas.microsoft.com/office/drawing/2014/main" id="{8CFE28B6-EEA9-47C2-B534-D3A3A724665C}"/>
              </a:ext>
            </a:extLst>
          </p:cNvPr>
          <p:cNvSpPr>
            <a:spLocks noGrp="1"/>
          </p:cNvSpPr>
          <p:nvPr>
            <p:ph idx="1"/>
          </p:nvPr>
        </p:nvSpPr>
        <p:spPr>
          <a:xfrm>
            <a:off x="508000" y="1447800"/>
            <a:ext cx="11277600" cy="5179462"/>
          </a:xfrm>
        </p:spPr>
        <p:txBody>
          <a:bodyPr>
            <a:normAutofit/>
          </a:bodyPr>
          <a:lstStyle/>
          <a:p>
            <a:pPr algn="l"/>
            <a:r>
              <a:rPr lang="en-US" sz="2800" b="0" i="0" u="none" strike="noStrike" baseline="0" dirty="0">
                <a:latin typeface="Verdana" panose="020B0604030504040204" pitchFamily="34" charset="0"/>
              </a:rPr>
              <a:t>“(</a:t>
            </a:r>
            <a:r>
              <a:rPr lang="en-US" sz="2800" b="0" i="0" u="none" strike="noStrike" baseline="0" dirty="0" err="1">
                <a:latin typeface="Verdana" panose="020B0604030504040204" pitchFamily="34" charset="0"/>
              </a:rPr>
              <a:t>i</a:t>
            </a:r>
            <a:r>
              <a:rPr lang="en-US" sz="2800" b="0" i="0" u="none" strike="noStrike" baseline="0" dirty="0">
                <a:latin typeface="Verdana" panose="020B0604030504040204" pitchFamily="34" charset="0"/>
              </a:rPr>
              <a:t>) varied enough to claim generality, </a:t>
            </a:r>
          </a:p>
          <a:p>
            <a:pPr algn="l"/>
            <a:r>
              <a:rPr lang="en-US" sz="2800" b="0" i="0" u="none" strike="noStrike" baseline="0" dirty="0">
                <a:latin typeface="Verdana" panose="020B0604030504040204" pitchFamily="34" charset="0"/>
              </a:rPr>
              <a:t>(ii) each interesting enough to be representative of settings that might be faced in practice, and </a:t>
            </a:r>
          </a:p>
          <a:p>
            <a:pPr algn="l"/>
            <a:r>
              <a:rPr lang="en-US" sz="2800" b="0" i="0" u="none" strike="noStrike" baseline="0" dirty="0">
                <a:latin typeface="Verdana" panose="020B0604030504040204" pitchFamily="34" charset="0"/>
              </a:rPr>
              <a:t>(iii) each created by an independent party to be free of experimenter’s bias”</a:t>
            </a:r>
          </a:p>
          <a:p>
            <a:pPr algn="l"/>
            <a:endParaRPr lang="en-US" sz="2800" dirty="0"/>
          </a:p>
          <a:p>
            <a:pPr algn="l"/>
            <a:r>
              <a:rPr lang="en-US" sz="2800" dirty="0">
                <a:latin typeface="Verdana" panose="020B0604030504040204" pitchFamily="34" charset="0"/>
              </a:rPr>
              <a:t>Evaluate on human normalized scores (HNS)</a:t>
            </a:r>
          </a:p>
        </p:txBody>
      </p:sp>
      <p:sp>
        <p:nvSpPr>
          <p:cNvPr id="4" name="Slide Number Placeholder 3">
            <a:extLst>
              <a:ext uri="{FF2B5EF4-FFF2-40B4-BE49-F238E27FC236}">
                <a16:creationId xmlns:a16="http://schemas.microsoft.com/office/drawing/2014/main" id="{64379EA6-2E53-4500-A317-D3DAEEF47889}"/>
              </a:ext>
            </a:extLst>
          </p:cNvPr>
          <p:cNvSpPr>
            <a:spLocks noGrp="1"/>
          </p:cNvSpPr>
          <p:nvPr>
            <p:ph type="sldNum" sz="quarter" idx="12"/>
          </p:nvPr>
        </p:nvSpPr>
        <p:spPr/>
        <p:txBody>
          <a:bodyPr/>
          <a:lstStyle/>
          <a:p>
            <a:pPr>
              <a:defRPr/>
            </a:pPr>
            <a:fld id="{1CA2697A-46D0-4A50-B928-F85A6ED621E1}" type="slidenum">
              <a:rPr lang="en-US" smtClean="0"/>
              <a:pPr>
                <a:defRPr/>
              </a:pPr>
              <a:t>4</a:t>
            </a:fld>
            <a:endParaRPr lang="en-US"/>
          </a:p>
        </p:txBody>
      </p:sp>
      <p:sp>
        <p:nvSpPr>
          <p:cNvPr id="5" name="Rectangle 4">
            <a:extLst>
              <a:ext uri="{FF2B5EF4-FFF2-40B4-BE49-F238E27FC236}">
                <a16:creationId xmlns:a16="http://schemas.microsoft.com/office/drawing/2014/main" id="{4CE15F9B-05FB-3548-B957-F98A760FD746}"/>
              </a:ext>
            </a:extLst>
          </p:cNvPr>
          <p:cNvSpPr/>
          <p:nvPr/>
        </p:nvSpPr>
        <p:spPr>
          <a:xfrm>
            <a:off x="406400" y="5934929"/>
            <a:ext cx="11175999" cy="830997"/>
          </a:xfrm>
          <a:prstGeom prst="rect">
            <a:avLst/>
          </a:prstGeom>
        </p:spPr>
        <p:txBody>
          <a:bodyPr wrap="square">
            <a:spAutoFit/>
          </a:bodyPr>
          <a:lstStyle/>
          <a:p>
            <a:r>
              <a:rPr lang="en-US" sz="1600" dirty="0"/>
              <a:t>Bellemare, Marc G., </a:t>
            </a:r>
            <a:r>
              <a:rPr lang="en-US" sz="1600" dirty="0" err="1"/>
              <a:t>Yavar</a:t>
            </a:r>
            <a:r>
              <a:rPr lang="en-US" sz="1600" dirty="0"/>
              <a:t> </a:t>
            </a:r>
            <a:r>
              <a:rPr lang="en-US" sz="1600" dirty="0" err="1"/>
              <a:t>Naddaf</a:t>
            </a:r>
            <a:r>
              <a:rPr lang="en-US" sz="1600" dirty="0"/>
              <a:t>, Joel </a:t>
            </a:r>
            <a:r>
              <a:rPr lang="en-US" sz="1600" dirty="0" err="1"/>
              <a:t>Veness</a:t>
            </a:r>
            <a:r>
              <a:rPr lang="en-US" sz="1600" dirty="0"/>
              <a:t>, and Michael Bowling. “The Arcade Learning Environment: An Evaluation Platform for General Agents.” </a:t>
            </a:r>
            <a:r>
              <a:rPr lang="en-US" sz="1600" i="1" dirty="0"/>
              <a:t>Journal of Artificial Intelligence Research</a:t>
            </a:r>
            <a:r>
              <a:rPr lang="en-US" sz="1600" dirty="0"/>
              <a:t> 47 (June 14, 2013): 253–79. </a:t>
            </a:r>
            <a:r>
              <a:rPr lang="en-US" sz="1600" dirty="0">
                <a:hlinkClick r:id="rId3"/>
              </a:rPr>
              <a:t>https://doi.org/10.1613/jair.3912</a:t>
            </a:r>
            <a:r>
              <a:rPr lang="en-US" sz="1600" dirty="0"/>
              <a:t>.</a:t>
            </a:r>
            <a:endParaRPr lang="en-US" sz="1600" dirty="0">
              <a:effectLst/>
            </a:endParaRPr>
          </a:p>
        </p:txBody>
      </p:sp>
    </p:spTree>
    <p:extLst>
      <p:ext uri="{BB962C8B-B14F-4D97-AF65-F5344CB8AC3E}">
        <p14:creationId xmlns:p14="http://schemas.microsoft.com/office/powerpoint/2010/main" val="36984334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E1A0D-9680-4C11-A410-416A57CCC7B4}"/>
              </a:ext>
            </a:extLst>
          </p:cNvPr>
          <p:cNvSpPr>
            <a:spLocks noGrp="1"/>
          </p:cNvSpPr>
          <p:nvPr>
            <p:ph type="title"/>
          </p:nvPr>
        </p:nvSpPr>
        <p:spPr/>
        <p:txBody>
          <a:bodyPr>
            <a:normAutofit fontScale="90000"/>
          </a:bodyPr>
          <a:lstStyle/>
          <a:p>
            <a:r>
              <a:rPr lang="en-US" sz="4000" dirty="0">
                <a:latin typeface="Verdana" panose="020B0604030504040204" pitchFamily="34" charset="0"/>
              </a:rPr>
              <a:t>Evaluate on human normalized scores (HNS)</a:t>
            </a:r>
            <a:endParaRPr lang="en-US" dirty="0"/>
          </a:p>
        </p:txBody>
      </p:sp>
      <p:sp>
        <p:nvSpPr>
          <p:cNvPr id="3" name="Content Placeholder 2">
            <a:extLst>
              <a:ext uri="{FF2B5EF4-FFF2-40B4-BE49-F238E27FC236}">
                <a16:creationId xmlns:a16="http://schemas.microsoft.com/office/drawing/2014/main" id="{F5011498-F04C-4071-97C3-7F942EB7426A}"/>
              </a:ext>
            </a:extLst>
          </p:cNvPr>
          <p:cNvSpPr>
            <a:spLocks noGrp="1"/>
          </p:cNvSpPr>
          <p:nvPr>
            <p:ph idx="1"/>
          </p:nvPr>
        </p:nvSpPr>
        <p:spPr>
          <a:xfrm>
            <a:off x="73526" y="1371600"/>
            <a:ext cx="7317874" cy="1447800"/>
          </a:xfrm>
        </p:spPr>
        <p:txBody>
          <a:bodyPr>
            <a:normAutofit fontScale="92500"/>
          </a:bodyPr>
          <a:lstStyle/>
          <a:p>
            <a:pPr marL="0" lvl="1" indent="0">
              <a:lnSpc>
                <a:spcPct val="120000"/>
              </a:lnSpc>
              <a:spcBef>
                <a:spcPts val="0"/>
              </a:spcBef>
              <a:spcAft>
                <a:spcPts val="0"/>
              </a:spcAft>
              <a:buNone/>
            </a:pPr>
            <a:r>
              <a:rPr lang="en-US" sz="2400" dirty="0"/>
              <a:t>“</a:t>
            </a:r>
            <a:r>
              <a:rPr lang="en-US" sz="2400" b="0" i="0" u="none" strike="noStrike" baseline="0" dirty="0"/>
              <a:t>Despite the human baseline scores </a:t>
            </a:r>
            <a:r>
              <a:rPr lang="en-US" sz="2400" b="0" i="1" u="none" strike="noStrike" baseline="0" dirty="0"/>
              <a:t>potentially underestimating </a:t>
            </a:r>
            <a:r>
              <a:rPr lang="en-US" sz="2400" b="0" i="0" u="none" strike="noStrike" baseline="0" dirty="0"/>
              <a:t>human performance relative to what is possible.” –Agent57</a:t>
            </a:r>
            <a:r>
              <a:rPr lang="en-US" sz="2400" b="0" i="0" u="none" strike="noStrike" dirty="0"/>
              <a:t> paper</a:t>
            </a:r>
            <a:endParaRPr lang="en-US" sz="2400" b="0" i="0" u="none" strike="noStrike" baseline="0" dirty="0"/>
          </a:p>
          <a:p>
            <a:pPr marL="228600" lvl="1" indent="-228600">
              <a:lnSpc>
                <a:spcPct val="120000"/>
              </a:lnSpc>
              <a:spcBef>
                <a:spcPts val="0"/>
              </a:spcBef>
              <a:spcAft>
                <a:spcPts val="0"/>
              </a:spcAft>
            </a:pPr>
            <a:endParaRPr lang="en-US" sz="2400" b="0" i="0" u="none" strike="noStrike" baseline="0" dirty="0"/>
          </a:p>
        </p:txBody>
      </p:sp>
      <p:sp>
        <p:nvSpPr>
          <p:cNvPr id="4" name="Slide Number Placeholder 3">
            <a:extLst>
              <a:ext uri="{FF2B5EF4-FFF2-40B4-BE49-F238E27FC236}">
                <a16:creationId xmlns:a16="http://schemas.microsoft.com/office/drawing/2014/main" id="{18BDBC65-6032-4664-801B-399666BDD444}"/>
              </a:ext>
            </a:extLst>
          </p:cNvPr>
          <p:cNvSpPr>
            <a:spLocks noGrp="1"/>
          </p:cNvSpPr>
          <p:nvPr>
            <p:ph type="sldNum" sz="quarter" idx="12"/>
          </p:nvPr>
        </p:nvSpPr>
        <p:spPr/>
        <p:txBody>
          <a:bodyPr/>
          <a:lstStyle/>
          <a:p>
            <a:pPr>
              <a:defRPr/>
            </a:pPr>
            <a:fld id="{1CA2697A-46D0-4A50-B928-F85A6ED621E1}" type="slidenum">
              <a:rPr lang="en-US" smtClean="0"/>
              <a:pPr>
                <a:defRPr/>
              </a:pPr>
              <a:t>5</a:t>
            </a:fld>
            <a:endParaRPr lang="en-US"/>
          </a:p>
        </p:txBody>
      </p:sp>
      <p:pic>
        <p:nvPicPr>
          <p:cNvPr id="6" name="Picture 5">
            <a:extLst>
              <a:ext uri="{FF2B5EF4-FFF2-40B4-BE49-F238E27FC236}">
                <a16:creationId xmlns:a16="http://schemas.microsoft.com/office/drawing/2014/main" id="{3FAB59AC-2058-4E79-9612-DD9722FF47EE}"/>
              </a:ext>
            </a:extLst>
          </p:cNvPr>
          <p:cNvPicPr>
            <a:picLocks noChangeAspect="1"/>
          </p:cNvPicPr>
          <p:nvPr/>
        </p:nvPicPr>
        <p:blipFill>
          <a:blip r:embed="rId3"/>
          <a:stretch>
            <a:fillRect/>
          </a:stretch>
        </p:blipFill>
        <p:spPr>
          <a:xfrm>
            <a:off x="7391400" y="1371600"/>
            <a:ext cx="4727074" cy="3962400"/>
          </a:xfrm>
          <a:prstGeom prst="rect">
            <a:avLst/>
          </a:prstGeom>
        </p:spPr>
      </p:pic>
      <p:sp>
        <p:nvSpPr>
          <p:cNvPr id="7" name="Rectangle 6">
            <a:extLst>
              <a:ext uri="{FF2B5EF4-FFF2-40B4-BE49-F238E27FC236}">
                <a16:creationId xmlns:a16="http://schemas.microsoft.com/office/drawing/2014/main" id="{D8C6ADCB-7FBF-7E46-B9A5-FC3E562D6686}"/>
              </a:ext>
            </a:extLst>
          </p:cNvPr>
          <p:cNvSpPr/>
          <p:nvPr/>
        </p:nvSpPr>
        <p:spPr>
          <a:xfrm>
            <a:off x="228600" y="6248400"/>
            <a:ext cx="11658600" cy="523220"/>
          </a:xfrm>
          <a:prstGeom prst="rect">
            <a:avLst/>
          </a:prstGeom>
        </p:spPr>
        <p:txBody>
          <a:bodyPr wrap="square">
            <a:spAutoFit/>
          </a:bodyPr>
          <a:lstStyle/>
          <a:p>
            <a:r>
              <a:rPr lang="en-US" sz="1400" dirty="0" err="1"/>
              <a:t>Toromanoff</a:t>
            </a:r>
            <a:r>
              <a:rPr lang="en-US" sz="1400" dirty="0"/>
              <a:t>, Marin, Emilie </a:t>
            </a:r>
            <a:r>
              <a:rPr lang="en-US" sz="1400" dirty="0" err="1"/>
              <a:t>Wirbel</a:t>
            </a:r>
            <a:r>
              <a:rPr lang="en-US" sz="1400" dirty="0"/>
              <a:t>, and Fabien </a:t>
            </a:r>
            <a:r>
              <a:rPr lang="en-US" sz="1400" dirty="0" err="1"/>
              <a:t>Moutarde</a:t>
            </a:r>
            <a:r>
              <a:rPr lang="en-US" sz="1400" dirty="0"/>
              <a:t>. “Is Deep Reinforcement Learning Really Superhuman on Atari?” In </a:t>
            </a:r>
            <a:r>
              <a:rPr lang="en-US" sz="1400" i="1" dirty="0"/>
              <a:t>Deep Reinforcement Learning Workshop of 39th Conference on Neural </a:t>
            </a:r>
            <a:r>
              <a:rPr lang="en-US" sz="1400" i="1" dirty="0" err="1"/>
              <a:t>InformationProcessing</a:t>
            </a:r>
            <a:r>
              <a:rPr lang="en-US" sz="1400" i="1" dirty="0"/>
              <a:t> Systems (Neurips’2019)</a:t>
            </a:r>
            <a:r>
              <a:rPr lang="en-US" sz="1400" dirty="0"/>
              <a:t>, 23. Vancouver, Dec.</a:t>
            </a:r>
            <a:endParaRPr lang="en-US" sz="1400" dirty="0">
              <a:effectLst/>
            </a:endParaRPr>
          </a:p>
        </p:txBody>
      </p:sp>
      <p:sp>
        <p:nvSpPr>
          <p:cNvPr id="8" name="TextBox 7">
            <a:extLst>
              <a:ext uri="{FF2B5EF4-FFF2-40B4-BE49-F238E27FC236}">
                <a16:creationId xmlns:a16="http://schemas.microsoft.com/office/drawing/2014/main" id="{AD8B0BF7-39AE-431A-B808-221FD7985C05}"/>
              </a:ext>
            </a:extLst>
          </p:cNvPr>
          <p:cNvSpPr txBox="1"/>
          <p:nvPr/>
        </p:nvSpPr>
        <p:spPr>
          <a:xfrm>
            <a:off x="0" y="3014008"/>
            <a:ext cx="7459980" cy="2246769"/>
          </a:xfrm>
          <a:prstGeom prst="rect">
            <a:avLst/>
          </a:prstGeom>
          <a:noFill/>
        </p:spPr>
        <p:txBody>
          <a:bodyPr wrap="square">
            <a:spAutoFit/>
          </a:bodyPr>
          <a:lstStyle/>
          <a:p>
            <a:r>
              <a:rPr lang="en-US" sz="2000" dirty="0"/>
              <a:t>HNS = 100 x (agent score – random score)/(human expert score – random score)</a:t>
            </a:r>
          </a:p>
          <a:p>
            <a:endParaRPr lang="en-US" sz="2000" dirty="0"/>
          </a:p>
          <a:p>
            <a:r>
              <a:rPr lang="en-US" sz="2000" dirty="0"/>
              <a:t>Underestimation of human world records by a lot!</a:t>
            </a:r>
          </a:p>
          <a:p>
            <a:endParaRPr lang="en-US" sz="2000" dirty="0"/>
          </a:p>
          <a:p>
            <a:r>
              <a:rPr lang="en-US" sz="2000" b="0" i="0" dirty="0">
                <a:effectLst/>
                <a:latin typeface="Segoe UI" panose="020B0502040204020203" pitchFamily="34" charset="0"/>
              </a:rPr>
              <a:t>“… for </a:t>
            </a:r>
            <a:r>
              <a:rPr lang="en-US" sz="2000" b="0" i="0" dirty="0" err="1">
                <a:effectLst/>
                <a:latin typeface="Segoe UI" panose="020B0502040204020203" pitchFamily="34" charset="0"/>
              </a:rPr>
              <a:t>VideoPinball</a:t>
            </a:r>
            <a:r>
              <a:rPr lang="en-US" sz="2000" b="0" i="0" dirty="0">
                <a:effectLst/>
                <a:latin typeface="Segoe UI" panose="020B0502040204020203" pitchFamily="34" charset="0"/>
              </a:rPr>
              <a:t>, the world record is 50,000 times higher than the human baseline …”</a:t>
            </a:r>
            <a:endParaRPr lang="en-US" sz="2000" dirty="0"/>
          </a:p>
        </p:txBody>
      </p:sp>
      <p:cxnSp>
        <p:nvCxnSpPr>
          <p:cNvPr id="9" name="Straight Arrow Connector 8">
            <a:extLst>
              <a:ext uri="{FF2B5EF4-FFF2-40B4-BE49-F238E27FC236}">
                <a16:creationId xmlns:a16="http://schemas.microsoft.com/office/drawing/2014/main" id="{916DD2E2-0DE9-4D1E-AB11-B4BED8D726A1}"/>
              </a:ext>
            </a:extLst>
          </p:cNvPr>
          <p:cNvCxnSpPr>
            <a:cxnSpLocks/>
          </p:cNvCxnSpPr>
          <p:nvPr/>
        </p:nvCxnSpPr>
        <p:spPr>
          <a:xfrm flipV="1">
            <a:off x="5181600" y="1828800"/>
            <a:ext cx="6705600" cy="28194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508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8">
                                            <p:txEl>
                                              <p:pRg st="4" end="4"/>
                                            </p:txEl>
                                          </p:spTgt>
                                        </p:tgtEl>
                                        <p:attrNameLst>
                                          <p:attrName>style.visibility</p:attrName>
                                        </p:attrNameLst>
                                      </p:cBhvr>
                                      <p:to>
                                        <p:strVal val="visible"/>
                                      </p:to>
                                    </p:set>
                                    <p:animEffect transition="in" filter="fade">
                                      <p:cBhvr>
                                        <p:cTn id="20" dur="500"/>
                                        <p:tgtEl>
                                          <p:spTgt spid="8">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3E70-7BFD-4C33-A43C-6EDF74651751}"/>
              </a:ext>
            </a:extLst>
          </p:cNvPr>
          <p:cNvSpPr>
            <a:spLocks noGrp="1"/>
          </p:cNvSpPr>
          <p:nvPr>
            <p:ph type="title"/>
          </p:nvPr>
        </p:nvSpPr>
        <p:spPr/>
        <p:txBody>
          <a:bodyPr/>
          <a:lstStyle/>
          <a:p>
            <a:r>
              <a:rPr lang="en-US" dirty="0"/>
              <a:t>Performance of Different </a:t>
            </a:r>
            <a:r>
              <a:rPr lang="en-US" dirty="0" err="1"/>
              <a:t>DeepRL</a:t>
            </a:r>
            <a:r>
              <a:rPr lang="en-US" dirty="0"/>
              <a:t> agents</a:t>
            </a:r>
          </a:p>
        </p:txBody>
      </p:sp>
      <p:sp>
        <p:nvSpPr>
          <p:cNvPr id="3" name="Content Placeholder 2">
            <a:extLst>
              <a:ext uri="{FF2B5EF4-FFF2-40B4-BE49-F238E27FC236}">
                <a16:creationId xmlns:a16="http://schemas.microsoft.com/office/drawing/2014/main" id="{EADFC665-185A-4142-A9AE-F67ABEBD92F4}"/>
              </a:ext>
            </a:extLst>
          </p:cNvPr>
          <p:cNvSpPr>
            <a:spLocks noGrp="1"/>
          </p:cNvSpPr>
          <p:nvPr>
            <p:ph idx="1"/>
          </p:nvPr>
        </p:nvSpPr>
        <p:spPr>
          <a:xfrm>
            <a:off x="7545792" y="1447800"/>
            <a:ext cx="4524020" cy="5179461"/>
          </a:xfrm>
        </p:spPr>
        <p:txBody>
          <a:bodyPr>
            <a:normAutofit fontScale="77500" lnSpcReduction="20000"/>
          </a:bodyPr>
          <a:lstStyle/>
          <a:p>
            <a:pPr marL="36900" indent="0">
              <a:buNone/>
            </a:pPr>
            <a:r>
              <a:rPr lang="en-US" dirty="0"/>
              <a:t>Hard?</a:t>
            </a:r>
          </a:p>
          <a:p>
            <a:r>
              <a:rPr lang="en-US" dirty="0"/>
              <a:t>Exploration required before any reward</a:t>
            </a:r>
          </a:p>
          <a:p>
            <a:r>
              <a:rPr lang="en-US" dirty="0"/>
              <a:t>Long-term credit assignment</a:t>
            </a:r>
          </a:p>
          <a:p>
            <a:endParaRPr lang="en-US" dirty="0"/>
          </a:p>
          <a:p>
            <a:pPr marL="36900" indent="0">
              <a:buNone/>
            </a:pPr>
            <a:r>
              <a:rPr lang="en-US" dirty="0"/>
              <a:t>Easy?</a:t>
            </a:r>
          </a:p>
          <a:p>
            <a:r>
              <a:rPr lang="en-US" dirty="0"/>
              <a:t>3-18 actions</a:t>
            </a:r>
          </a:p>
          <a:p>
            <a:r>
              <a:rPr lang="en-US" dirty="0"/>
              <a:t>Stable environments</a:t>
            </a:r>
          </a:p>
          <a:p>
            <a:r>
              <a:rPr lang="en-US" dirty="0"/>
              <a:t>Deterministic</a:t>
            </a:r>
          </a:p>
          <a:p>
            <a:r>
              <a:rPr lang="en-US" dirty="0"/>
              <a:t>State is 128-byte RAM (+ timers and registers)</a:t>
            </a:r>
          </a:p>
        </p:txBody>
      </p:sp>
      <p:sp>
        <p:nvSpPr>
          <p:cNvPr id="4" name="Slide Number Placeholder 3">
            <a:extLst>
              <a:ext uri="{FF2B5EF4-FFF2-40B4-BE49-F238E27FC236}">
                <a16:creationId xmlns:a16="http://schemas.microsoft.com/office/drawing/2014/main" id="{54F13A4C-5119-46DD-8B8E-BC8689F8D71D}"/>
              </a:ext>
            </a:extLst>
          </p:cNvPr>
          <p:cNvSpPr>
            <a:spLocks noGrp="1"/>
          </p:cNvSpPr>
          <p:nvPr>
            <p:ph type="sldNum" sz="quarter" idx="12"/>
          </p:nvPr>
        </p:nvSpPr>
        <p:spPr/>
        <p:txBody>
          <a:bodyPr/>
          <a:lstStyle/>
          <a:p>
            <a:pPr>
              <a:defRPr/>
            </a:pPr>
            <a:fld id="{1CA2697A-46D0-4A50-B928-F85A6ED621E1}" type="slidenum">
              <a:rPr lang="en-US" smtClean="0"/>
              <a:pPr>
                <a:defRPr/>
              </a:pPr>
              <a:t>6</a:t>
            </a:fld>
            <a:endParaRPr lang="en-US"/>
          </a:p>
        </p:txBody>
      </p:sp>
      <p:pic>
        <p:nvPicPr>
          <p:cNvPr id="8" name="Picture 7">
            <a:extLst>
              <a:ext uri="{FF2B5EF4-FFF2-40B4-BE49-F238E27FC236}">
                <a16:creationId xmlns:a16="http://schemas.microsoft.com/office/drawing/2014/main" id="{8A3752BB-DD5E-4F87-8B24-8FB51160D1E0}"/>
              </a:ext>
            </a:extLst>
          </p:cNvPr>
          <p:cNvPicPr>
            <a:picLocks noChangeAspect="1"/>
          </p:cNvPicPr>
          <p:nvPr/>
        </p:nvPicPr>
        <p:blipFill>
          <a:blip r:embed="rId3"/>
          <a:stretch>
            <a:fillRect/>
          </a:stretch>
        </p:blipFill>
        <p:spPr>
          <a:xfrm>
            <a:off x="2498" y="1201188"/>
            <a:ext cx="7543294" cy="4759036"/>
          </a:xfrm>
          <a:prstGeom prst="rect">
            <a:avLst/>
          </a:prstGeom>
        </p:spPr>
      </p:pic>
      <p:sp>
        <p:nvSpPr>
          <p:cNvPr id="9" name="TextBox 8">
            <a:extLst>
              <a:ext uri="{FF2B5EF4-FFF2-40B4-BE49-F238E27FC236}">
                <a16:creationId xmlns:a16="http://schemas.microsoft.com/office/drawing/2014/main" id="{5287C504-FF07-430F-8238-299AB7D21CF5}"/>
              </a:ext>
            </a:extLst>
          </p:cNvPr>
          <p:cNvSpPr txBox="1"/>
          <p:nvPr/>
        </p:nvSpPr>
        <p:spPr>
          <a:xfrm>
            <a:off x="508000" y="5960224"/>
            <a:ext cx="6248400" cy="461665"/>
          </a:xfrm>
          <a:prstGeom prst="rect">
            <a:avLst/>
          </a:prstGeom>
          <a:noFill/>
        </p:spPr>
        <p:txBody>
          <a:bodyPr wrap="square" rtlCol="0">
            <a:spAutoFit/>
          </a:bodyPr>
          <a:lstStyle/>
          <a:p>
            <a:pPr algn="ctr"/>
            <a:r>
              <a:rPr lang="en-US" sz="2400" dirty="0"/>
              <a:t>10’s of billions frames</a:t>
            </a:r>
          </a:p>
        </p:txBody>
      </p:sp>
    </p:spTree>
    <p:extLst>
      <p:ext uri="{BB962C8B-B14F-4D97-AF65-F5344CB8AC3E}">
        <p14:creationId xmlns:p14="http://schemas.microsoft.com/office/powerpoint/2010/main" val="34158860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06C9-5877-47C2-B6A5-01F66F9FB3F6}"/>
              </a:ext>
            </a:extLst>
          </p:cNvPr>
          <p:cNvSpPr>
            <a:spLocks noGrp="1"/>
          </p:cNvSpPr>
          <p:nvPr>
            <p:ph type="title"/>
          </p:nvPr>
        </p:nvSpPr>
        <p:spPr/>
        <p:txBody>
          <a:bodyPr>
            <a:normAutofit fontScale="90000"/>
          </a:bodyPr>
          <a:lstStyle/>
          <a:p>
            <a:r>
              <a:rPr lang="en-US" dirty="0"/>
              <a:t>Deep Mind’s Agent57:</a:t>
            </a:r>
            <a:br>
              <a:rPr lang="en-US" dirty="0"/>
            </a:br>
            <a:r>
              <a:rPr lang="en-US" dirty="0"/>
              <a:t>Learns to Play 57 Atari Games</a:t>
            </a:r>
          </a:p>
        </p:txBody>
      </p:sp>
      <p:sp>
        <p:nvSpPr>
          <p:cNvPr id="3" name="Content Placeholder 2">
            <a:extLst>
              <a:ext uri="{FF2B5EF4-FFF2-40B4-BE49-F238E27FC236}">
                <a16:creationId xmlns:a16="http://schemas.microsoft.com/office/drawing/2014/main" id="{ADBE5EEE-5B68-448B-8180-429F1F94554D}"/>
              </a:ext>
            </a:extLst>
          </p:cNvPr>
          <p:cNvSpPr>
            <a:spLocks noGrp="1"/>
          </p:cNvSpPr>
          <p:nvPr>
            <p:ph idx="1"/>
          </p:nvPr>
        </p:nvSpPr>
        <p:spPr>
          <a:xfrm>
            <a:off x="228600" y="1447800"/>
            <a:ext cx="11963400" cy="5410200"/>
          </a:xfrm>
        </p:spPr>
        <p:txBody>
          <a:bodyPr>
            <a:normAutofit/>
          </a:bodyPr>
          <a:lstStyle/>
          <a:p>
            <a:r>
              <a:rPr lang="en-US" sz="2800" dirty="0">
                <a:latin typeface="Verdana" panose="020B0604030504040204" pitchFamily="34" charset="0"/>
              </a:rPr>
              <a:t>Exceeds human “expert” performance on all games.</a:t>
            </a:r>
          </a:p>
          <a:p>
            <a:r>
              <a:rPr lang="en-US" sz="2800" dirty="0" err="1"/>
              <a:t>DeepRL</a:t>
            </a:r>
            <a:r>
              <a:rPr lang="en-US" sz="2800" dirty="0"/>
              <a:t> with intrinsic reward (novelty), meta-controller, …</a:t>
            </a:r>
          </a:p>
          <a:p>
            <a:r>
              <a:rPr lang="en-US" sz="2800" dirty="0"/>
              <a:t>L</a:t>
            </a:r>
            <a:r>
              <a:rPr lang="en-US" sz="2800" dirty="0">
                <a:latin typeface="Verdana" panose="020B0604030504040204" pitchFamily="34" charset="0"/>
              </a:rPr>
              <a:t>earns from scratch. </a:t>
            </a:r>
          </a:p>
          <a:p>
            <a:r>
              <a:rPr lang="en-US" sz="2800" dirty="0">
                <a:latin typeface="Verdana" panose="020B0604030504040204" pitchFamily="34" charset="0"/>
              </a:rPr>
              <a:t>Learns only a single game at a time – no transfer or reuse.</a:t>
            </a:r>
          </a:p>
          <a:p>
            <a:r>
              <a:rPr lang="en-US" sz="2800" dirty="0">
                <a:latin typeface="Verdana" panose="020B0604030504040204" pitchFamily="34" charset="0"/>
              </a:rPr>
              <a:t>Takes </a:t>
            </a:r>
            <a:r>
              <a:rPr lang="en-US" sz="2800" i="1" dirty="0">
                <a:solidFill>
                  <a:srgbClr val="FFFF00"/>
                </a:solidFill>
                <a:latin typeface="Verdana" panose="020B0604030504040204" pitchFamily="34" charset="0"/>
              </a:rPr>
              <a:t>lots</a:t>
            </a:r>
            <a:r>
              <a:rPr lang="en-US" sz="2800" dirty="0">
                <a:latin typeface="Verdana" panose="020B0604030504040204" pitchFamily="34" charset="0"/>
              </a:rPr>
              <a:t> of interactions with a game</a:t>
            </a:r>
          </a:p>
          <a:p>
            <a:pPr lvl="1"/>
            <a:r>
              <a:rPr lang="en-US" sz="2400" dirty="0"/>
              <a:t>Asteroids: 4 </a:t>
            </a:r>
            <a:r>
              <a:rPr lang="en-US" sz="2400" dirty="0">
                <a:latin typeface="Verdana" panose="020B0604030504040204" pitchFamily="34" charset="0"/>
              </a:rPr>
              <a:t>Billion frames; Skiing: 78 Billion frames </a:t>
            </a:r>
          </a:p>
          <a:p>
            <a:pPr lvl="1"/>
            <a:r>
              <a:rPr lang="en-US" sz="2400" dirty="0"/>
              <a:t>1 Billion frames @60 fps = ~4,600 hours = 190 days </a:t>
            </a:r>
          </a:p>
          <a:p>
            <a:r>
              <a:rPr lang="en-US" sz="2800" dirty="0"/>
              <a:t>Does not handle small game variations (shift paddle one pixel)</a:t>
            </a:r>
          </a:p>
          <a:p>
            <a:pPr lvl="2"/>
            <a:endParaRPr lang="en-US" sz="2000" dirty="0">
              <a:latin typeface="Verdana" panose="020B0604030504040204" pitchFamily="34" charset="0"/>
            </a:endParaRPr>
          </a:p>
          <a:p>
            <a:pPr marL="36900" indent="0">
              <a:buNone/>
            </a:pPr>
            <a:r>
              <a:rPr lang="en-US" sz="2000" dirty="0">
                <a:latin typeface="Verdana" panose="020B0604030504040204" pitchFamily="34" charset="0"/>
              </a:rPr>
              <a:t>https://deepmind.com/blog/article/Agent57-Outperforming-the-human-Atari-benchmark </a:t>
            </a:r>
          </a:p>
        </p:txBody>
      </p:sp>
      <p:sp>
        <p:nvSpPr>
          <p:cNvPr id="4" name="Slide Number Placeholder 3">
            <a:extLst>
              <a:ext uri="{FF2B5EF4-FFF2-40B4-BE49-F238E27FC236}">
                <a16:creationId xmlns:a16="http://schemas.microsoft.com/office/drawing/2014/main" id="{339DAE85-6574-480E-8F05-D2FB5A9E469F}"/>
              </a:ext>
            </a:extLst>
          </p:cNvPr>
          <p:cNvSpPr>
            <a:spLocks noGrp="1"/>
          </p:cNvSpPr>
          <p:nvPr>
            <p:ph type="sldNum" sz="quarter" idx="12"/>
          </p:nvPr>
        </p:nvSpPr>
        <p:spPr/>
        <p:txBody>
          <a:bodyPr/>
          <a:lstStyle/>
          <a:p>
            <a:pPr>
              <a:defRPr/>
            </a:pPr>
            <a:fld id="{1CA2697A-46D0-4A50-B928-F85A6ED621E1}" type="slidenum">
              <a:rPr lang="en-US" smtClean="0"/>
              <a:pPr>
                <a:defRPr/>
              </a:pPr>
              <a:t>7</a:t>
            </a:fld>
            <a:endParaRPr lang="en-US"/>
          </a:p>
        </p:txBody>
      </p:sp>
    </p:spTree>
    <p:extLst>
      <p:ext uri="{BB962C8B-B14F-4D97-AF65-F5344CB8AC3E}">
        <p14:creationId xmlns:p14="http://schemas.microsoft.com/office/powerpoint/2010/main" val="36155730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979B9-BA50-4112-B723-922C4DC2D8B0}"/>
              </a:ext>
            </a:extLst>
          </p:cNvPr>
          <p:cNvSpPr>
            <a:spLocks noGrp="1"/>
          </p:cNvSpPr>
          <p:nvPr>
            <p:ph type="title"/>
          </p:nvPr>
        </p:nvSpPr>
        <p:spPr>
          <a:xfrm>
            <a:off x="609600" y="-208450"/>
            <a:ext cx="11277600" cy="970450"/>
          </a:xfrm>
        </p:spPr>
        <p:txBody>
          <a:bodyPr/>
          <a:lstStyle/>
          <a:p>
            <a:r>
              <a:rPr lang="en-US" dirty="0"/>
              <a:t>Human Learning: 15 minutes</a:t>
            </a:r>
          </a:p>
        </p:txBody>
      </p:sp>
      <p:pic>
        <p:nvPicPr>
          <p:cNvPr id="6" name="Content Placeholder 5">
            <a:extLst>
              <a:ext uri="{FF2B5EF4-FFF2-40B4-BE49-F238E27FC236}">
                <a16:creationId xmlns:a16="http://schemas.microsoft.com/office/drawing/2014/main" id="{CA029596-73EA-4507-9861-26BD87298603}"/>
              </a:ext>
            </a:extLst>
          </p:cNvPr>
          <p:cNvPicPr>
            <a:picLocks noGrp="1" noChangeAspect="1"/>
          </p:cNvPicPr>
          <p:nvPr>
            <p:ph idx="1"/>
          </p:nvPr>
        </p:nvPicPr>
        <p:blipFill rotWithShape="1">
          <a:blip r:embed="rId3"/>
          <a:srcRect l="1892" t="9956" r="930" b="3751"/>
          <a:stretch/>
        </p:blipFill>
        <p:spPr>
          <a:xfrm>
            <a:off x="15240" y="531018"/>
            <a:ext cx="12192000" cy="3947160"/>
          </a:xfrm>
        </p:spPr>
      </p:pic>
      <p:sp>
        <p:nvSpPr>
          <p:cNvPr id="4" name="Slide Number Placeholder 3">
            <a:extLst>
              <a:ext uri="{FF2B5EF4-FFF2-40B4-BE49-F238E27FC236}">
                <a16:creationId xmlns:a16="http://schemas.microsoft.com/office/drawing/2014/main" id="{41805B68-5D23-40CB-9F69-AACE45228BB4}"/>
              </a:ext>
            </a:extLst>
          </p:cNvPr>
          <p:cNvSpPr>
            <a:spLocks noGrp="1"/>
          </p:cNvSpPr>
          <p:nvPr>
            <p:ph type="sldNum" sz="quarter" idx="12"/>
          </p:nvPr>
        </p:nvSpPr>
        <p:spPr/>
        <p:txBody>
          <a:bodyPr/>
          <a:lstStyle/>
          <a:p>
            <a:pPr>
              <a:defRPr/>
            </a:pPr>
            <a:fld id="{1CA2697A-46D0-4A50-B928-F85A6ED621E1}" type="slidenum">
              <a:rPr lang="en-US" smtClean="0"/>
              <a:pPr>
                <a:defRPr/>
              </a:pPr>
              <a:t>8</a:t>
            </a:fld>
            <a:endParaRPr lang="en-US"/>
          </a:p>
        </p:txBody>
      </p:sp>
      <p:sp>
        <p:nvSpPr>
          <p:cNvPr id="7" name="TextBox 6">
            <a:extLst>
              <a:ext uri="{FF2B5EF4-FFF2-40B4-BE49-F238E27FC236}">
                <a16:creationId xmlns:a16="http://schemas.microsoft.com/office/drawing/2014/main" id="{32CF95FA-DCFC-492C-9BA8-E8020DB270DF}"/>
              </a:ext>
            </a:extLst>
          </p:cNvPr>
          <p:cNvSpPr txBox="1"/>
          <p:nvPr/>
        </p:nvSpPr>
        <p:spPr>
          <a:xfrm>
            <a:off x="-76200" y="6242706"/>
            <a:ext cx="12268200" cy="523220"/>
          </a:xfrm>
          <a:prstGeom prst="rect">
            <a:avLst/>
          </a:prstGeom>
          <a:noFill/>
        </p:spPr>
        <p:txBody>
          <a:bodyPr wrap="square" rtlCol="0">
            <a:spAutoFit/>
          </a:bodyPr>
          <a:lstStyle/>
          <a:p>
            <a:r>
              <a:rPr lang="en-US" sz="1400" dirty="0" err="1"/>
              <a:t>Tsividis</a:t>
            </a:r>
            <a:r>
              <a:rPr lang="en-US" sz="1400" dirty="0"/>
              <a:t>, Pedro A. et al. "Human learning in Atari." 2017 AAAI Spring Symposium Series, Science of Intelligence: Computational Principles of Natural and Artificial Intelligence, Technical Report SS-17-07 (2017) © 2017 Association for the Advancement of Artificial Intelligence.</a:t>
            </a:r>
          </a:p>
        </p:txBody>
      </p:sp>
      <p:sp>
        <p:nvSpPr>
          <p:cNvPr id="8" name="TextBox 7">
            <a:extLst>
              <a:ext uri="{FF2B5EF4-FFF2-40B4-BE49-F238E27FC236}">
                <a16:creationId xmlns:a16="http://schemas.microsoft.com/office/drawing/2014/main" id="{E4ECC325-063E-4D35-9CE4-4D7CD972FDC5}"/>
              </a:ext>
            </a:extLst>
          </p:cNvPr>
          <p:cNvSpPr txBox="1"/>
          <p:nvPr/>
        </p:nvSpPr>
        <p:spPr>
          <a:xfrm>
            <a:off x="-38100" y="4495800"/>
            <a:ext cx="12268200" cy="1477328"/>
          </a:xfrm>
          <a:prstGeom prst="rect">
            <a:avLst/>
          </a:prstGeom>
          <a:noFill/>
        </p:spPr>
        <p:txBody>
          <a:bodyPr wrap="square">
            <a:spAutoFit/>
          </a:bodyPr>
          <a:lstStyle/>
          <a:p>
            <a:pPr marL="342900" indent="-342900">
              <a:buFont typeface="Arial" panose="020B0604020202020204" pitchFamily="34" charset="0"/>
              <a:buChar char="•"/>
            </a:pPr>
            <a:r>
              <a:rPr lang="en-US" sz="1800" dirty="0">
                <a:effectLst/>
                <a:latin typeface="Verdana" panose="020B0604030504040204" pitchFamily="34" charset="0"/>
                <a:ea typeface="Verdana" panose="020B0604030504040204" pitchFamily="34" charset="0"/>
                <a:sym typeface="Helvetica Neue"/>
              </a:rPr>
              <a:t>Human performance is above random performance within the first minute of play; </a:t>
            </a:r>
          </a:p>
          <a:p>
            <a:pPr marL="342900" indent="-342900">
              <a:buFont typeface="Arial" panose="020B0604020202020204" pitchFamily="34" charset="0"/>
              <a:buChar char="•"/>
            </a:pPr>
            <a:r>
              <a:rPr lang="en-US" sz="1800" dirty="0">
                <a:effectLst/>
                <a:latin typeface="Verdana" panose="020B0604030504040204" pitchFamily="34" charset="0"/>
                <a:ea typeface="Verdana" panose="020B0604030504040204" pitchFamily="34" charset="0"/>
                <a:sym typeface="Helvetica Neue"/>
              </a:rPr>
              <a:t>In 3/4 games, humans reach ‘expert’ performance within the allotted 15 minutes (on </a:t>
            </a:r>
            <a:r>
              <a:rPr lang="en-US" sz="1800" dirty="0" err="1">
                <a:effectLst/>
                <a:latin typeface="Verdana" panose="020B0604030504040204" pitchFamily="34" charset="0"/>
                <a:ea typeface="Verdana" panose="020B0604030504040204" pitchFamily="34" charset="0"/>
                <a:sym typeface="Helvetica Neue"/>
              </a:rPr>
              <a:t>Amidar</a:t>
            </a:r>
            <a:r>
              <a:rPr lang="en-US" sz="1800" dirty="0">
                <a:effectLst/>
                <a:latin typeface="Verdana" panose="020B0604030504040204" pitchFamily="34" charset="0"/>
                <a:ea typeface="Verdana" panose="020B0604030504040204" pitchFamily="34" charset="0"/>
                <a:sym typeface="Helvetica Neue"/>
              </a:rPr>
              <a:t> they are well on their way); </a:t>
            </a:r>
          </a:p>
          <a:p>
            <a:pPr marL="342900" indent="-342900">
              <a:buFont typeface="Arial" panose="020B0604020202020204" pitchFamily="34" charset="0"/>
              <a:buChar char="•"/>
            </a:pPr>
            <a:r>
              <a:rPr lang="en-US" sz="1800" dirty="0">
                <a:effectLst/>
                <a:latin typeface="Verdana" panose="020B0604030504040204" pitchFamily="34" charset="0"/>
                <a:ea typeface="Verdana" panose="020B0604030504040204" pitchFamily="34" charset="0"/>
                <a:sym typeface="Helvetica Neue"/>
              </a:rPr>
              <a:t>In all games, humans exceed the DDQN’s 10- and 25-million-frame score within just a few minutes; </a:t>
            </a:r>
          </a:p>
          <a:p>
            <a:pPr marL="342900" indent="-342900">
              <a:buFont typeface="Arial" panose="020B0604020202020204" pitchFamily="34" charset="0"/>
              <a:buChar char="•"/>
            </a:pPr>
            <a:r>
              <a:rPr lang="en-US" sz="1800" dirty="0">
                <a:effectLst/>
                <a:latin typeface="Verdana" panose="020B0604030504040204" pitchFamily="34" charset="0"/>
                <a:ea typeface="Verdana" panose="020B0604030504040204" pitchFamily="34" charset="0"/>
                <a:sym typeface="Helvetica Neue"/>
              </a:rPr>
              <a:t>In Frostbite and Venture humans exceed even the DDQN’s asymptotic performance</a:t>
            </a:r>
          </a:p>
        </p:txBody>
      </p:sp>
    </p:spTree>
    <p:extLst>
      <p:ext uri="{BB962C8B-B14F-4D97-AF65-F5344CB8AC3E}">
        <p14:creationId xmlns:p14="http://schemas.microsoft.com/office/powerpoint/2010/main" val="74378439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F7A7-CE78-4A66-AE22-9EB1538A9906}"/>
              </a:ext>
            </a:extLst>
          </p:cNvPr>
          <p:cNvSpPr>
            <a:spLocks noGrp="1"/>
          </p:cNvSpPr>
          <p:nvPr>
            <p:ph type="title"/>
          </p:nvPr>
        </p:nvSpPr>
        <p:spPr/>
        <p:txBody>
          <a:bodyPr>
            <a:normAutofit/>
          </a:bodyPr>
          <a:lstStyle/>
          <a:p>
            <a:r>
              <a:rPr lang="en-US" dirty="0"/>
              <a:t>Our Goal: Human-like Learning</a:t>
            </a:r>
          </a:p>
        </p:txBody>
      </p:sp>
      <p:sp>
        <p:nvSpPr>
          <p:cNvPr id="3" name="Content Placeholder 2">
            <a:extLst>
              <a:ext uri="{FF2B5EF4-FFF2-40B4-BE49-F238E27FC236}">
                <a16:creationId xmlns:a16="http://schemas.microsoft.com/office/drawing/2014/main" id="{5F3F5DED-9738-4FE3-AC73-7608C715F00F}"/>
              </a:ext>
            </a:extLst>
          </p:cNvPr>
          <p:cNvSpPr>
            <a:spLocks noGrp="1"/>
          </p:cNvSpPr>
          <p:nvPr>
            <p:ph idx="1"/>
          </p:nvPr>
        </p:nvSpPr>
        <p:spPr>
          <a:xfrm>
            <a:off x="143090" y="1201188"/>
            <a:ext cx="11905820" cy="5656812"/>
          </a:xfrm>
        </p:spPr>
        <p:txBody>
          <a:bodyPr>
            <a:normAutofit fontScale="70000" lnSpcReduction="20000"/>
          </a:bodyPr>
          <a:lstStyle/>
          <a:p>
            <a:pPr>
              <a:lnSpc>
                <a:spcPct val="120000"/>
              </a:lnSpc>
              <a:spcBef>
                <a:spcPts val="0"/>
              </a:spcBef>
              <a:spcAft>
                <a:spcPts val="300"/>
              </a:spcAft>
            </a:pPr>
            <a:r>
              <a:rPr lang="en-US" sz="3600" dirty="0"/>
              <a:t>Single system learns and plays “all” the games</a:t>
            </a:r>
          </a:p>
          <a:p>
            <a:pPr lvl="1">
              <a:lnSpc>
                <a:spcPct val="120000"/>
              </a:lnSpc>
              <a:spcBef>
                <a:spcPts val="0"/>
              </a:spcBef>
              <a:spcAft>
                <a:spcPts val="300"/>
              </a:spcAft>
            </a:pPr>
            <a:r>
              <a:rPr lang="en-US" sz="3200" dirty="0"/>
              <a:t>Well maybe only 10–15.  Include some of the hard ones…</a:t>
            </a:r>
          </a:p>
          <a:p>
            <a:pPr lvl="1">
              <a:lnSpc>
                <a:spcPct val="120000"/>
              </a:lnSpc>
              <a:spcBef>
                <a:spcPts val="0"/>
              </a:spcBef>
              <a:spcAft>
                <a:spcPts val="300"/>
              </a:spcAft>
            </a:pPr>
            <a:r>
              <a:rPr lang="en-US" sz="3200" dirty="0"/>
              <a:t>Transfer between games!!!!</a:t>
            </a:r>
          </a:p>
          <a:p>
            <a:pPr>
              <a:lnSpc>
                <a:spcPct val="120000"/>
              </a:lnSpc>
              <a:spcBef>
                <a:spcPts val="0"/>
              </a:spcBef>
              <a:spcAft>
                <a:spcPts val="300"/>
              </a:spcAft>
            </a:pPr>
            <a:r>
              <a:rPr lang="en-US" sz="3600" dirty="0"/>
              <a:t>Learning at same rate as humans </a:t>
            </a:r>
          </a:p>
          <a:p>
            <a:pPr lvl="1">
              <a:lnSpc>
                <a:spcPct val="120000"/>
              </a:lnSpc>
              <a:spcBef>
                <a:spcPts val="0"/>
              </a:spcBef>
              <a:spcAft>
                <a:spcPts val="300"/>
              </a:spcAft>
            </a:pPr>
            <a:r>
              <a:rPr lang="en-US" sz="3200" dirty="0"/>
              <a:t>1-2-3 orders of magnitude faster than Agent57?</a:t>
            </a:r>
          </a:p>
          <a:p>
            <a:pPr lvl="1">
              <a:lnSpc>
                <a:spcPct val="120000"/>
              </a:lnSpc>
              <a:spcBef>
                <a:spcPts val="0"/>
              </a:spcBef>
              <a:spcAft>
                <a:spcPts val="300"/>
              </a:spcAft>
            </a:pPr>
            <a:r>
              <a:rPr lang="en-US" sz="3200" dirty="0"/>
              <a:t>Learn to play well in a few hours; expert-level performance level in weeks?</a:t>
            </a:r>
          </a:p>
          <a:p>
            <a:pPr>
              <a:lnSpc>
                <a:spcPct val="120000"/>
              </a:lnSpc>
              <a:spcBef>
                <a:spcPts val="0"/>
              </a:spcBef>
              <a:spcAft>
                <a:spcPts val="300"/>
              </a:spcAft>
            </a:pPr>
            <a:r>
              <a:rPr lang="en-US" sz="3600" dirty="0"/>
              <a:t>Understand contribution of different learning mechanisms </a:t>
            </a:r>
          </a:p>
          <a:p>
            <a:pPr lvl="1">
              <a:lnSpc>
                <a:spcPct val="120000"/>
              </a:lnSpc>
              <a:spcBef>
                <a:spcPts val="0"/>
              </a:spcBef>
              <a:spcAft>
                <a:spcPts val="300"/>
              </a:spcAft>
            </a:pPr>
            <a:r>
              <a:rPr lang="en-US" sz="3100" dirty="0"/>
              <a:t>Especially as relate to human learning characteristics (speed, strategies, …)</a:t>
            </a:r>
          </a:p>
          <a:p>
            <a:pPr>
              <a:lnSpc>
                <a:spcPct val="120000"/>
              </a:lnSpc>
              <a:spcBef>
                <a:spcPts val="0"/>
              </a:spcBef>
              <a:spcAft>
                <a:spcPts val="300"/>
              </a:spcAft>
            </a:pPr>
            <a:r>
              <a:rPr lang="en-US" sz="3600" dirty="0"/>
              <a:t>Learn more stable solutions: </a:t>
            </a:r>
            <a:r>
              <a:rPr lang="en-US" sz="3200" dirty="0"/>
              <a:t>Robust to small variations in domain</a:t>
            </a:r>
          </a:p>
          <a:p>
            <a:pPr>
              <a:lnSpc>
                <a:spcPct val="120000"/>
              </a:lnSpc>
              <a:spcBef>
                <a:spcPts val="0"/>
              </a:spcBef>
              <a:spcAft>
                <a:spcPts val="300"/>
              </a:spcAft>
            </a:pPr>
            <a:r>
              <a:rPr lang="en-US" sz="3600" dirty="0"/>
              <a:t>Explain what it is doing (icing on the cake).</a:t>
            </a:r>
          </a:p>
          <a:p>
            <a:pPr lvl="1">
              <a:lnSpc>
                <a:spcPct val="120000"/>
              </a:lnSpc>
              <a:spcBef>
                <a:spcPts val="0"/>
              </a:spcBef>
              <a:spcAft>
                <a:spcPts val="300"/>
              </a:spcAft>
            </a:pPr>
            <a:endParaRPr lang="en-US" sz="3200" dirty="0"/>
          </a:p>
          <a:p>
            <a:pPr>
              <a:lnSpc>
                <a:spcPct val="120000"/>
              </a:lnSpc>
              <a:spcBef>
                <a:spcPts val="0"/>
              </a:spcBef>
              <a:spcAft>
                <a:spcPts val="300"/>
              </a:spcAft>
            </a:pPr>
            <a:r>
              <a:rPr lang="en-US" sz="3600" dirty="0"/>
              <a:t>Why not do something useful? </a:t>
            </a:r>
          </a:p>
          <a:p>
            <a:pPr lvl="1">
              <a:lnSpc>
                <a:spcPct val="120000"/>
              </a:lnSpc>
              <a:spcBef>
                <a:spcPts val="0"/>
              </a:spcBef>
              <a:spcAft>
                <a:spcPts val="300"/>
              </a:spcAft>
            </a:pPr>
            <a:r>
              <a:rPr lang="en-US" sz="3200" dirty="0"/>
              <a:t>If we can do this, it will have a big impact.</a:t>
            </a:r>
          </a:p>
          <a:p>
            <a:pPr lvl="1">
              <a:lnSpc>
                <a:spcPct val="120000"/>
              </a:lnSpc>
              <a:spcBef>
                <a:spcPts val="0"/>
              </a:spcBef>
              <a:spcAft>
                <a:spcPts val="300"/>
              </a:spcAft>
            </a:pPr>
            <a:r>
              <a:rPr lang="en-US" sz="3200" dirty="0"/>
              <a:t>Contribution of different capabilities should be clear.</a:t>
            </a:r>
          </a:p>
        </p:txBody>
      </p:sp>
      <p:sp>
        <p:nvSpPr>
          <p:cNvPr id="4" name="Slide Number Placeholder 3">
            <a:extLst>
              <a:ext uri="{FF2B5EF4-FFF2-40B4-BE49-F238E27FC236}">
                <a16:creationId xmlns:a16="http://schemas.microsoft.com/office/drawing/2014/main" id="{C2C1ABFF-8B20-4306-915D-79F71BA021C2}"/>
              </a:ext>
            </a:extLst>
          </p:cNvPr>
          <p:cNvSpPr>
            <a:spLocks noGrp="1"/>
          </p:cNvSpPr>
          <p:nvPr>
            <p:ph type="sldNum" sz="quarter" idx="12"/>
          </p:nvPr>
        </p:nvSpPr>
        <p:spPr/>
        <p:txBody>
          <a:bodyPr/>
          <a:lstStyle/>
          <a:p>
            <a:pPr>
              <a:defRPr/>
            </a:pPr>
            <a:fld id="{1CA2697A-46D0-4A50-B928-F85A6ED621E1}" type="slidenum">
              <a:rPr lang="en-US" smtClean="0"/>
              <a:pPr>
                <a:defRPr/>
              </a:pPr>
              <a:t>9</a:t>
            </a:fld>
            <a:endParaRPr lang="en-US"/>
          </a:p>
        </p:txBody>
      </p:sp>
    </p:spTree>
    <p:extLst>
      <p:ext uri="{BB962C8B-B14F-4D97-AF65-F5344CB8AC3E}">
        <p14:creationId xmlns:p14="http://schemas.microsoft.com/office/powerpoint/2010/main" val="36498865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FF9900"/>
      </a:accent1>
      <a:accent2>
        <a:srgbClr val="000044"/>
      </a:accent2>
      <a:accent3>
        <a:srgbClr val="AAAAB8"/>
      </a:accent3>
      <a:accent4>
        <a:srgbClr val="DADADA"/>
      </a:accent4>
      <a:accent5>
        <a:srgbClr val="FFCAAA"/>
      </a:accent5>
      <a:accent6>
        <a:srgbClr val="00003D"/>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FF9900"/>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9900"/>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8157</TotalTime>
  <Words>2160</Words>
  <Application>Microsoft Office PowerPoint</Application>
  <PresentationFormat>Widescreen</PresentationFormat>
  <Paragraphs>205</Paragraphs>
  <Slides>21</Slides>
  <Notes>14</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Helvetica Neue</vt:lpstr>
      <vt:lpstr>Roboto</vt:lpstr>
      <vt:lpstr>Segoe UI</vt:lpstr>
      <vt:lpstr>Verdana</vt:lpstr>
      <vt:lpstr>Wingdings 2</vt:lpstr>
      <vt:lpstr>Slate</vt:lpstr>
      <vt:lpstr>Multiple Source Knowledge in Soar  for Atari Games: Initial Thoughts</vt:lpstr>
      <vt:lpstr>Atari 2600 Learning Environment (ALE) 57 Atari 2600 Games</vt:lpstr>
      <vt:lpstr>Example Atari Game</vt:lpstr>
      <vt:lpstr>Atari 2600 Learning Environment (ALE) 57 Atari 2600 Games</vt:lpstr>
      <vt:lpstr>Evaluate on human normalized scores (HNS)</vt:lpstr>
      <vt:lpstr>Performance of Different DeepRL agents</vt:lpstr>
      <vt:lpstr>Deep Mind’s Agent57: Learns to Play 57 Atari Games</vt:lpstr>
      <vt:lpstr>Human Learning: 15 minutes</vt:lpstr>
      <vt:lpstr>Our Goal: Human-like Learning</vt:lpstr>
      <vt:lpstr>Development Methodology</vt:lpstr>
      <vt:lpstr>Agent Methodology: ”Cheat!” Multi-source Knowledge</vt:lpstr>
      <vt:lpstr>Innate Knowledge</vt:lpstr>
      <vt:lpstr>Innate Knowledge</vt:lpstr>
      <vt:lpstr>Game Instructions</vt:lpstr>
      <vt:lpstr>Game Hints</vt:lpstr>
      <vt:lpstr>Learning from Experience</vt:lpstr>
      <vt:lpstr>Learning by Observation</vt:lpstr>
      <vt:lpstr>Interactive Instructions</vt:lpstr>
      <vt:lpstr>Changing the Game</vt:lpstr>
      <vt:lpstr>Conclusion</vt:lpstr>
      <vt:lpstr>Maybe in a few years…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Soar Tutorial</dc:title>
  <dc:creator>John Laird</dc:creator>
  <cp:lastModifiedBy>John Laird</cp:lastModifiedBy>
  <cp:revision>273</cp:revision>
  <dcterms:modified xsi:type="dcterms:W3CDTF">2021-06-13T21:55:12Z</dcterms:modified>
</cp:coreProperties>
</file>