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336" r:id="rId3"/>
    <p:sldId id="337" r:id="rId4"/>
    <p:sldId id="347" r:id="rId5"/>
    <p:sldId id="341" r:id="rId6"/>
    <p:sldId id="350" r:id="rId7"/>
    <p:sldId id="351" r:id="rId8"/>
    <p:sldId id="352" r:id="rId9"/>
    <p:sldId id="355" r:id="rId10"/>
    <p:sldId id="349" r:id="rId11"/>
    <p:sldId id="348" r:id="rId12"/>
    <p:sldId id="342" r:id="rId13"/>
    <p:sldId id="340" r:id="rId14"/>
    <p:sldId id="356" r:id="rId15"/>
    <p:sldId id="345" r:id="rId16"/>
    <p:sldId id="346" r:id="rId17"/>
    <p:sldId id="343" r:id="rId1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6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85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Lindes" userId="e1c5e5a1f6cade15" providerId="LiveId" clId="{C78C31E1-A5AF-4FAE-ABA1-33A5D152253E}"/>
    <pc:docChg chg="undo custSel addSld delSld modSld sldOrd">
      <pc:chgData name="Peter Lindes" userId="e1c5e5a1f6cade15" providerId="LiveId" clId="{C78C31E1-A5AF-4FAE-ABA1-33A5D152253E}" dt="2021-06-14T10:59:19.534" v="2473"/>
      <pc:docMkLst>
        <pc:docMk/>
      </pc:docMkLst>
      <pc:sldChg chg="modSp mod">
        <pc:chgData name="Peter Lindes" userId="e1c5e5a1f6cade15" providerId="LiveId" clId="{C78C31E1-A5AF-4FAE-ABA1-33A5D152253E}" dt="2021-06-08T15:47:13.419" v="39" actId="20577"/>
        <pc:sldMkLst>
          <pc:docMk/>
          <pc:sldMk cId="2701964821" sldId="256"/>
        </pc:sldMkLst>
        <pc:spChg chg="mod">
          <ac:chgData name="Peter Lindes" userId="e1c5e5a1f6cade15" providerId="LiveId" clId="{C78C31E1-A5AF-4FAE-ABA1-33A5D152253E}" dt="2021-06-08T15:47:13.419" v="39" actId="20577"/>
          <ac:spMkLst>
            <pc:docMk/>
            <pc:sldMk cId="2701964821" sldId="256"/>
            <ac:spMk id="2" creationId="{00000000-0000-0000-0000-000000000000}"/>
          </ac:spMkLst>
        </pc:spChg>
        <pc:spChg chg="mod">
          <ac:chgData name="Peter Lindes" userId="e1c5e5a1f6cade15" providerId="LiveId" clId="{C78C31E1-A5AF-4FAE-ABA1-33A5D152253E}" dt="2021-06-08T15:45:54.640" v="2" actId="20577"/>
          <ac:spMkLst>
            <pc:docMk/>
            <pc:sldMk cId="2701964821" sldId="256"/>
            <ac:spMk id="5" creationId="{00000000-0000-0000-0000-000000000000}"/>
          </ac:spMkLst>
        </pc:spChg>
      </pc:sldChg>
      <pc:sldChg chg="mod modShow">
        <pc:chgData name="Peter Lindes" userId="e1c5e5a1f6cade15" providerId="LiveId" clId="{C78C31E1-A5AF-4FAE-ABA1-33A5D152253E}" dt="2021-06-09T21:19:31.217" v="516" actId="729"/>
        <pc:sldMkLst>
          <pc:docMk/>
          <pc:sldMk cId="184722799" sldId="310"/>
        </pc:sldMkLst>
      </pc:sldChg>
      <pc:sldChg chg="mod modShow">
        <pc:chgData name="Peter Lindes" userId="e1c5e5a1f6cade15" providerId="LiveId" clId="{C78C31E1-A5AF-4FAE-ABA1-33A5D152253E}" dt="2021-06-09T21:19:31.217" v="516" actId="729"/>
        <pc:sldMkLst>
          <pc:docMk/>
          <pc:sldMk cId="1554767233" sldId="311"/>
        </pc:sldMkLst>
      </pc:sldChg>
      <pc:sldChg chg="mod modShow">
        <pc:chgData name="Peter Lindes" userId="e1c5e5a1f6cade15" providerId="LiveId" clId="{C78C31E1-A5AF-4FAE-ABA1-33A5D152253E}" dt="2021-06-09T21:19:31.217" v="516" actId="729"/>
        <pc:sldMkLst>
          <pc:docMk/>
          <pc:sldMk cId="1721639357" sldId="319"/>
        </pc:sldMkLst>
      </pc:sldChg>
      <pc:sldChg chg="mod modShow">
        <pc:chgData name="Peter Lindes" userId="e1c5e5a1f6cade15" providerId="LiveId" clId="{C78C31E1-A5AF-4FAE-ABA1-33A5D152253E}" dt="2021-06-09T21:19:31.217" v="516" actId="729"/>
        <pc:sldMkLst>
          <pc:docMk/>
          <pc:sldMk cId="1579078375" sldId="320"/>
        </pc:sldMkLst>
      </pc:sldChg>
      <pc:sldChg chg="mod modShow">
        <pc:chgData name="Peter Lindes" userId="e1c5e5a1f6cade15" providerId="LiveId" clId="{C78C31E1-A5AF-4FAE-ABA1-33A5D152253E}" dt="2021-06-09T21:19:31.217" v="516" actId="729"/>
        <pc:sldMkLst>
          <pc:docMk/>
          <pc:sldMk cId="2488523783" sldId="321"/>
        </pc:sldMkLst>
      </pc:sldChg>
      <pc:sldChg chg="mod modShow">
        <pc:chgData name="Peter Lindes" userId="e1c5e5a1f6cade15" providerId="LiveId" clId="{C78C31E1-A5AF-4FAE-ABA1-33A5D152253E}" dt="2021-06-09T21:19:31.217" v="516" actId="729"/>
        <pc:sldMkLst>
          <pc:docMk/>
          <pc:sldMk cId="3944702322" sldId="322"/>
        </pc:sldMkLst>
      </pc:sldChg>
      <pc:sldChg chg="mod modShow">
        <pc:chgData name="Peter Lindes" userId="e1c5e5a1f6cade15" providerId="LiveId" clId="{C78C31E1-A5AF-4FAE-ABA1-33A5D152253E}" dt="2021-06-09T21:19:31.217" v="516" actId="729"/>
        <pc:sldMkLst>
          <pc:docMk/>
          <pc:sldMk cId="3587537518" sldId="326"/>
        </pc:sldMkLst>
      </pc:sldChg>
      <pc:sldChg chg="mod modShow">
        <pc:chgData name="Peter Lindes" userId="e1c5e5a1f6cade15" providerId="LiveId" clId="{C78C31E1-A5AF-4FAE-ABA1-33A5D152253E}" dt="2021-06-09T21:19:31.217" v="516" actId="729"/>
        <pc:sldMkLst>
          <pc:docMk/>
          <pc:sldMk cId="4291041768" sldId="328"/>
        </pc:sldMkLst>
      </pc:sldChg>
      <pc:sldChg chg="mod modShow">
        <pc:chgData name="Peter Lindes" userId="e1c5e5a1f6cade15" providerId="LiveId" clId="{C78C31E1-A5AF-4FAE-ABA1-33A5D152253E}" dt="2021-06-09T21:19:31.217" v="516" actId="729"/>
        <pc:sldMkLst>
          <pc:docMk/>
          <pc:sldMk cId="181266879" sldId="329"/>
        </pc:sldMkLst>
      </pc:sldChg>
      <pc:sldChg chg="mod modShow">
        <pc:chgData name="Peter Lindes" userId="e1c5e5a1f6cade15" providerId="LiveId" clId="{C78C31E1-A5AF-4FAE-ABA1-33A5D152253E}" dt="2021-06-09T21:19:31.217" v="516" actId="729"/>
        <pc:sldMkLst>
          <pc:docMk/>
          <pc:sldMk cId="1271594853" sldId="330"/>
        </pc:sldMkLst>
      </pc:sldChg>
      <pc:sldChg chg="mod modShow">
        <pc:chgData name="Peter Lindes" userId="e1c5e5a1f6cade15" providerId="LiveId" clId="{C78C31E1-A5AF-4FAE-ABA1-33A5D152253E}" dt="2021-06-09T21:19:31.217" v="516" actId="729"/>
        <pc:sldMkLst>
          <pc:docMk/>
          <pc:sldMk cId="3883085979" sldId="331"/>
        </pc:sldMkLst>
      </pc:sldChg>
      <pc:sldChg chg="mod modShow">
        <pc:chgData name="Peter Lindes" userId="e1c5e5a1f6cade15" providerId="LiveId" clId="{C78C31E1-A5AF-4FAE-ABA1-33A5D152253E}" dt="2021-06-09T21:19:31.217" v="516" actId="729"/>
        <pc:sldMkLst>
          <pc:docMk/>
          <pc:sldMk cId="3836802665" sldId="333"/>
        </pc:sldMkLst>
      </pc:sldChg>
      <pc:sldChg chg="mod modShow">
        <pc:chgData name="Peter Lindes" userId="e1c5e5a1f6cade15" providerId="LiveId" clId="{C78C31E1-A5AF-4FAE-ABA1-33A5D152253E}" dt="2021-06-09T21:19:31.217" v="516" actId="729"/>
        <pc:sldMkLst>
          <pc:docMk/>
          <pc:sldMk cId="2108844100" sldId="334"/>
        </pc:sldMkLst>
      </pc:sldChg>
      <pc:sldChg chg="mod modShow">
        <pc:chgData name="Peter Lindes" userId="e1c5e5a1f6cade15" providerId="LiveId" clId="{C78C31E1-A5AF-4FAE-ABA1-33A5D152253E}" dt="2021-06-09T21:19:31.217" v="516" actId="729"/>
        <pc:sldMkLst>
          <pc:docMk/>
          <pc:sldMk cId="3223731102" sldId="335"/>
        </pc:sldMkLst>
      </pc:sldChg>
      <pc:sldChg chg="addSp delSp modSp new mod modAnim">
        <pc:chgData name="Peter Lindes" userId="e1c5e5a1f6cade15" providerId="LiveId" clId="{C78C31E1-A5AF-4FAE-ABA1-33A5D152253E}" dt="2021-06-09T22:41:26.066" v="935"/>
        <pc:sldMkLst>
          <pc:docMk/>
          <pc:sldMk cId="715430353" sldId="336"/>
        </pc:sldMkLst>
        <pc:spChg chg="add del mod">
          <ac:chgData name="Peter Lindes" userId="e1c5e5a1f6cade15" providerId="LiveId" clId="{C78C31E1-A5AF-4FAE-ABA1-33A5D152253E}" dt="2021-06-09T19:37:54.302" v="101" actId="478"/>
          <ac:spMkLst>
            <pc:docMk/>
            <pc:sldMk cId="715430353" sldId="336"/>
            <ac:spMk id="9" creationId="{52EF1598-1E5D-4B25-B293-883AB4CC4E95}"/>
          </ac:spMkLst>
        </pc:spChg>
        <pc:spChg chg="add mod ord">
          <ac:chgData name="Peter Lindes" userId="e1c5e5a1f6cade15" providerId="LiveId" clId="{C78C31E1-A5AF-4FAE-ABA1-33A5D152253E}" dt="2021-06-09T19:44:23.495" v="149" actId="1076"/>
          <ac:spMkLst>
            <pc:docMk/>
            <pc:sldMk cId="715430353" sldId="336"/>
            <ac:spMk id="10" creationId="{A7AC6102-2C78-42BE-BDD6-6BEFFA797597}"/>
          </ac:spMkLst>
        </pc:spChg>
        <pc:spChg chg="add del mod">
          <ac:chgData name="Peter Lindes" userId="e1c5e5a1f6cade15" providerId="LiveId" clId="{C78C31E1-A5AF-4FAE-ABA1-33A5D152253E}" dt="2021-06-09T19:40:00.041" v="113" actId="478"/>
          <ac:spMkLst>
            <pc:docMk/>
            <pc:sldMk cId="715430353" sldId="336"/>
            <ac:spMk id="11" creationId="{AD779C2C-8CBF-4060-90E5-60157FAB0BF3}"/>
          </ac:spMkLst>
        </pc:spChg>
        <pc:spChg chg="add mod ord">
          <ac:chgData name="Peter Lindes" userId="e1c5e5a1f6cade15" providerId="LiveId" clId="{C78C31E1-A5AF-4FAE-ABA1-33A5D152253E}" dt="2021-06-09T19:44:29.274" v="150" actId="166"/>
          <ac:spMkLst>
            <pc:docMk/>
            <pc:sldMk cId="715430353" sldId="336"/>
            <ac:spMk id="12" creationId="{6F70D656-148D-49C6-B8A4-C738A13E75CF}"/>
          </ac:spMkLst>
        </pc:spChg>
        <pc:spChg chg="add mod">
          <ac:chgData name="Peter Lindes" userId="e1c5e5a1f6cade15" providerId="LiveId" clId="{C78C31E1-A5AF-4FAE-ABA1-33A5D152253E}" dt="2021-06-09T19:51:59.953" v="272" actId="14100"/>
          <ac:spMkLst>
            <pc:docMk/>
            <pc:sldMk cId="715430353" sldId="336"/>
            <ac:spMk id="15" creationId="{2D5B6041-6C8D-4982-B670-406C345DA886}"/>
          </ac:spMkLst>
        </pc:spChg>
        <pc:spChg chg="add mod">
          <ac:chgData name="Peter Lindes" userId="e1c5e5a1f6cade15" providerId="LiveId" clId="{C78C31E1-A5AF-4FAE-ABA1-33A5D152253E}" dt="2021-06-09T19:45:50.840" v="181" actId="20577"/>
          <ac:spMkLst>
            <pc:docMk/>
            <pc:sldMk cId="715430353" sldId="336"/>
            <ac:spMk id="16" creationId="{7AC494A8-252F-4474-9646-AD6DB9C9377D}"/>
          </ac:spMkLst>
        </pc:spChg>
        <pc:spChg chg="add mod">
          <ac:chgData name="Peter Lindes" userId="e1c5e5a1f6cade15" providerId="LiveId" clId="{C78C31E1-A5AF-4FAE-ABA1-33A5D152253E}" dt="2021-06-09T19:47:01.062" v="198" actId="14100"/>
          <ac:spMkLst>
            <pc:docMk/>
            <pc:sldMk cId="715430353" sldId="336"/>
            <ac:spMk id="17" creationId="{DA766566-8D01-4293-84D1-6F8778693635}"/>
          </ac:spMkLst>
        </pc:spChg>
        <pc:spChg chg="add mod">
          <ac:chgData name="Peter Lindes" userId="e1c5e5a1f6cade15" providerId="LiveId" clId="{C78C31E1-A5AF-4FAE-ABA1-33A5D152253E}" dt="2021-06-09T20:58:58.251" v="297" actId="6549"/>
          <ac:spMkLst>
            <pc:docMk/>
            <pc:sldMk cId="715430353" sldId="336"/>
            <ac:spMk id="18" creationId="{F083E266-12CA-4D96-AC7B-EB18C637FE0C}"/>
          </ac:spMkLst>
        </pc:spChg>
        <pc:spChg chg="add mod">
          <ac:chgData name="Peter Lindes" userId="e1c5e5a1f6cade15" providerId="LiveId" clId="{C78C31E1-A5AF-4FAE-ABA1-33A5D152253E}" dt="2021-06-09T22:41:21.351" v="934" actId="1076"/>
          <ac:spMkLst>
            <pc:docMk/>
            <pc:sldMk cId="715430353" sldId="336"/>
            <ac:spMk id="23" creationId="{BAFC3FDD-D5FD-4E7F-B7ED-7703566628B2}"/>
          </ac:spMkLst>
        </pc:spChg>
        <pc:grpChg chg="add del mod">
          <ac:chgData name="Peter Lindes" userId="e1c5e5a1f6cade15" providerId="LiveId" clId="{C78C31E1-A5AF-4FAE-ABA1-33A5D152253E}" dt="2021-06-09T21:01:56.223" v="307" actId="478"/>
          <ac:grpSpMkLst>
            <pc:docMk/>
            <pc:sldMk cId="715430353" sldId="336"/>
            <ac:grpSpMk id="19" creationId="{9CD47BEE-1DE0-4F45-88EA-6B608C957A1A}"/>
          </ac:grpSpMkLst>
        </pc:grpChg>
        <pc:picChg chg="add del mod">
          <ac:chgData name="Peter Lindes" userId="e1c5e5a1f6cade15" providerId="LiveId" clId="{C78C31E1-A5AF-4FAE-ABA1-33A5D152253E}" dt="2021-06-09T19:30:28.539" v="44" actId="478"/>
          <ac:picMkLst>
            <pc:docMk/>
            <pc:sldMk cId="715430353" sldId="336"/>
            <ac:picMk id="4" creationId="{920E4EFE-176B-47F5-A180-58A077F41214}"/>
          </ac:picMkLst>
        </pc:picChg>
        <pc:picChg chg="add del mod">
          <ac:chgData name="Peter Lindes" userId="e1c5e5a1f6cade15" providerId="LiveId" clId="{C78C31E1-A5AF-4FAE-ABA1-33A5D152253E}" dt="2021-06-09T19:43:13.149" v="141" actId="478"/>
          <ac:picMkLst>
            <pc:docMk/>
            <pc:sldMk cId="715430353" sldId="336"/>
            <ac:picMk id="6" creationId="{2A96C34B-E036-437A-9CA9-B2225855FD86}"/>
          </ac:picMkLst>
        </pc:picChg>
        <pc:picChg chg="add mod ord">
          <ac:chgData name="Peter Lindes" userId="e1c5e5a1f6cade15" providerId="LiveId" clId="{C78C31E1-A5AF-4FAE-ABA1-33A5D152253E}" dt="2021-06-09T19:43:52.548" v="147" actId="14100"/>
          <ac:picMkLst>
            <pc:docMk/>
            <pc:sldMk cId="715430353" sldId="336"/>
            <ac:picMk id="8" creationId="{EB74C0E3-7CCE-42F0-919E-F4C9B6D036BB}"/>
          </ac:picMkLst>
        </pc:picChg>
        <pc:picChg chg="add mod">
          <ac:chgData name="Peter Lindes" userId="e1c5e5a1f6cade15" providerId="LiveId" clId="{C78C31E1-A5AF-4FAE-ABA1-33A5D152253E}" dt="2021-06-09T19:43:47.029" v="146" actId="1076"/>
          <ac:picMkLst>
            <pc:docMk/>
            <pc:sldMk cId="715430353" sldId="336"/>
            <ac:picMk id="14" creationId="{DB5D48FB-0960-4912-B640-74B742EC7FC7}"/>
          </ac:picMkLst>
        </pc:picChg>
        <pc:inkChg chg="mod">
          <ac:chgData name="Peter Lindes" userId="e1c5e5a1f6cade15" providerId="LiveId" clId="{C78C31E1-A5AF-4FAE-ABA1-33A5D152253E}" dt="2021-06-09T21:01:41.092" v="305"/>
          <ac:inkMkLst>
            <pc:docMk/>
            <pc:sldMk cId="715430353" sldId="336"/>
            <ac:inkMk id="20" creationId="{317BABEE-6AB6-47AF-9B95-231D4DE02963}"/>
          </ac:inkMkLst>
        </pc:inkChg>
        <pc:inkChg chg="mod">
          <ac:chgData name="Peter Lindes" userId="e1c5e5a1f6cade15" providerId="LiveId" clId="{C78C31E1-A5AF-4FAE-ABA1-33A5D152253E}" dt="2021-06-09T21:01:41.092" v="305"/>
          <ac:inkMkLst>
            <pc:docMk/>
            <pc:sldMk cId="715430353" sldId="336"/>
            <ac:inkMk id="21" creationId="{7DCC0186-4D73-4804-9270-51C817DDB550}"/>
          </ac:inkMkLst>
        </pc:inkChg>
        <pc:inkChg chg="mod">
          <ac:chgData name="Peter Lindes" userId="e1c5e5a1f6cade15" providerId="LiveId" clId="{C78C31E1-A5AF-4FAE-ABA1-33A5D152253E}" dt="2021-06-09T21:01:41.092" v="305"/>
          <ac:inkMkLst>
            <pc:docMk/>
            <pc:sldMk cId="715430353" sldId="336"/>
            <ac:inkMk id="22" creationId="{7E5165B2-831F-4DA6-9C54-51B6C72CB85C}"/>
          </ac:inkMkLst>
        </pc:inkChg>
      </pc:sldChg>
      <pc:sldChg chg="addSp delSp modSp add mod modAnim">
        <pc:chgData name="Peter Lindes" userId="e1c5e5a1f6cade15" providerId="LiveId" clId="{C78C31E1-A5AF-4FAE-ABA1-33A5D152253E}" dt="2021-06-09T20:58:51.047" v="296" actId="6549"/>
        <pc:sldMkLst>
          <pc:docMk/>
          <pc:sldMk cId="2238617010" sldId="337"/>
        </pc:sldMkLst>
        <pc:spChg chg="del">
          <ac:chgData name="Peter Lindes" userId="e1c5e5a1f6cade15" providerId="LiveId" clId="{C78C31E1-A5AF-4FAE-ABA1-33A5D152253E}" dt="2021-06-09T20:54:55.074" v="274" actId="478"/>
          <ac:spMkLst>
            <pc:docMk/>
            <pc:sldMk cId="2238617010" sldId="337"/>
            <ac:spMk id="2" creationId="{00000000-0000-0000-0000-000000000000}"/>
          </ac:spMkLst>
        </pc:spChg>
        <pc:spChg chg="add del mod">
          <ac:chgData name="Peter Lindes" userId="e1c5e5a1f6cade15" providerId="LiveId" clId="{C78C31E1-A5AF-4FAE-ABA1-33A5D152253E}" dt="2021-06-09T20:54:58.434" v="275" actId="478"/>
          <ac:spMkLst>
            <pc:docMk/>
            <pc:sldMk cId="2238617010" sldId="337"/>
            <ac:spMk id="8" creationId="{75451293-46BE-43F4-B48E-5E18AF365DCB}"/>
          </ac:spMkLst>
        </pc:spChg>
        <pc:spChg chg="add mod">
          <ac:chgData name="Peter Lindes" userId="e1c5e5a1f6cade15" providerId="LiveId" clId="{C78C31E1-A5AF-4FAE-ABA1-33A5D152253E}" dt="2021-06-09T20:58:51.047" v="296" actId="6549"/>
          <ac:spMkLst>
            <pc:docMk/>
            <pc:sldMk cId="2238617010" sldId="337"/>
            <ac:spMk id="9" creationId="{DC6F649D-64EB-4E86-ACC2-A9AF2E50ED56}"/>
          </ac:spMkLst>
        </pc:spChg>
        <pc:picChg chg="mod">
          <ac:chgData name="Peter Lindes" userId="e1c5e5a1f6cade15" providerId="LiveId" clId="{C78C31E1-A5AF-4FAE-ABA1-33A5D152253E}" dt="2021-06-09T20:57:54.268" v="293" actId="1076"/>
          <ac:picMkLst>
            <pc:docMk/>
            <pc:sldMk cId="2238617010" sldId="337"/>
            <ac:picMk id="5" creationId="{00000000-0000-0000-0000-000000000000}"/>
          </ac:picMkLst>
        </pc:picChg>
        <pc:picChg chg="mod">
          <ac:chgData name="Peter Lindes" userId="e1c5e5a1f6cade15" providerId="LiveId" clId="{C78C31E1-A5AF-4FAE-ABA1-33A5D152253E}" dt="2021-06-09T20:57:07.718" v="291" actId="1076"/>
          <ac:picMkLst>
            <pc:docMk/>
            <pc:sldMk cId="2238617010" sldId="337"/>
            <ac:picMk id="6" creationId="{00000000-0000-0000-0000-000000000000}"/>
          </ac:picMkLst>
        </pc:picChg>
        <pc:picChg chg="mod">
          <ac:chgData name="Peter Lindes" userId="e1c5e5a1f6cade15" providerId="LiveId" clId="{C78C31E1-A5AF-4FAE-ABA1-33A5D152253E}" dt="2021-06-09T20:56:03.352" v="287" actId="1076"/>
          <ac:picMkLst>
            <pc:docMk/>
            <pc:sldMk cId="2238617010" sldId="337"/>
            <ac:picMk id="7" creationId="{00000000-0000-0000-0000-000000000000}"/>
          </ac:picMkLst>
        </pc:picChg>
      </pc:sldChg>
      <pc:sldChg chg="addSp delSp modSp new del mod modAnim">
        <pc:chgData name="Peter Lindes" userId="e1c5e5a1f6cade15" providerId="LiveId" clId="{C78C31E1-A5AF-4FAE-ABA1-33A5D152253E}" dt="2021-06-09T21:55:03.059" v="816" actId="47"/>
        <pc:sldMkLst>
          <pc:docMk/>
          <pc:sldMk cId="104239930" sldId="338"/>
        </pc:sldMkLst>
        <pc:spChg chg="del">
          <ac:chgData name="Peter Lindes" userId="e1c5e5a1f6cade15" providerId="LiveId" clId="{C78C31E1-A5AF-4FAE-ABA1-33A5D152253E}" dt="2021-06-09T20:59:22.273" v="299" actId="478"/>
          <ac:spMkLst>
            <pc:docMk/>
            <pc:sldMk cId="104239930" sldId="338"/>
            <ac:spMk id="2" creationId="{D02D993C-6091-4499-A749-56906CBD973E}"/>
          </ac:spMkLst>
        </pc:spChg>
        <pc:spChg chg="add mod">
          <ac:chgData name="Peter Lindes" userId="e1c5e5a1f6cade15" providerId="LiveId" clId="{C78C31E1-A5AF-4FAE-ABA1-33A5D152253E}" dt="2021-06-09T21:09:00.465" v="401" actId="1076"/>
          <ac:spMkLst>
            <pc:docMk/>
            <pc:sldMk cId="104239930" sldId="338"/>
            <ac:spMk id="11" creationId="{BC548E67-A91C-4CF0-A3C3-16B5B20F8A09}"/>
          </ac:spMkLst>
        </pc:spChg>
        <pc:grpChg chg="del mod">
          <ac:chgData name="Peter Lindes" userId="e1c5e5a1f6cade15" providerId="LiveId" clId="{C78C31E1-A5AF-4FAE-ABA1-33A5D152253E}" dt="2021-06-09T21:00:51.333" v="304"/>
          <ac:grpSpMkLst>
            <pc:docMk/>
            <pc:sldMk cId="104239930" sldId="338"/>
            <ac:grpSpMk id="6" creationId="{B7BFDBCD-94AD-447B-9648-AB89C111ACA9}"/>
          </ac:grpSpMkLst>
        </pc:grpChg>
        <pc:grpChg chg="del mod">
          <ac:chgData name="Peter Lindes" userId="e1c5e5a1f6cade15" providerId="LiveId" clId="{C78C31E1-A5AF-4FAE-ABA1-33A5D152253E}" dt="2021-06-09T21:02:15.961" v="308" actId="478"/>
          <ac:grpSpMkLst>
            <pc:docMk/>
            <pc:sldMk cId="104239930" sldId="338"/>
            <ac:grpSpMk id="8" creationId="{20D98E8A-C244-4484-A135-EB40DEB7687C}"/>
          </ac:grpSpMkLst>
        </pc:grpChg>
        <pc:graphicFrameChg chg="add del mod modGraphic">
          <ac:chgData name="Peter Lindes" userId="e1c5e5a1f6cade15" providerId="LiveId" clId="{C78C31E1-A5AF-4FAE-ABA1-33A5D152253E}" dt="2021-06-09T21:07:47.710" v="373" actId="478"/>
          <ac:graphicFrameMkLst>
            <pc:docMk/>
            <pc:sldMk cId="104239930" sldId="338"/>
            <ac:graphicFrameMk id="9" creationId="{26B3B6B2-2C98-42DC-992E-21052ED55EDD}"/>
          </ac:graphicFrameMkLst>
        </pc:graphicFrameChg>
        <pc:graphicFrameChg chg="add mod modGraphic">
          <ac:chgData name="Peter Lindes" userId="e1c5e5a1f6cade15" providerId="LiveId" clId="{C78C31E1-A5AF-4FAE-ABA1-33A5D152253E}" dt="2021-06-09T21:08:58.017" v="400" actId="1076"/>
          <ac:graphicFrameMkLst>
            <pc:docMk/>
            <pc:sldMk cId="104239930" sldId="338"/>
            <ac:graphicFrameMk id="10" creationId="{E0E824FE-0F8F-44EB-A464-8223A2876456}"/>
          </ac:graphicFrameMkLst>
        </pc:graphicFrameChg>
        <pc:inkChg chg="add mod">
          <ac:chgData name="Peter Lindes" userId="e1c5e5a1f6cade15" providerId="LiveId" clId="{C78C31E1-A5AF-4FAE-ABA1-33A5D152253E}" dt="2021-06-09T21:00:51.333" v="304"/>
          <ac:inkMkLst>
            <pc:docMk/>
            <pc:sldMk cId="104239930" sldId="338"/>
            <ac:inkMk id="4" creationId="{E34BB8CB-3E65-479B-99BE-657177E25CC8}"/>
          </ac:inkMkLst>
        </pc:inkChg>
        <pc:inkChg chg="add mod">
          <ac:chgData name="Peter Lindes" userId="e1c5e5a1f6cade15" providerId="LiveId" clId="{C78C31E1-A5AF-4FAE-ABA1-33A5D152253E}" dt="2021-06-09T21:00:51.333" v="304"/>
          <ac:inkMkLst>
            <pc:docMk/>
            <pc:sldMk cId="104239930" sldId="338"/>
            <ac:inkMk id="5" creationId="{6EEC52CE-7E53-41F2-B75F-6A32E9D88EA7}"/>
          </ac:inkMkLst>
        </pc:inkChg>
        <pc:inkChg chg="add mod">
          <ac:chgData name="Peter Lindes" userId="e1c5e5a1f6cade15" providerId="LiveId" clId="{C78C31E1-A5AF-4FAE-ABA1-33A5D152253E}" dt="2021-06-09T21:00:51.333" v="304"/>
          <ac:inkMkLst>
            <pc:docMk/>
            <pc:sldMk cId="104239930" sldId="338"/>
            <ac:inkMk id="7" creationId="{546583E3-E4AE-4F04-B53A-CA6E92871CFF}"/>
          </ac:inkMkLst>
        </pc:inkChg>
      </pc:sldChg>
      <pc:sldChg chg="add del">
        <pc:chgData name="Peter Lindes" userId="e1c5e5a1f6cade15" providerId="LiveId" clId="{C78C31E1-A5AF-4FAE-ABA1-33A5D152253E}" dt="2021-06-09T20:56:46.661" v="289"/>
        <pc:sldMkLst>
          <pc:docMk/>
          <pc:sldMk cId="1693923156" sldId="338"/>
        </pc:sldMkLst>
      </pc:sldChg>
      <pc:sldChg chg="new del">
        <pc:chgData name="Peter Lindes" userId="e1c5e5a1f6cade15" providerId="LiveId" clId="{C78C31E1-A5AF-4FAE-ABA1-33A5D152253E}" dt="2021-06-09T21:09:13.090" v="403" actId="680"/>
        <pc:sldMkLst>
          <pc:docMk/>
          <pc:sldMk cId="356591930" sldId="339"/>
        </pc:sldMkLst>
      </pc:sldChg>
      <pc:sldChg chg="addSp modSp new del mod">
        <pc:chgData name="Peter Lindes" userId="e1c5e5a1f6cade15" providerId="LiveId" clId="{C78C31E1-A5AF-4FAE-ABA1-33A5D152253E}" dt="2021-06-09T21:55:03.059" v="816" actId="47"/>
        <pc:sldMkLst>
          <pc:docMk/>
          <pc:sldMk cId="1926996548" sldId="339"/>
        </pc:sldMkLst>
        <pc:graphicFrameChg chg="add mod modGraphic">
          <ac:chgData name="Peter Lindes" userId="e1c5e5a1f6cade15" providerId="LiveId" clId="{C78C31E1-A5AF-4FAE-ABA1-33A5D152253E}" dt="2021-06-09T21:13:37.333" v="440" actId="1076"/>
          <ac:graphicFrameMkLst>
            <pc:docMk/>
            <pc:sldMk cId="1926996548" sldId="339"/>
            <ac:graphicFrameMk id="3" creationId="{D5BC8992-898B-468D-85EA-2AAAB3AF3811}"/>
          </ac:graphicFrameMkLst>
        </pc:graphicFrameChg>
      </pc:sldChg>
      <pc:sldChg chg="addSp delSp modSp new mod ord delAnim modAnim modShow">
        <pc:chgData name="Peter Lindes" userId="e1c5e5a1f6cade15" providerId="LiveId" clId="{C78C31E1-A5AF-4FAE-ABA1-33A5D152253E}" dt="2021-06-10T22:09:50.415" v="1403"/>
        <pc:sldMkLst>
          <pc:docMk/>
          <pc:sldMk cId="25327850" sldId="340"/>
        </pc:sldMkLst>
        <pc:spChg chg="add mod topLvl">
          <ac:chgData name="Peter Lindes" userId="e1c5e5a1f6cade15" providerId="LiveId" clId="{C78C31E1-A5AF-4FAE-ABA1-33A5D152253E}" dt="2021-06-09T21:41:39.204" v="676" actId="164"/>
          <ac:spMkLst>
            <pc:docMk/>
            <pc:sldMk cId="25327850" sldId="340"/>
            <ac:spMk id="3" creationId="{09EB57C7-EE3F-4468-9228-71684E4382F5}"/>
          </ac:spMkLst>
        </pc:spChg>
        <pc:spChg chg="add mod topLvl">
          <ac:chgData name="Peter Lindes" userId="e1c5e5a1f6cade15" providerId="LiveId" clId="{C78C31E1-A5AF-4FAE-ABA1-33A5D152253E}" dt="2021-06-09T21:41:39.204" v="676" actId="164"/>
          <ac:spMkLst>
            <pc:docMk/>
            <pc:sldMk cId="25327850" sldId="340"/>
            <ac:spMk id="4" creationId="{C113E519-6222-497D-8655-F1494136B70B}"/>
          </ac:spMkLst>
        </pc:spChg>
        <pc:spChg chg="add mod topLvl">
          <ac:chgData name="Peter Lindes" userId="e1c5e5a1f6cade15" providerId="LiveId" clId="{C78C31E1-A5AF-4FAE-ABA1-33A5D152253E}" dt="2021-06-09T21:41:39.204" v="676" actId="164"/>
          <ac:spMkLst>
            <pc:docMk/>
            <pc:sldMk cId="25327850" sldId="340"/>
            <ac:spMk id="5" creationId="{A23A360C-26B3-43CB-BD21-D21984743184}"/>
          </ac:spMkLst>
        </pc:spChg>
        <pc:spChg chg="add mod topLvl">
          <ac:chgData name="Peter Lindes" userId="e1c5e5a1f6cade15" providerId="LiveId" clId="{C78C31E1-A5AF-4FAE-ABA1-33A5D152253E}" dt="2021-06-09T21:41:39.204" v="676" actId="164"/>
          <ac:spMkLst>
            <pc:docMk/>
            <pc:sldMk cId="25327850" sldId="340"/>
            <ac:spMk id="6" creationId="{9A41E5FE-29B2-44B3-9702-D23DA07079FD}"/>
          </ac:spMkLst>
        </pc:spChg>
        <pc:spChg chg="add mod topLvl">
          <ac:chgData name="Peter Lindes" userId="e1c5e5a1f6cade15" providerId="LiveId" clId="{C78C31E1-A5AF-4FAE-ABA1-33A5D152253E}" dt="2021-06-09T21:41:39.204" v="676" actId="164"/>
          <ac:spMkLst>
            <pc:docMk/>
            <pc:sldMk cId="25327850" sldId="340"/>
            <ac:spMk id="7" creationId="{BA0F648E-35F6-40AC-919F-33E0A47B407F}"/>
          </ac:spMkLst>
        </pc:spChg>
        <pc:spChg chg="add mod topLvl">
          <ac:chgData name="Peter Lindes" userId="e1c5e5a1f6cade15" providerId="LiveId" clId="{C78C31E1-A5AF-4FAE-ABA1-33A5D152253E}" dt="2021-06-09T21:41:39.204" v="676" actId="164"/>
          <ac:spMkLst>
            <pc:docMk/>
            <pc:sldMk cId="25327850" sldId="340"/>
            <ac:spMk id="8" creationId="{F6D8D2DD-B562-4C2C-8287-9D53F4E92406}"/>
          </ac:spMkLst>
        </pc:spChg>
        <pc:spChg chg="add mod topLvl">
          <ac:chgData name="Peter Lindes" userId="e1c5e5a1f6cade15" providerId="LiveId" clId="{C78C31E1-A5AF-4FAE-ABA1-33A5D152253E}" dt="2021-06-09T21:41:39.204" v="676" actId="164"/>
          <ac:spMkLst>
            <pc:docMk/>
            <pc:sldMk cId="25327850" sldId="340"/>
            <ac:spMk id="9" creationId="{E1B1ACCC-C9D6-4575-8A80-252A771BF5BA}"/>
          </ac:spMkLst>
        </pc:spChg>
        <pc:spChg chg="add mod topLvl">
          <ac:chgData name="Peter Lindes" userId="e1c5e5a1f6cade15" providerId="LiveId" clId="{C78C31E1-A5AF-4FAE-ABA1-33A5D152253E}" dt="2021-06-09T21:44:27.077" v="721" actId="1036"/>
          <ac:spMkLst>
            <pc:docMk/>
            <pc:sldMk cId="25327850" sldId="340"/>
            <ac:spMk id="52" creationId="{E62488AA-7F0A-4AB3-AE3F-B6CEBD5A6355}"/>
          </ac:spMkLst>
        </pc:spChg>
        <pc:spChg chg="add mod topLvl">
          <ac:chgData name="Peter Lindes" userId="e1c5e5a1f6cade15" providerId="LiveId" clId="{C78C31E1-A5AF-4FAE-ABA1-33A5D152253E}" dt="2021-06-09T21:44:27.077" v="721" actId="1036"/>
          <ac:spMkLst>
            <pc:docMk/>
            <pc:sldMk cId="25327850" sldId="340"/>
            <ac:spMk id="56" creationId="{5C42EB29-697A-4810-98D7-0A0EC35606F5}"/>
          </ac:spMkLst>
        </pc:spChg>
        <pc:spChg chg="add mod topLvl">
          <ac:chgData name="Peter Lindes" userId="e1c5e5a1f6cade15" providerId="LiveId" clId="{C78C31E1-A5AF-4FAE-ABA1-33A5D152253E}" dt="2021-06-09T21:44:27.077" v="721" actId="1036"/>
          <ac:spMkLst>
            <pc:docMk/>
            <pc:sldMk cId="25327850" sldId="340"/>
            <ac:spMk id="57" creationId="{A67F4EE7-57FA-4486-A238-6C095BA843AE}"/>
          </ac:spMkLst>
        </pc:spChg>
        <pc:spChg chg="add mod">
          <ac:chgData name="Peter Lindes" userId="e1c5e5a1f6cade15" providerId="LiveId" clId="{C78C31E1-A5AF-4FAE-ABA1-33A5D152253E}" dt="2021-06-09T21:45:32.587" v="728" actId="14100"/>
          <ac:spMkLst>
            <pc:docMk/>
            <pc:sldMk cId="25327850" sldId="340"/>
            <ac:spMk id="97" creationId="{2C7EF15C-787C-4468-BAA7-94904F074E4C}"/>
          </ac:spMkLst>
        </pc:spChg>
        <pc:spChg chg="add mod">
          <ac:chgData name="Peter Lindes" userId="e1c5e5a1f6cade15" providerId="LiveId" clId="{C78C31E1-A5AF-4FAE-ABA1-33A5D152253E}" dt="2021-06-09T21:46:09.450" v="731" actId="14100"/>
          <ac:spMkLst>
            <pc:docMk/>
            <pc:sldMk cId="25327850" sldId="340"/>
            <ac:spMk id="98" creationId="{F974B022-D428-458B-A766-9560214BCCCB}"/>
          </ac:spMkLst>
        </pc:spChg>
        <pc:spChg chg="add mod">
          <ac:chgData name="Peter Lindes" userId="e1c5e5a1f6cade15" providerId="LiveId" clId="{C78C31E1-A5AF-4FAE-ABA1-33A5D152253E}" dt="2021-06-09T21:40:24.543" v="665" actId="571"/>
          <ac:spMkLst>
            <pc:docMk/>
            <pc:sldMk cId="25327850" sldId="340"/>
            <ac:spMk id="101" creationId="{1C95FCF8-AE4F-495B-ADFE-49F2222893BE}"/>
          </ac:spMkLst>
        </pc:spChg>
        <pc:spChg chg="add mod">
          <ac:chgData name="Peter Lindes" userId="e1c5e5a1f6cade15" providerId="LiveId" clId="{C78C31E1-A5AF-4FAE-ABA1-33A5D152253E}" dt="2021-06-09T21:45:52.749" v="730" actId="14100"/>
          <ac:spMkLst>
            <pc:docMk/>
            <pc:sldMk cId="25327850" sldId="340"/>
            <ac:spMk id="121" creationId="{80C484C1-1FBD-4DED-9DB6-48B9E10A14D2}"/>
          </ac:spMkLst>
        </pc:spChg>
        <pc:spChg chg="add mod">
          <ac:chgData name="Peter Lindes" userId="e1c5e5a1f6cade15" providerId="LiveId" clId="{C78C31E1-A5AF-4FAE-ABA1-33A5D152253E}" dt="2021-06-09T21:49:48.985" v="765" actId="14100"/>
          <ac:spMkLst>
            <pc:docMk/>
            <pc:sldMk cId="25327850" sldId="340"/>
            <ac:spMk id="124" creationId="{73B9CBAC-DF50-45E9-8178-B30683A6F829}"/>
          </ac:spMkLst>
        </pc:spChg>
        <pc:spChg chg="add mod">
          <ac:chgData name="Peter Lindes" userId="e1c5e5a1f6cade15" providerId="LiveId" clId="{C78C31E1-A5AF-4FAE-ABA1-33A5D152253E}" dt="2021-06-09T21:50:24.435" v="773" actId="14100"/>
          <ac:spMkLst>
            <pc:docMk/>
            <pc:sldMk cId="25327850" sldId="340"/>
            <ac:spMk id="125" creationId="{A2E53A16-0484-4609-A85A-5855B8CEB048}"/>
          </ac:spMkLst>
        </pc:spChg>
        <pc:spChg chg="add del mod">
          <ac:chgData name="Peter Lindes" userId="e1c5e5a1f6cade15" providerId="LiveId" clId="{C78C31E1-A5AF-4FAE-ABA1-33A5D152253E}" dt="2021-06-09T21:50:42.036" v="776" actId="478"/>
          <ac:spMkLst>
            <pc:docMk/>
            <pc:sldMk cId="25327850" sldId="340"/>
            <ac:spMk id="126" creationId="{BA8B8C92-869B-482B-874C-872E046E1669}"/>
          </ac:spMkLst>
        </pc:spChg>
        <pc:spChg chg="add mod">
          <ac:chgData name="Peter Lindes" userId="e1c5e5a1f6cade15" providerId="LiveId" clId="{C78C31E1-A5AF-4FAE-ABA1-33A5D152253E}" dt="2021-06-09T21:51:23.286" v="804" actId="1076"/>
          <ac:spMkLst>
            <pc:docMk/>
            <pc:sldMk cId="25327850" sldId="340"/>
            <ac:spMk id="127" creationId="{E6757982-664E-40AD-8E79-04A4A1CE7D52}"/>
          </ac:spMkLst>
        </pc:spChg>
        <pc:spChg chg="add mod">
          <ac:chgData name="Peter Lindes" userId="e1c5e5a1f6cade15" providerId="LiveId" clId="{C78C31E1-A5AF-4FAE-ABA1-33A5D152253E}" dt="2021-06-09T21:59:21.619" v="831" actId="14100"/>
          <ac:spMkLst>
            <pc:docMk/>
            <pc:sldMk cId="25327850" sldId="340"/>
            <ac:spMk id="128" creationId="{D4F2D37F-EAC7-4D54-B69C-18C001DC4A4C}"/>
          </ac:spMkLst>
        </pc:spChg>
        <pc:spChg chg="add mod">
          <ac:chgData name="Peter Lindes" userId="e1c5e5a1f6cade15" providerId="LiveId" clId="{C78C31E1-A5AF-4FAE-ABA1-33A5D152253E}" dt="2021-06-09T22:00:08.800" v="844" actId="113"/>
          <ac:spMkLst>
            <pc:docMk/>
            <pc:sldMk cId="25327850" sldId="340"/>
            <ac:spMk id="129" creationId="{28EFF44E-68D8-4EDA-92B6-F8B1FA511894}"/>
          </ac:spMkLst>
        </pc:spChg>
        <pc:grpChg chg="add mod">
          <ac:chgData name="Peter Lindes" userId="e1c5e5a1f6cade15" providerId="LiveId" clId="{C78C31E1-A5AF-4FAE-ABA1-33A5D152253E}" dt="2021-06-09T21:38:15.577" v="652" actId="164"/>
          <ac:grpSpMkLst>
            <pc:docMk/>
            <pc:sldMk cId="25327850" sldId="340"/>
            <ac:grpSpMk id="95" creationId="{F41DD657-54CD-4233-850A-A86E9585BFA9}"/>
          </ac:grpSpMkLst>
        </pc:grpChg>
        <pc:grpChg chg="add del mod">
          <ac:chgData name="Peter Lindes" userId="e1c5e5a1f6cade15" providerId="LiveId" clId="{C78C31E1-A5AF-4FAE-ABA1-33A5D152253E}" dt="2021-06-09T21:41:25.363" v="675" actId="165"/>
          <ac:grpSpMkLst>
            <pc:docMk/>
            <pc:sldMk cId="25327850" sldId="340"/>
            <ac:grpSpMk id="96" creationId="{20862F50-52E6-412D-9CEB-6C6F147A25C7}"/>
          </ac:grpSpMkLst>
        </pc:grpChg>
        <pc:grpChg chg="add mod">
          <ac:chgData name="Peter Lindes" userId="e1c5e5a1f6cade15" providerId="LiveId" clId="{C78C31E1-A5AF-4FAE-ABA1-33A5D152253E}" dt="2021-06-09T21:44:27.077" v="721" actId="1036"/>
          <ac:grpSpMkLst>
            <pc:docMk/>
            <pc:sldMk cId="25327850" sldId="340"/>
            <ac:grpSpMk id="109" creationId="{25BEB3B6-8327-4C93-9675-0A12B7EBA730}"/>
          </ac:grpSpMkLst>
        </pc:grpChg>
        <pc:cxnChg chg="add del mod">
          <ac:chgData name="Peter Lindes" userId="e1c5e5a1f6cade15" providerId="LiveId" clId="{C78C31E1-A5AF-4FAE-ABA1-33A5D152253E}" dt="2021-06-09T21:33:58.487" v="626" actId="478"/>
          <ac:cxnSpMkLst>
            <pc:docMk/>
            <pc:sldMk cId="25327850" sldId="340"/>
            <ac:cxnSpMk id="11" creationId="{9AFA5ED1-3C4F-4E18-8EB9-A74908EFA064}"/>
          </ac:cxnSpMkLst>
        </pc:cxnChg>
        <pc:cxnChg chg="add del mod">
          <ac:chgData name="Peter Lindes" userId="e1c5e5a1f6cade15" providerId="LiveId" clId="{C78C31E1-A5AF-4FAE-ABA1-33A5D152253E}" dt="2021-06-09T21:33:58.487" v="626" actId="478"/>
          <ac:cxnSpMkLst>
            <pc:docMk/>
            <pc:sldMk cId="25327850" sldId="340"/>
            <ac:cxnSpMk id="14" creationId="{7B96E00C-82BC-439C-8280-4599CD933AAA}"/>
          </ac:cxnSpMkLst>
        </pc:cxnChg>
        <pc:cxnChg chg="add del mod">
          <ac:chgData name="Peter Lindes" userId="e1c5e5a1f6cade15" providerId="LiveId" clId="{C78C31E1-A5AF-4FAE-ABA1-33A5D152253E}" dt="2021-06-09T21:33:58.487" v="626" actId="478"/>
          <ac:cxnSpMkLst>
            <pc:docMk/>
            <pc:sldMk cId="25327850" sldId="340"/>
            <ac:cxnSpMk id="18" creationId="{55AAF76C-AFF3-4B6E-A8F6-28B7A93D1C83}"/>
          </ac:cxnSpMkLst>
        </pc:cxnChg>
        <pc:cxnChg chg="add del mod">
          <ac:chgData name="Peter Lindes" userId="e1c5e5a1f6cade15" providerId="LiveId" clId="{C78C31E1-A5AF-4FAE-ABA1-33A5D152253E}" dt="2021-06-09T21:33:58.487" v="626" actId="478"/>
          <ac:cxnSpMkLst>
            <pc:docMk/>
            <pc:sldMk cId="25327850" sldId="340"/>
            <ac:cxnSpMk id="20" creationId="{32E91087-3B4B-42E3-B4B1-48FEF1F35401}"/>
          </ac:cxnSpMkLst>
        </pc:cxnChg>
        <pc:cxnChg chg="add del mod">
          <ac:chgData name="Peter Lindes" userId="e1c5e5a1f6cade15" providerId="LiveId" clId="{C78C31E1-A5AF-4FAE-ABA1-33A5D152253E}" dt="2021-06-09T21:35:47.429" v="639" actId="478"/>
          <ac:cxnSpMkLst>
            <pc:docMk/>
            <pc:sldMk cId="25327850" sldId="340"/>
            <ac:cxnSpMk id="22" creationId="{D473C176-377A-4D23-9ADC-CA320E45E1DF}"/>
          </ac:cxnSpMkLst>
        </pc:cxnChg>
        <pc:cxnChg chg="add mod topLvl">
          <ac:chgData name="Peter Lindes" userId="e1c5e5a1f6cade15" providerId="LiveId" clId="{C78C31E1-A5AF-4FAE-ABA1-33A5D152253E}" dt="2021-06-09T21:41:39.204" v="676" actId="164"/>
          <ac:cxnSpMkLst>
            <pc:docMk/>
            <pc:sldMk cId="25327850" sldId="340"/>
            <ac:cxnSpMk id="24" creationId="{051EF0F1-4CEF-40FB-A63F-64D77A2B9022}"/>
          </ac:cxnSpMkLst>
        </pc:cxnChg>
        <pc:cxnChg chg="add mod topLvl">
          <ac:chgData name="Peter Lindes" userId="e1c5e5a1f6cade15" providerId="LiveId" clId="{C78C31E1-A5AF-4FAE-ABA1-33A5D152253E}" dt="2021-06-09T21:44:57.563" v="724" actId="14100"/>
          <ac:cxnSpMkLst>
            <pc:docMk/>
            <pc:sldMk cId="25327850" sldId="340"/>
            <ac:cxnSpMk id="27" creationId="{0A0EE485-CAFF-4768-969C-7412C63CDD67}"/>
          </ac:cxnSpMkLst>
        </pc:cxnChg>
        <pc:cxnChg chg="add mod topLvl">
          <ac:chgData name="Peter Lindes" userId="e1c5e5a1f6cade15" providerId="LiveId" clId="{C78C31E1-A5AF-4FAE-ABA1-33A5D152253E}" dt="2021-06-09T21:41:39.204" v="676" actId="164"/>
          <ac:cxnSpMkLst>
            <pc:docMk/>
            <pc:sldMk cId="25327850" sldId="340"/>
            <ac:cxnSpMk id="34" creationId="{8036979B-E5B6-4936-B25B-5A6A17A97BD6}"/>
          </ac:cxnSpMkLst>
        </pc:cxnChg>
        <pc:cxnChg chg="add mod topLvl">
          <ac:chgData name="Peter Lindes" userId="e1c5e5a1f6cade15" providerId="LiveId" clId="{C78C31E1-A5AF-4FAE-ABA1-33A5D152253E}" dt="2021-06-09T21:41:39.204" v="676" actId="164"/>
          <ac:cxnSpMkLst>
            <pc:docMk/>
            <pc:sldMk cId="25327850" sldId="340"/>
            <ac:cxnSpMk id="36" creationId="{C82A517A-96FA-4B95-ACDA-A1FF89826D0E}"/>
          </ac:cxnSpMkLst>
        </pc:cxnChg>
        <pc:cxnChg chg="add mod topLvl">
          <ac:chgData name="Peter Lindes" userId="e1c5e5a1f6cade15" providerId="LiveId" clId="{C78C31E1-A5AF-4FAE-ABA1-33A5D152253E}" dt="2021-06-09T21:41:39.204" v="676" actId="164"/>
          <ac:cxnSpMkLst>
            <pc:docMk/>
            <pc:sldMk cId="25327850" sldId="340"/>
            <ac:cxnSpMk id="38" creationId="{A9A0633C-65DF-4B92-8E33-3D868BFD5445}"/>
          </ac:cxnSpMkLst>
        </pc:cxnChg>
        <pc:cxnChg chg="add mod topLvl">
          <ac:chgData name="Peter Lindes" userId="e1c5e5a1f6cade15" providerId="LiveId" clId="{C78C31E1-A5AF-4FAE-ABA1-33A5D152253E}" dt="2021-06-09T21:44:27.077" v="721" actId="1036"/>
          <ac:cxnSpMkLst>
            <pc:docMk/>
            <pc:sldMk cId="25327850" sldId="340"/>
            <ac:cxnSpMk id="53" creationId="{E07CDA18-8D53-472B-B2F0-04B2BFFE4D1D}"/>
          </ac:cxnSpMkLst>
        </pc:cxnChg>
        <pc:cxnChg chg="add mod topLvl">
          <ac:chgData name="Peter Lindes" userId="e1c5e5a1f6cade15" providerId="LiveId" clId="{C78C31E1-A5AF-4FAE-ABA1-33A5D152253E}" dt="2021-06-09T21:41:39.204" v="676" actId="164"/>
          <ac:cxnSpMkLst>
            <pc:docMk/>
            <pc:sldMk cId="25327850" sldId="340"/>
            <ac:cxnSpMk id="59" creationId="{02450229-CEB6-405E-9C39-2E500F0A7C7D}"/>
          </ac:cxnSpMkLst>
        </pc:cxnChg>
        <pc:cxnChg chg="add del mod topLvl">
          <ac:chgData name="Peter Lindes" userId="e1c5e5a1f6cade15" providerId="LiveId" clId="{C78C31E1-A5AF-4FAE-ABA1-33A5D152253E}" dt="2021-06-09T21:42:51.243" v="701" actId="478"/>
          <ac:cxnSpMkLst>
            <pc:docMk/>
            <pc:sldMk cId="25327850" sldId="340"/>
            <ac:cxnSpMk id="63" creationId="{5CE6DF4F-53B3-4C0A-847F-3C3668C37491}"/>
          </ac:cxnSpMkLst>
        </pc:cxnChg>
        <pc:cxnChg chg="add mod topLvl">
          <ac:chgData name="Peter Lindes" userId="e1c5e5a1f6cade15" providerId="LiveId" clId="{C78C31E1-A5AF-4FAE-ABA1-33A5D152253E}" dt="2021-06-09T21:44:27.077" v="721" actId="1036"/>
          <ac:cxnSpMkLst>
            <pc:docMk/>
            <pc:sldMk cId="25327850" sldId="340"/>
            <ac:cxnSpMk id="66" creationId="{330A8380-AD14-45CB-8E3C-59B243300C7F}"/>
          </ac:cxnSpMkLst>
        </pc:cxnChg>
        <pc:cxnChg chg="add mod topLvl">
          <ac:chgData name="Peter Lindes" userId="e1c5e5a1f6cade15" providerId="LiveId" clId="{C78C31E1-A5AF-4FAE-ABA1-33A5D152253E}" dt="2021-06-09T21:45:07.411" v="725" actId="14100"/>
          <ac:cxnSpMkLst>
            <pc:docMk/>
            <pc:sldMk cId="25327850" sldId="340"/>
            <ac:cxnSpMk id="76" creationId="{C15213CC-2989-4994-89B0-77061D51FCDC}"/>
          </ac:cxnSpMkLst>
        </pc:cxnChg>
        <pc:cxnChg chg="add mod topLvl">
          <ac:chgData name="Peter Lindes" userId="e1c5e5a1f6cade15" providerId="LiveId" clId="{C78C31E1-A5AF-4FAE-ABA1-33A5D152253E}" dt="2021-06-09T21:41:39.204" v="676" actId="164"/>
          <ac:cxnSpMkLst>
            <pc:docMk/>
            <pc:sldMk cId="25327850" sldId="340"/>
            <ac:cxnSpMk id="89" creationId="{490BA4EB-9C34-4B84-9A8F-5284AF71F8B9}"/>
          </ac:cxnSpMkLst>
        </pc:cxnChg>
        <pc:cxnChg chg="add mod">
          <ac:chgData name="Peter Lindes" userId="e1c5e5a1f6cade15" providerId="LiveId" clId="{C78C31E1-A5AF-4FAE-ABA1-33A5D152253E}" dt="2021-06-09T21:44:27.077" v="721" actId="1036"/>
          <ac:cxnSpMkLst>
            <pc:docMk/>
            <pc:sldMk cId="25327850" sldId="340"/>
            <ac:cxnSpMk id="120" creationId="{05C82458-47CA-4127-9F24-D69A9F899625}"/>
          </ac:cxnSpMkLst>
        </pc:cxnChg>
      </pc:sldChg>
      <pc:sldChg chg="add del">
        <pc:chgData name="Peter Lindes" userId="e1c5e5a1f6cade15" providerId="LiveId" clId="{C78C31E1-A5AF-4FAE-ABA1-33A5D152253E}" dt="2021-06-09T21:55:03.059" v="816" actId="47"/>
        <pc:sldMkLst>
          <pc:docMk/>
          <pc:sldMk cId="966160104" sldId="341"/>
        </pc:sldMkLst>
      </pc:sldChg>
      <pc:sldChg chg="addSp delSp modSp add mod delAnim modAnim modShow">
        <pc:chgData name="Peter Lindes" userId="e1c5e5a1f6cade15" providerId="LiveId" clId="{C78C31E1-A5AF-4FAE-ABA1-33A5D152253E}" dt="2021-06-13T09:27:39.971" v="1853" actId="1076"/>
        <pc:sldMkLst>
          <pc:docMk/>
          <pc:sldMk cId="1233459616" sldId="341"/>
        </pc:sldMkLst>
        <pc:spChg chg="del">
          <ac:chgData name="Peter Lindes" userId="e1c5e5a1f6cade15" providerId="LiveId" clId="{C78C31E1-A5AF-4FAE-ABA1-33A5D152253E}" dt="2021-06-10T22:10:17.115" v="1405" actId="478"/>
          <ac:spMkLst>
            <pc:docMk/>
            <pc:sldMk cId="1233459616" sldId="341"/>
            <ac:spMk id="2" creationId="{00000000-0000-0000-0000-000000000000}"/>
          </ac:spMkLst>
        </pc:spChg>
        <pc:spChg chg="mod">
          <ac:chgData name="Peter Lindes" userId="e1c5e5a1f6cade15" providerId="LiveId" clId="{C78C31E1-A5AF-4FAE-ABA1-33A5D152253E}" dt="2021-06-09T21:57:01.309" v="823" actId="20577"/>
          <ac:spMkLst>
            <pc:docMk/>
            <pc:sldMk cId="1233459616" sldId="341"/>
            <ac:spMk id="10" creationId="{00000000-0000-0000-0000-000000000000}"/>
          </ac:spMkLst>
        </pc:spChg>
        <pc:spChg chg="add del mod">
          <ac:chgData name="Peter Lindes" userId="e1c5e5a1f6cade15" providerId="LiveId" clId="{C78C31E1-A5AF-4FAE-ABA1-33A5D152253E}" dt="2021-06-10T22:10:22.399" v="1406" actId="478"/>
          <ac:spMkLst>
            <pc:docMk/>
            <pc:sldMk cId="1233459616" sldId="341"/>
            <ac:spMk id="13" creationId="{9F75687D-3AD2-4A8F-832A-C5CB7B9E4156}"/>
          </ac:spMkLst>
        </pc:spChg>
        <pc:spChg chg="add mod">
          <ac:chgData name="Peter Lindes" userId="e1c5e5a1f6cade15" providerId="LiveId" clId="{C78C31E1-A5AF-4FAE-ABA1-33A5D152253E}" dt="2021-06-09T22:04:09.317" v="889" actId="14100"/>
          <ac:spMkLst>
            <pc:docMk/>
            <pc:sldMk cId="1233459616" sldId="341"/>
            <ac:spMk id="29" creationId="{E21383B8-E3E9-4E92-AAAE-AD9113F976E7}"/>
          </ac:spMkLst>
        </pc:spChg>
        <pc:spChg chg="add del mod">
          <ac:chgData name="Peter Lindes" userId="e1c5e5a1f6cade15" providerId="LiveId" clId="{C78C31E1-A5AF-4FAE-ABA1-33A5D152253E}" dt="2021-06-13T09:27:26.877" v="1852" actId="478"/>
          <ac:spMkLst>
            <pc:docMk/>
            <pc:sldMk cId="1233459616" sldId="341"/>
            <ac:spMk id="30" creationId="{7AE8B081-424C-4C42-862A-800444D65052}"/>
          </ac:spMkLst>
        </pc:spChg>
        <pc:spChg chg="add mod">
          <ac:chgData name="Peter Lindes" userId="e1c5e5a1f6cade15" providerId="LiveId" clId="{C78C31E1-A5AF-4FAE-ABA1-33A5D152253E}" dt="2021-06-13T09:26:59.098" v="1850" actId="20577"/>
          <ac:spMkLst>
            <pc:docMk/>
            <pc:sldMk cId="1233459616" sldId="341"/>
            <ac:spMk id="31" creationId="{DACBDA22-F0DD-4DBE-A89E-FC971689C7ED}"/>
          </ac:spMkLst>
        </pc:spChg>
        <pc:spChg chg="add mod">
          <ac:chgData name="Peter Lindes" userId="e1c5e5a1f6cade15" providerId="LiveId" clId="{C78C31E1-A5AF-4FAE-ABA1-33A5D152253E}" dt="2021-06-13T09:24:35.303" v="1800" actId="164"/>
          <ac:spMkLst>
            <pc:docMk/>
            <pc:sldMk cId="1233459616" sldId="341"/>
            <ac:spMk id="36" creationId="{1CF630CB-3592-48A4-AE71-8F11847D150B}"/>
          </ac:spMkLst>
        </pc:spChg>
        <pc:spChg chg="add del mod">
          <ac:chgData name="Peter Lindes" userId="e1c5e5a1f6cade15" providerId="LiveId" clId="{C78C31E1-A5AF-4FAE-ABA1-33A5D152253E}" dt="2021-06-13T09:24:15.426" v="1799" actId="478"/>
          <ac:spMkLst>
            <pc:docMk/>
            <pc:sldMk cId="1233459616" sldId="341"/>
            <ac:spMk id="37" creationId="{1D8C8EF3-13CA-429A-BF87-BEE698D03229}"/>
          </ac:spMkLst>
        </pc:spChg>
        <pc:spChg chg="mod">
          <ac:chgData name="Peter Lindes" userId="e1c5e5a1f6cade15" providerId="LiveId" clId="{C78C31E1-A5AF-4FAE-ABA1-33A5D152253E}" dt="2021-06-13T09:21:00.341" v="1776" actId="1036"/>
          <ac:spMkLst>
            <pc:docMk/>
            <pc:sldMk cId="1233459616" sldId="341"/>
            <ac:spMk id="38" creationId="{00000000-0000-0000-0000-000000000000}"/>
          </ac:spMkLst>
        </pc:spChg>
        <pc:grpChg chg="add mod">
          <ac:chgData name="Peter Lindes" userId="e1c5e5a1f6cade15" providerId="LiveId" clId="{C78C31E1-A5AF-4FAE-ABA1-33A5D152253E}" dt="2021-06-13T09:27:39.971" v="1853" actId="1076"/>
          <ac:grpSpMkLst>
            <pc:docMk/>
            <pc:sldMk cId="1233459616" sldId="341"/>
            <ac:grpSpMk id="2" creationId="{7F7E52D2-7608-41EB-ADAD-2011543F1AD6}"/>
          </ac:grpSpMkLst>
        </pc:grpChg>
        <pc:grpChg chg="mod">
          <ac:chgData name="Peter Lindes" userId="e1c5e5a1f6cade15" providerId="LiveId" clId="{C78C31E1-A5AF-4FAE-ABA1-33A5D152253E}" dt="2021-06-13T09:21:00.341" v="1776" actId="1036"/>
          <ac:grpSpMkLst>
            <pc:docMk/>
            <pc:sldMk cId="1233459616" sldId="341"/>
            <ac:grpSpMk id="5" creationId="{00000000-0000-0000-0000-000000000000}"/>
          </ac:grpSpMkLst>
        </pc:grpChg>
        <pc:grpChg chg="mod">
          <ac:chgData name="Peter Lindes" userId="e1c5e5a1f6cade15" providerId="LiveId" clId="{C78C31E1-A5AF-4FAE-ABA1-33A5D152253E}" dt="2021-06-13T09:21:00.341" v="1776" actId="1036"/>
          <ac:grpSpMkLst>
            <pc:docMk/>
            <pc:sldMk cId="1233459616" sldId="341"/>
            <ac:grpSpMk id="24" creationId="{00000000-0000-0000-0000-000000000000}"/>
          </ac:grpSpMkLst>
        </pc:grpChg>
        <pc:grpChg chg="mod">
          <ac:chgData name="Peter Lindes" userId="e1c5e5a1f6cade15" providerId="LiveId" clId="{C78C31E1-A5AF-4FAE-ABA1-33A5D152253E}" dt="2021-06-13T09:21:00.341" v="1776" actId="1036"/>
          <ac:grpSpMkLst>
            <pc:docMk/>
            <pc:sldMk cId="1233459616" sldId="341"/>
            <ac:grpSpMk id="32" creationId="{00000000-0000-0000-0000-000000000000}"/>
          </ac:grpSpMkLst>
        </pc:grpChg>
        <pc:grpChg chg="mod">
          <ac:chgData name="Peter Lindes" userId="e1c5e5a1f6cade15" providerId="LiveId" clId="{C78C31E1-A5AF-4FAE-ABA1-33A5D152253E}" dt="2021-06-13T09:21:00.341" v="1776" actId="1036"/>
          <ac:grpSpMkLst>
            <pc:docMk/>
            <pc:sldMk cId="1233459616" sldId="341"/>
            <ac:grpSpMk id="55" creationId="{00000000-0000-0000-0000-000000000000}"/>
          </ac:grpSpMkLst>
        </pc:grpChg>
        <pc:grpChg chg="mod">
          <ac:chgData name="Peter Lindes" userId="e1c5e5a1f6cade15" providerId="LiveId" clId="{C78C31E1-A5AF-4FAE-ABA1-33A5D152253E}" dt="2021-06-13T09:21:00.341" v="1776" actId="1036"/>
          <ac:grpSpMkLst>
            <pc:docMk/>
            <pc:sldMk cId="1233459616" sldId="341"/>
            <ac:grpSpMk id="56" creationId="{00000000-0000-0000-0000-000000000000}"/>
          </ac:grpSpMkLst>
        </pc:grpChg>
        <pc:grpChg chg="mod">
          <ac:chgData name="Peter Lindes" userId="e1c5e5a1f6cade15" providerId="LiveId" clId="{C78C31E1-A5AF-4FAE-ABA1-33A5D152253E}" dt="2021-06-13T09:21:00.341" v="1776" actId="1036"/>
          <ac:grpSpMkLst>
            <pc:docMk/>
            <pc:sldMk cId="1233459616" sldId="341"/>
            <ac:grpSpMk id="62" creationId="{00000000-0000-0000-0000-000000000000}"/>
          </ac:grpSpMkLst>
        </pc:grpChg>
        <pc:picChg chg="mod">
          <ac:chgData name="Peter Lindes" userId="e1c5e5a1f6cade15" providerId="LiveId" clId="{C78C31E1-A5AF-4FAE-ABA1-33A5D152253E}" dt="2021-06-13T09:22:05.522" v="1780" actId="1076"/>
          <ac:picMkLst>
            <pc:docMk/>
            <pc:sldMk cId="1233459616" sldId="341"/>
            <ac:picMk id="4" creationId="{00000000-0000-0000-0000-000000000000}"/>
          </ac:picMkLst>
        </pc:picChg>
        <pc:cxnChg chg="mod">
          <ac:chgData name="Peter Lindes" userId="e1c5e5a1f6cade15" providerId="LiveId" clId="{C78C31E1-A5AF-4FAE-ABA1-33A5D152253E}" dt="2021-06-13T09:21:00.341" v="1776" actId="1036"/>
          <ac:cxnSpMkLst>
            <pc:docMk/>
            <pc:sldMk cId="1233459616" sldId="341"/>
            <ac:cxnSpMk id="40" creationId="{00000000-0000-0000-0000-000000000000}"/>
          </ac:cxnSpMkLst>
        </pc:cxnChg>
        <pc:cxnChg chg="mod">
          <ac:chgData name="Peter Lindes" userId="e1c5e5a1f6cade15" providerId="LiveId" clId="{C78C31E1-A5AF-4FAE-ABA1-33A5D152253E}" dt="2021-06-13T09:21:00.341" v="1776" actId="1036"/>
          <ac:cxnSpMkLst>
            <pc:docMk/>
            <pc:sldMk cId="1233459616" sldId="341"/>
            <ac:cxnSpMk id="42" creationId="{00000000-0000-0000-0000-000000000000}"/>
          </ac:cxnSpMkLst>
        </pc:cxnChg>
        <pc:cxnChg chg="mod">
          <ac:chgData name="Peter Lindes" userId="e1c5e5a1f6cade15" providerId="LiveId" clId="{C78C31E1-A5AF-4FAE-ABA1-33A5D152253E}" dt="2021-06-13T09:21:00.341" v="1776" actId="1036"/>
          <ac:cxnSpMkLst>
            <pc:docMk/>
            <pc:sldMk cId="1233459616" sldId="341"/>
            <ac:cxnSpMk id="59" creationId="{00000000-0000-0000-0000-000000000000}"/>
          </ac:cxnSpMkLst>
        </pc:cxnChg>
      </pc:sldChg>
      <pc:sldChg chg="add del">
        <pc:chgData name="Peter Lindes" userId="e1c5e5a1f6cade15" providerId="LiveId" clId="{C78C31E1-A5AF-4FAE-ABA1-33A5D152253E}" dt="2021-06-09T21:47:03.579" v="733" actId="2696"/>
        <pc:sldMkLst>
          <pc:docMk/>
          <pc:sldMk cId="676335466" sldId="342"/>
        </pc:sldMkLst>
      </pc:sldChg>
      <pc:sldChg chg="addSp delSp modSp add mod ord modAnim modShow">
        <pc:chgData name="Peter Lindes" userId="e1c5e5a1f6cade15" providerId="LiveId" clId="{C78C31E1-A5AF-4FAE-ABA1-33A5D152253E}" dt="2021-06-14T10:42:38.115" v="2163" actId="1036"/>
        <pc:sldMkLst>
          <pc:docMk/>
          <pc:sldMk cId="2715709345" sldId="342"/>
        </pc:sldMkLst>
        <pc:spChg chg="del">
          <ac:chgData name="Peter Lindes" userId="e1c5e5a1f6cade15" providerId="LiveId" clId="{C78C31E1-A5AF-4FAE-ABA1-33A5D152253E}" dt="2021-06-09T22:03:14.067" v="849" actId="478"/>
          <ac:spMkLst>
            <pc:docMk/>
            <pc:sldMk cId="2715709345" sldId="342"/>
            <ac:spMk id="2" creationId="{00000000-0000-0000-0000-000000000000}"/>
          </ac:spMkLst>
        </pc:spChg>
        <pc:spChg chg="add del mod">
          <ac:chgData name="Peter Lindes" userId="e1c5e5a1f6cade15" providerId="LiveId" clId="{C78C31E1-A5AF-4FAE-ABA1-33A5D152253E}" dt="2021-06-09T22:03:16.834" v="850" actId="478"/>
          <ac:spMkLst>
            <pc:docMk/>
            <pc:sldMk cId="2715709345" sldId="342"/>
            <ac:spMk id="7" creationId="{2D64079C-4118-4670-81EC-B376D8B4C60A}"/>
          </ac:spMkLst>
        </pc:spChg>
        <pc:spChg chg="add mod">
          <ac:chgData name="Peter Lindes" userId="e1c5e5a1f6cade15" providerId="LiveId" clId="{C78C31E1-A5AF-4FAE-ABA1-33A5D152253E}" dt="2021-06-14T10:42:38.115" v="2163" actId="1036"/>
          <ac:spMkLst>
            <pc:docMk/>
            <pc:sldMk cId="2715709345" sldId="342"/>
            <ac:spMk id="111" creationId="{159C32CF-B091-443B-B299-301381686185}"/>
          </ac:spMkLst>
        </pc:spChg>
      </pc:sldChg>
      <pc:sldChg chg="new del">
        <pc:chgData name="Peter Lindes" userId="e1c5e5a1f6cade15" providerId="LiveId" clId="{C78C31E1-A5AF-4FAE-ABA1-33A5D152253E}" dt="2021-06-09T22:05:12.209" v="910" actId="680"/>
        <pc:sldMkLst>
          <pc:docMk/>
          <pc:sldMk cId="427208853" sldId="343"/>
        </pc:sldMkLst>
      </pc:sldChg>
      <pc:sldChg chg="addSp delSp modSp new mod ord modAnim">
        <pc:chgData name="Peter Lindes" userId="e1c5e5a1f6cade15" providerId="LiveId" clId="{C78C31E1-A5AF-4FAE-ABA1-33A5D152253E}" dt="2021-06-10T19:57:47.100" v="1196" actId="14100"/>
        <pc:sldMkLst>
          <pc:docMk/>
          <pc:sldMk cId="3424313972" sldId="343"/>
        </pc:sldMkLst>
        <pc:spChg chg="add mod">
          <ac:chgData name="Peter Lindes" userId="e1c5e5a1f6cade15" providerId="LiveId" clId="{C78C31E1-A5AF-4FAE-ABA1-33A5D152253E}" dt="2021-06-09T22:05:32.552" v="922" actId="20577"/>
          <ac:spMkLst>
            <pc:docMk/>
            <pc:sldMk cId="3424313972" sldId="343"/>
            <ac:spMk id="3" creationId="{98A97088-D055-4D5D-A054-0D0FA5C1EA2A}"/>
          </ac:spMkLst>
        </pc:spChg>
        <pc:spChg chg="mod topLvl">
          <ac:chgData name="Peter Lindes" userId="e1c5e5a1f6cade15" providerId="LiveId" clId="{C78C31E1-A5AF-4FAE-ABA1-33A5D152253E}" dt="2021-06-10T19:57:30.806" v="1195" actId="1037"/>
          <ac:spMkLst>
            <pc:docMk/>
            <pc:sldMk cId="3424313972" sldId="343"/>
            <ac:spMk id="18" creationId="{56EFDA0F-8EC4-4F89-B844-86F33398A9A0}"/>
          </ac:spMkLst>
        </pc:spChg>
        <pc:spChg chg="mod topLvl">
          <ac:chgData name="Peter Lindes" userId="e1c5e5a1f6cade15" providerId="LiveId" clId="{C78C31E1-A5AF-4FAE-ABA1-33A5D152253E}" dt="2021-06-10T19:57:30.806" v="1195" actId="1037"/>
          <ac:spMkLst>
            <pc:docMk/>
            <pc:sldMk cId="3424313972" sldId="343"/>
            <ac:spMk id="19" creationId="{9728E62F-13D1-477F-8F47-B1673F1E6BDD}"/>
          </ac:spMkLst>
        </pc:spChg>
        <pc:grpChg chg="add del mod">
          <ac:chgData name="Peter Lindes" userId="e1c5e5a1f6cade15" providerId="LiveId" clId="{C78C31E1-A5AF-4FAE-ABA1-33A5D152253E}" dt="2021-06-10T19:56:46.511" v="1175" actId="165"/>
          <ac:grpSpMkLst>
            <pc:docMk/>
            <pc:sldMk cId="3424313972" sldId="343"/>
            <ac:grpSpMk id="14" creationId="{4B4CED7A-699E-4B39-909C-47F3B27589CB}"/>
          </ac:grpSpMkLst>
        </pc:grpChg>
        <pc:picChg chg="add del">
          <ac:chgData name="Peter Lindes" userId="e1c5e5a1f6cade15" providerId="LiveId" clId="{C78C31E1-A5AF-4FAE-ABA1-33A5D152253E}" dt="2021-06-10T18:38:22.518" v="1099" actId="478"/>
          <ac:picMkLst>
            <pc:docMk/>
            <pc:sldMk cId="3424313972" sldId="343"/>
            <ac:picMk id="5" creationId="{2A50B6A9-50B0-477D-A9EC-F9CC5DF6BF77}"/>
          </ac:picMkLst>
        </pc:picChg>
        <pc:picChg chg="add mod">
          <ac:chgData name="Peter Lindes" userId="e1c5e5a1f6cade15" providerId="LiveId" clId="{C78C31E1-A5AF-4FAE-ABA1-33A5D152253E}" dt="2021-06-10T18:45:37.666" v="1161" actId="1036"/>
          <ac:picMkLst>
            <pc:docMk/>
            <pc:sldMk cId="3424313972" sldId="343"/>
            <ac:picMk id="7" creationId="{E5F4439F-6425-4B33-8A24-B9B3F3F2A786}"/>
          </ac:picMkLst>
        </pc:picChg>
        <pc:picChg chg="add del mod">
          <ac:chgData name="Peter Lindes" userId="e1c5e5a1f6cade15" providerId="LiveId" clId="{C78C31E1-A5AF-4FAE-ABA1-33A5D152253E}" dt="2021-06-10T18:41:33.811" v="1109" actId="478"/>
          <ac:picMkLst>
            <pc:docMk/>
            <pc:sldMk cId="3424313972" sldId="343"/>
            <ac:picMk id="9" creationId="{F9DC9B29-50DB-4D33-8174-96AFA5C06993}"/>
          </ac:picMkLst>
        </pc:picChg>
        <pc:picChg chg="add del mod">
          <ac:chgData name="Peter Lindes" userId="e1c5e5a1f6cade15" providerId="LiveId" clId="{C78C31E1-A5AF-4FAE-ABA1-33A5D152253E}" dt="2021-06-10T18:42:53.947" v="1116" actId="478"/>
          <ac:picMkLst>
            <pc:docMk/>
            <pc:sldMk cId="3424313972" sldId="343"/>
            <ac:picMk id="11" creationId="{211F5FF9-73DE-4948-9294-B0955430D4DA}"/>
          </ac:picMkLst>
        </pc:picChg>
        <pc:picChg chg="add mod">
          <ac:chgData name="Peter Lindes" userId="e1c5e5a1f6cade15" providerId="LiveId" clId="{C78C31E1-A5AF-4FAE-ABA1-33A5D152253E}" dt="2021-06-10T19:57:06.908" v="1177" actId="1076"/>
          <ac:picMkLst>
            <pc:docMk/>
            <pc:sldMk cId="3424313972" sldId="343"/>
            <ac:picMk id="13" creationId="{31A5E1C5-1608-4F94-8FC0-63A43C7945D9}"/>
          </ac:picMkLst>
        </pc:picChg>
        <pc:cxnChg chg="mod topLvl">
          <ac:chgData name="Peter Lindes" userId="e1c5e5a1f6cade15" providerId="LiveId" clId="{C78C31E1-A5AF-4FAE-ABA1-33A5D152253E}" dt="2021-06-10T19:57:47.100" v="1196" actId="14100"/>
          <ac:cxnSpMkLst>
            <pc:docMk/>
            <pc:sldMk cId="3424313972" sldId="343"/>
            <ac:cxnSpMk id="15" creationId="{8E9AE261-708C-4DA8-9850-039F1E6C1FDE}"/>
          </ac:cxnSpMkLst>
        </pc:cxnChg>
        <pc:cxnChg chg="mod topLvl">
          <ac:chgData name="Peter Lindes" userId="e1c5e5a1f6cade15" providerId="LiveId" clId="{C78C31E1-A5AF-4FAE-ABA1-33A5D152253E}" dt="2021-06-10T19:57:30.806" v="1195" actId="1037"/>
          <ac:cxnSpMkLst>
            <pc:docMk/>
            <pc:sldMk cId="3424313972" sldId="343"/>
            <ac:cxnSpMk id="16" creationId="{8E000340-335C-411B-B9F7-B3526D99A11C}"/>
          </ac:cxnSpMkLst>
        </pc:cxnChg>
        <pc:cxnChg chg="mod topLvl">
          <ac:chgData name="Peter Lindes" userId="e1c5e5a1f6cade15" providerId="LiveId" clId="{C78C31E1-A5AF-4FAE-ABA1-33A5D152253E}" dt="2021-06-10T19:57:30.806" v="1195" actId="1037"/>
          <ac:cxnSpMkLst>
            <pc:docMk/>
            <pc:sldMk cId="3424313972" sldId="343"/>
            <ac:cxnSpMk id="17" creationId="{8B8EAAC6-C39C-4513-B747-1F02D535BBFA}"/>
          </ac:cxnSpMkLst>
        </pc:cxnChg>
      </pc:sldChg>
      <pc:sldChg chg="addSp delSp new del mod modAnim">
        <pc:chgData name="Peter Lindes" userId="e1c5e5a1f6cade15" providerId="LiveId" clId="{C78C31E1-A5AF-4FAE-ABA1-33A5D152253E}" dt="2021-06-10T11:40:14.883" v="1030" actId="2696"/>
        <pc:sldMkLst>
          <pc:docMk/>
          <pc:sldMk cId="3279896500" sldId="344"/>
        </pc:sldMkLst>
        <pc:picChg chg="add del">
          <ac:chgData name="Peter Lindes" userId="e1c5e5a1f6cade15" providerId="LiveId" clId="{C78C31E1-A5AF-4FAE-ABA1-33A5D152253E}" dt="2021-06-09T23:03:13.988" v="950" actId="478"/>
          <ac:picMkLst>
            <pc:docMk/>
            <pc:sldMk cId="3279896500" sldId="344"/>
            <ac:picMk id="4" creationId="{8C140D1D-E257-4369-802A-CE70C2623CEF}"/>
          </ac:picMkLst>
        </pc:picChg>
        <pc:picChg chg="add del">
          <ac:chgData name="Peter Lindes" userId="e1c5e5a1f6cade15" providerId="LiveId" clId="{C78C31E1-A5AF-4FAE-ABA1-33A5D152253E}" dt="2021-06-09T23:03:13.043" v="949" actId="478"/>
          <ac:picMkLst>
            <pc:docMk/>
            <pc:sldMk cId="3279896500" sldId="344"/>
            <ac:picMk id="6" creationId="{459C9A1F-F811-4CA1-8EF1-BC126E4FA5A3}"/>
          </ac:picMkLst>
        </pc:picChg>
        <pc:picChg chg="add del">
          <ac:chgData name="Peter Lindes" userId="e1c5e5a1f6cade15" providerId="LiveId" clId="{C78C31E1-A5AF-4FAE-ABA1-33A5D152253E}" dt="2021-06-09T23:03:11.987" v="948" actId="478"/>
          <ac:picMkLst>
            <pc:docMk/>
            <pc:sldMk cId="3279896500" sldId="344"/>
            <ac:picMk id="8" creationId="{333C451F-393D-4EA2-9393-75822C57E321}"/>
          </ac:picMkLst>
        </pc:picChg>
        <pc:picChg chg="add del">
          <ac:chgData name="Peter Lindes" userId="e1c5e5a1f6cade15" providerId="LiveId" clId="{C78C31E1-A5AF-4FAE-ABA1-33A5D152253E}" dt="2021-06-09T23:03:08.843" v="947" actId="478"/>
          <ac:picMkLst>
            <pc:docMk/>
            <pc:sldMk cId="3279896500" sldId="344"/>
            <ac:picMk id="10" creationId="{99F56F03-0677-4813-B1CE-6943E36D4DF4}"/>
          </ac:picMkLst>
        </pc:picChg>
        <pc:picChg chg="add">
          <ac:chgData name="Peter Lindes" userId="e1c5e5a1f6cade15" providerId="LiveId" clId="{C78C31E1-A5AF-4FAE-ABA1-33A5D152253E}" dt="2021-06-09T23:03:38.001" v="951" actId="22"/>
          <ac:picMkLst>
            <pc:docMk/>
            <pc:sldMk cId="3279896500" sldId="344"/>
            <ac:picMk id="12" creationId="{F4276DA5-E3D2-43D5-8C8B-27B9BB4D50F5}"/>
          </ac:picMkLst>
        </pc:picChg>
        <pc:picChg chg="add">
          <ac:chgData name="Peter Lindes" userId="e1c5e5a1f6cade15" providerId="LiveId" clId="{C78C31E1-A5AF-4FAE-ABA1-33A5D152253E}" dt="2021-06-09T23:03:54.177" v="953" actId="22"/>
          <ac:picMkLst>
            <pc:docMk/>
            <pc:sldMk cId="3279896500" sldId="344"/>
            <ac:picMk id="14" creationId="{5D038547-93E8-4B8E-9716-C931B26D1B05}"/>
          </ac:picMkLst>
        </pc:picChg>
        <pc:picChg chg="add">
          <ac:chgData name="Peter Lindes" userId="e1c5e5a1f6cade15" providerId="LiveId" clId="{C78C31E1-A5AF-4FAE-ABA1-33A5D152253E}" dt="2021-06-09T23:04:07.503" v="955" actId="22"/>
          <ac:picMkLst>
            <pc:docMk/>
            <pc:sldMk cId="3279896500" sldId="344"/>
            <ac:picMk id="16" creationId="{48C23C13-309D-40AF-B3F1-15336C817236}"/>
          </ac:picMkLst>
        </pc:picChg>
        <pc:picChg chg="add">
          <ac:chgData name="Peter Lindes" userId="e1c5e5a1f6cade15" providerId="LiveId" clId="{C78C31E1-A5AF-4FAE-ABA1-33A5D152253E}" dt="2021-06-09T23:04:19.804" v="957" actId="22"/>
          <ac:picMkLst>
            <pc:docMk/>
            <pc:sldMk cId="3279896500" sldId="344"/>
            <ac:picMk id="18" creationId="{A9DCC613-628D-4AF0-8ADB-0A899DC98798}"/>
          </ac:picMkLst>
        </pc:picChg>
      </pc:sldChg>
      <pc:sldChg chg="addSp delSp modSp new mod ord delAnim modAnim modShow">
        <pc:chgData name="Peter Lindes" userId="e1c5e5a1f6cade15" providerId="LiveId" clId="{C78C31E1-A5AF-4FAE-ABA1-33A5D152253E}" dt="2021-06-10T22:15:27.885" v="1579"/>
        <pc:sldMkLst>
          <pc:docMk/>
          <pc:sldMk cId="2433271433" sldId="345"/>
        </pc:sldMkLst>
        <pc:spChg chg="add mod">
          <ac:chgData name="Peter Lindes" userId="e1c5e5a1f6cade15" providerId="LiveId" clId="{C78C31E1-A5AF-4FAE-ABA1-33A5D152253E}" dt="2021-06-10T11:39:53.211" v="1029" actId="14100"/>
          <ac:spMkLst>
            <pc:docMk/>
            <pc:sldMk cId="2433271433" sldId="345"/>
            <ac:spMk id="14" creationId="{712DA0B6-E67A-4F61-8037-9684E66402D4}"/>
          </ac:spMkLst>
        </pc:spChg>
        <pc:picChg chg="add">
          <ac:chgData name="Peter Lindes" userId="e1c5e5a1f6cade15" providerId="LiveId" clId="{C78C31E1-A5AF-4FAE-ABA1-33A5D152253E}" dt="2021-06-10T11:34:05.569" v="969" actId="22"/>
          <ac:picMkLst>
            <pc:docMk/>
            <pc:sldMk cId="2433271433" sldId="345"/>
            <ac:picMk id="4" creationId="{72F19FFF-3CA5-438E-B951-116C79F05F24}"/>
          </ac:picMkLst>
        </pc:picChg>
        <pc:picChg chg="add del">
          <ac:chgData name="Peter Lindes" userId="e1c5e5a1f6cade15" providerId="LiveId" clId="{C78C31E1-A5AF-4FAE-ABA1-33A5D152253E}" dt="2021-06-10T11:36:15.375" v="973" actId="22"/>
          <ac:picMkLst>
            <pc:docMk/>
            <pc:sldMk cId="2433271433" sldId="345"/>
            <ac:picMk id="6" creationId="{DE8BDA4A-43D7-48DB-B446-C76C7A055BE9}"/>
          </ac:picMkLst>
        </pc:picChg>
        <pc:picChg chg="add del">
          <ac:chgData name="Peter Lindes" userId="e1c5e5a1f6cade15" providerId="LiveId" clId="{C78C31E1-A5AF-4FAE-ABA1-33A5D152253E}" dt="2021-06-10T11:36:13.012" v="972" actId="22"/>
          <ac:picMkLst>
            <pc:docMk/>
            <pc:sldMk cId="2433271433" sldId="345"/>
            <ac:picMk id="8" creationId="{8C8CF9CE-C334-4A0B-BEF2-C0587E651F7A}"/>
          </ac:picMkLst>
        </pc:picChg>
        <pc:picChg chg="add del">
          <ac:chgData name="Peter Lindes" userId="e1c5e5a1f6cade15" providerId="LiveId" clId="{C78C31E1-A5AF-4FAE-ABA1-33A5D152253E}" dt="2021-06-10T11:36:25.813" v="975" actId="22"/>
          <ac:picMkLst>
            <pc:docMk/>
            <pc:sldMk cId="2433271433" sldId="345"/>
            <ac:picMk id="10" creationId="{9B8C7103-681E-47CB-BCC7-42DFE6346449}"/>
          </ac:picMkLst>
        </pc:picChg>
        <pc:picChg chg="add del">
          <ac:chgData name="Peter Lindes" userId="e1c5e5a1f6cade15" providerId="LiveId" clId="{C78C31E1-A5AF-4FAE-ABA1-33A5D152253E}" dt="2021-06-10T11:41:16.302" v="1033" actId="478"/>
          <ac:picMkLst>
            <pc:docMk/>
            <pc:sldMk cId="2433271433" sldId="345"/>
            <ac:picMk id="12" creationId="{2D81D395-5983-4830-9955-600678CDEDCE}"/>
          </ac:picMkLst>
        </pc:picChg>
        <pc:picChg chg="add del mod">
          <ac:chgData name="Peter Lindes" userId="e1c5e5a1f6cade15" providerId="LiveId" clId="{C78C31E1-A5AF-4FAE-ABA1-33A5D152253E}" dt="2021-06-10T11:38:13.416" v="982" actId="478"/>
          <ac:picMkLst>
            <pc:docMk/>
            <pc:sldMk cId="2433271433" sldId="345"/>
            <ac:picMk id="13" creationId="{324C7F44-B84C-437B-80B9-9D5DAF607381}"/>
          </ac:picMkLst>
        </pc:picChg>
        <pc:picChg chg="add del">
          <ac:chgData name="Peter Lindes" userId="e1c5e5a1f6cade15" providerId="LiveId" clId="{C78C31E1-A5AF-4FAE-ABA1-33A5D152253E}" dt="2021-06-10T11:42:21.372" v="1036" actId="22"/>
          <ac:picMkLst>
            <pc:docMk/>
            <pc:sldMk cId="2433271433" sldId="345"/>
            <ac:picMk id="16" creationId="{B5CBF4D2-0A76-4064-8FC8-79C4B0F7F864}"/>
          </ac:picMkLst>
        </pc:picChg>
        <pc:picChg chg="add del">
          <ac:chgData name="Peter Lindes" userId="e1c5e5a1f6cade15" providerId="LiveId" clId="{C78C31E1-A5AF-4FAE-ABA1-33A5D152253E}" dt="2021-06-10T11:42:46.435" v="1040" actId="22"/>
          <ac:picMkLst>
            <pc:docMk/>
            <pc:sldMk cId="2433271433" sldId="345"/>
            <ac:picMk id="18" creationId="{28A3FCF7-007A-443B-8C64-E249BBB95F87}"/>
          </ac:picMkLst>
        </pc:picChg>
        <pc:picChg chg="add">
          <ac:chgData name="Peter Lindes" userId="e1c5e5a1f6cade15" providerId="LiveId" clId="{C78C31E1-A5AF-4FAE-ABA1-33A5D152253E}" dt="2021-06-10T11:43:26.287" v="1041" actId="22"/>
          <ac:picMkLst>
            <pc:docMk/>
            <pc:sldMk cId="2433271433" sldId="345"/>
            <ac:picMk id="20" creationId="{FB32EAD3-D201-4BD1-A529-B86A7B071BC6}"/>
          </ac:picMkLst>
        </pc:picChg>
        <pc:picChg chg="add">
          <ac:chgData name="Peter Lindes" userId="e1c5e5a1f6cade15" providerId="LiveId" clId="{C78C31E1-A5AF-4FAE-ABA1-33A5D152253E}" dt="2021-06-10T11:45:06.686" v="1043" actId="22"/>
          <ac:picMkLst>
            <pc:docMk/>
            <pc:sldMk cId="2433271433" sldId="345"/>
            <ac:picMk id="22" creationId="{3E2DFDEA-CC36-4607-BD34-AA004E6833EA}"/>
          </ac:picMkLst>
        </pc:picChg>
        <pc:picChg chg="add">
          <ac:chgData name="Peter Lindes" userId="e1c5e5a1f6cade15" providerId="LiveId" clId="{C78C31E1-A5AF-4FAE-ABA1-33A5D152253E}" dt="2021-06-10T11:46:07.433" v="1045" actId="22"/>
          <ac:picMkLst>
            <pc:docMk/>
            <pc:sldMk cId="2433271433" sldId="345"/>
            <ac:picMk id="24" creationId="{1A4A37F8-0A60-4B68-8395-4678E77293FB}"/>
          </ac:picMkLst>
        </pc:picChg>
        <pc:picChg chg="add">
          <ac:chgData name="Peter Lindes" userId="e1c5e5a1f6cade15" providerId="LiveId" clId="{C78C31E1-A5AF-4FAE-ABA1-33A5D152253E}" dt="2021-06-10T11:47:15.877" v="1047" actId="22"/>
          <ac:picMkLst>
            <pc:docMk/>
            <pc:sldMk cId="2433271433" sldId="345"/>
            <ac:picMk id="26" creationId="{3AE0C6F0-08D0-4F85-BC93-F9E266B12638}"/>
          </ac:picMkLst>
        </pc:picChg>
        <pc:picChg chg="add">
          <ac:chgData name="Peter Lindes" userId="e1c5e5a1f6cade15" providerId="LiveId" clId="{C78C31E1-A5AF-4FAE-ABA1-33A5D152253E}" dt="2021-06-10T11:47:47.873" v="1049" actId="22"/>
          <ac:picMkLst>
            <pc:docMk/>
            <pc:sldMk cId="2433271433" sldId="345"/>
            <ac:picMk id="28" creationId="{56380704-7A19-4466-B6DE-DDB5E5D9B33C}"/>
          </ac:picMkLst>
        </pc:picChg>
        <pc:picChg chg="add">
          <ac:chgData name="Peter Lindes" userId="e1c5e5a1f6cade15" providerId="LiveId" clId="{C78C31E1-A5AF-4FAE-ABA1-33A5D152253E}" dt="2021-06-10T11:48:52.660" v="1051" actId="22"/>
          <ac:picMkLst>
            <pc:docMk/>
            <pc:sldMk cId="2433271433" sldId="345"/>
            <ac:picMk id="30" creationId="{E4D431E5-28FD-4CC6-866E-E1BC6C5BF2FA}"/>
          </ac:picMkLst>
        </pc:picChg>
        <pc:picChg chg="add del">
          <ac:chgData name="Peter Lindes" userId="e1c5e5a1f6cade15" providerId="LiveId" clId="{C78C31E1-A5AF-4FAE-ABA1-33A5D152253E}" dt="2021-06-10T13:36:34.940" v="1079" actId="478"/>
          <ac:picMkLst>
            <pc:docMk/>
            <pc:sldMk cId="2433271433" sldId="345"/>
            <ac:picMk id="32" creationId="{86E65D72-B28E-43BE-B916-09BF2B030037}"/>
          </ac:picMkLst>
        </pc:picChg>
        <pc:picChg chg="add del">
          <ac:chgData name="Peter Lindes" userId="e1c5e5a1f6cade15" providerId="LiveId" clId="{C78C31E1-A5AF-4FAE-ABA1-33A5D152253E}" dt="2021-06-10T13:36:32.428" v="1078" actId="478"/>
          <ac:picMkLst>
            <pc:docMk/>
            <pc:sldMk cId="2433271433" sldId="345"/>
            <ac:picMk id="34" creationId="{E8940CCC-B5E8-4747-8AFD-7E0777A03900}"/>
          </ac:picMkLst>
        </pc:picChg>
        <pc:picChg chg="add del">
          <ac:chgData name="Peter Lindes" userId="e1c5e5a1f6cade15" providerId="LiveId" clId="{C78C31E1-A5AF-4FAE-ABA1-33A5D152253E}" dt="2021-06-10T13:36:29.508" v="1077" actId="478"/>
          <ac:picMkLst>
            <pc:docMk/>
            <pc:sldMk cId="2433271433" sldId="345"/>
            <ac:picMk id="36" creationId="{53929F3D-7DA1-452E-A4A9-0452BD8EDDBC}"/>
          </ac:picMkLst>
        </pc:picChg>
        <pc:picChg chg="add del">
          <ac:chgData name="Peter Lindes" userId="e1c5e5a1f6cade15" providerId="LiveId" clId="{C78C31E1-A5AF-4FAE-ABA1-33A5D152253E}" dt="2021-06-10T13:36:28.165" v="1076" actId="478"/>
          <ac:picMkLst>
            <pc:docMk/>
            <pc:sldMk cId="2433271433" sldId="345"/>
            <ac:picMk id="38" creationId="{C0624A7B-2A8A-417B-8784-389679673DA4}"/>
          </ac:picMkLst>
        </pc:picChg>
        <pc:picChg chg="add del">
          <ac:chgData name="Peter Lindes" userId="e1c5e5a1f6cade15" providerId="LiveId" clId="{C78C31E1-A5AF-4FAE-ABA1-33A5D152253E}" dt="2021-06-10T13:36:26.841" v="1075" actId="478"/>
          <ac:picMkLst>
            <pc:docMk/>
            <pc:sldMk cId="2433271433" sldId="345"/>
            <ac:picMk id="40" creationId="{ECF406D2-DE8E-4FBE-AE64-0F45F27E1082}"/>
          </ac:picMkLst>
        </pc:picChg>
        <pc:picChg chg="add del">
          <ac:chgData name="Peter Lindes" userId="e1c5e5a1f6cade15" providerId="LiveId" clId="{C78C31E1-A5AF-4FAE-ABA1-33A5D152253E}" dt="2021-06-10T13:36:25.444" v="1074" actId="478"/>
          <ac:picMkLst>
            <pc:docMk/>
            <pc:sldMk cId="2433271433" sldId="345"/>
            <ac:picMk id="42" creationId="{F60B6D57-6008-4601-892E-71259C223C68}"/>
          </ac:picMkLst>
        </pc:picChg>
        <pc:picChg chg="add del">
          <ac:chgData name="Peter Lindes" userId="e1c5e5a1f6cade15" providerId="LiveId" clId="{C78C31E1-A5AF-4FAE-ABA1-33A5D152253E}" dt="2021-06-10T13:36:23.916" v="1073" actId="478"/>
          <ac:picMkLst>
            <pc:docMk/>
            <pc:sldMk cId="2433271433" sldId="345"/>
            <ac:picMk id="44" creationId="{E8C2986A-38D5-4A9A-865A-52FDE67EA3F1}"/>
          </ac:picMkLst>
        </pc:picChg>
        <pc:picChg chg="add del">
          <ac:chgData name="Peter Lindes" userId="e1c5e5a1f6cade15" providerId="LiveId" clId="{C78C31E1-A5AF-4FAE-ABA1-33A5D152253E}" dt="2021-06-10T13:36:21.957" v="1072" actId="478"/>
          <ac:picMkLst>
            <pc:docMk/>
            <pc:sldMk cId="2433271433" sldId="345"/>
            <ac:picMk id="46" creationId="{6D96AEBF-71E1-43A7-BB8D-3AD3F262EA0E}"/>
          </ac:picMkLst>
        </pc:picChg>
        <pc:picChg chg="add del">
          <ac:chgData name="Peter Lindes" userId="e1c5e5a1f6cade15" providerId="LiveId" clId="{C78C31E1-A5AF-4FAE-ABA1-33A5D152253E}" dt="2021-06-10T13:36:20.040" v="1071" actId="478"/>
          <ac:picMkLst>
            <pc:docMk/>
            <pc:sldMk cId="2433271433" sldId="345"/>
            <ac:picMk id="48" creationId="{EC2F40BA-1658-4328-BFE8-2A4C4C29876E}"/>
          </ac:picMkLst>
        </pc:picChg>
        <pc:picChg chg="add">
          <ac:chgData name="Peter Lindes" userId="e1c5e5a1f6cade15" providerId="LiveId" clId="{C78C31E1-A5AF-4FAE-ABA1-33A5D152253E}" dt="2021-06-10T13:36:43.523" v="1080" actId="22"/>
          <ac:picMkLst>
            <pc:docMk/>
            <pc:sldMk cId="2433271433" sldId="345"/>
            <ac:picMk id="50" creationId="{6A06C0BC-6BCF-4B57-B3B4-F9878D8E9954}"/>
          </ac:picMkLst>
        </pc:picChg>
        <pc:picChg chg="add">
          <ac:chgData name="Peter Lindes" userId="e1c5e5a1f6cade15" providerId="LiveId" clId="{C78C31E1-A5AF-4FAE-ABA1-33A5D152253E}" dt="2021-06-10T13:36:57.089" v="1082" actId="22"/>
          <ac:picMkLst>
            <pc:docMk/>
            <pc:sldMk cId="2433271433" sldId="345"/>
            <ac:picMk id="52" creationId="{46E31F12-34D2-4418-A092-3D245F5BB0F5}"/>
          </ac:picMkLst>
        </pc:picChg>
        <pc:picChg chg="add">
          <ac:chgData name="Peter Lindes" userId="e1c5e5a1f6cade15" providerId="LiveId" clId="{C78C31E1-A5AF-4FAE-ABA1-33A5D152253E}" dt="2021-06-10T13:37:10.922" v="1084" actId="22"/>
          <ac:picMkLst>
            <pc:docMk/>
            <pc:sldMk cId="2433271433" sldId="345"/>
            <ac:picMk id="54" creationId="{3496A6CF-BE85-45C7-9D52-3714FAB63063}"/>
          </ac:picMkLst>
        </pc:picChg>
        <pc:picChg chg="add">
          <ac:chgData name="Peter Lindes" userId="e1c5e5a1f6cade15" providerId="LiveId" clId="{C78C31E1-A5AF-4FAE-ABA1-33A5D152253E}" dt="2021-06-10T13:37:25.158" v="1086" actId="22"/>
          <ac:picMkLst>
            <pc:docMk/>
            <pc:sldMk cId="2433271433" sldId="345"/>
            <ac:picMk id="56" creationId="{E6DE27AB-7D0F-4B07-ACB8-6DBB26DB27DC}"/>
          </ac:picMkLst>
        </pc:picChg>
        <pc:picChg chg="add">
          <ac:chgData name="Peter Lindes" userId="e1c5e5a1f6cade15" providerId="LiveId" clId="{C78C31E1-A5AF-4FAE-ABA1-33A5D152253E}" dt="2021-06-10T13:37:36.346" v="1088" actId="22"/>
          <ac:picMkLst>
            <pc:docMk/>
            <pc:sldMk cId="2433271433" sldId="345"/>
            <ac:picMk id="58" creationId="{01FBE760-5506-4F55-BFFD-D4624CCA3A87}"/>
          </ac:picMkLst>
        </pc:picChg>
        <pc:picChg chg="add">
          <ac:chgData name="Peter Lindes" userId="e1c5e5a1f6cade15" providerId="LiveId" clId="{C78C31E1-A5AF-4FAE-ABA1-33A5D152253E}" dt="2021-06-10T13:37:54.313" v="1090" actId="22"/>
          <ac:picMkLst>
            <pc:docMk/>
            <pc:sldMk cId="2433271433" sldId="345"/>
            <ac:picMk id="60" creationId="{2895A65F-15F5-421D-B515-077D282DA797}"/>
          </ac:picMkLst>
        </pc:picChg>
        <pc:picChg chg="add">
          <ac:chgData name="Peter Lindes" userId="e1c5e5a1f6cade15" providerId="LiveId" clId="{C78C31E1-A5AF-4FAE-ABA1-33A5D152253E}" dt="2021-06-10T13:38:16.197" v="1092" actId="22"/>
          <ac:picMkLst>
            <pc:docMk/>
            <pc:sldMk cId="2433271433" sldId="345"/>
            <ac:picMk id="62" creationId="{3BF2E399-A49C-4E13-9E91-1821F4166554}"/>
          </ac:picMkLst>
        </pc:picChg>
        <pc:picChg chg="add">
          <ac:chgData name="Peter Lindes" userId="e1c5e5a1f6cade15" providerId="LiveId" clId="{C78C31E1-A5AF-4FAE-ABA1-33A5D152253E}" dt="2021-06-10T13:38:26.676" v="1094" actId="22"/>
          <ac:picMkLst>
            <pc:docMk/>
            <pc:sldMk cId="2433271433" sldId="345"/>
            <ac:picMk id="64" creationId="{BF85013A-784C-4DE4-A9E3-C8C41AA5B6B5}"/>
          </ac:picMkLst>
        </pc:picChg>
        <pc:picChg chg="add">
          <ac:chgData name="Peter Lindes" userId="e1c5e5a1f6cade15" providerId="LiveId" clId="{C78C31E1-A5AF-4FAE-ABA1-33A5D152253E}" dt="2021-06-10T13:38:38.525" v="1096" actId="22"/>
          <ac:picMkLst>
            <pc:docMk/>
            <pc:sldMk cId="2433271433" sldId="345"/>
            <ac:picMk id="66" creationId="{55D89E98-5884-4946-82EF-0468FF68C21C}"/>
          </ac:picMkLst>
        </pc:picChg>
      </pc:sldChg>
      <pc:sldChg chg="addSp delSp modSp add mod delAnim modAnim">
        <pc:chgData name="Peter Lindes" userId="e1c5e5a1f6cade15" providerId="LiveId" clId="{C78C31E1-A5AF-4FAE-ABA1-33A5D152253E}" dt="2021-06-13T17:28:50.478" v="2139" actId="21"/>
        <pc:sldMkLst>
          <pc:docMk/>
          <pc:sldMk cId="2692945885" sldId="346"/>
        </pc:sldMkLst>
        <pc:spChg chg="add del">
          <ac:chgData name="Peter Lindes" userId="e1c5e5a1f6cade15" providerId="LiveId" clId="{C78C31E1-A5AF-4FAE-ABA1-33A5D152253E}" dt="2021-06-13T17:28:50.478" v="2139" actId="21"/>
          <ac:spMkLst>
            <pc:docMk/>
            <pc:sldMk cId="2692945885" sldId="346"/>
            <ac:spMk id="3" creationId="{ADF35858-CC71-4151-AAC2-86D2EBCD2595}"/>
          </ac:spMkLst>
        </pc:spChg>
        <pc:picChg chg="del">
          <ac:chgData name="Peter Lindes" userId="e1c5e5a1f6cade15" providerId="LiveId" clId="{C78C31E1-A5AF-4FAE-ABA1-33A5D152253E}" dt="2021-06-10T20:16:14.938" v="1204" actId="478"/>
          <ac:picMkLst>
            <pc:docMk/>
            <pc:sldMk cId="2692945885" sldId="346"/>
            <ac:picMk id="4" creationId="{72F19FFF-3CA5-438E-B951-116C79F05F24}"/>
          </ac:picMkLst>
        </pc:picChg>
        <pc:picChg chg="add mod">
          <ac:chgData name="Peter Lindes" userId="e1c5e5a1f6cade15" providerId="LiveId" clId="{C78C31E1-A5AF-4FAE-ABA1-33A5D152253E}" dt="2021-06-10T20:16:07.320" v="1203" actId="1076"/>
          <ac:picMkLst>
            <pc:docMk/>
            <pc:sldMk cId="2692945885" sldId="346"/>
            <ac:picMk id="5" creationId="{39A9720F-3978-4171-816B-D43EE7F51160}"/>
          </ac:picMkLst>
        </pc:picChg>
        <pc:picChg chg="add">
          <ac:chgData name="Peter Lindes" userId="e1c5e5a1f6cade15" providerId="LiveId" clId="{C78C31E1-A5AF-4FAE-ABA1-33A5D152253E}" dt="2021-06-10T20:16:31.698" v="1205" actId="22"/>
          <ac:picMkLst>
            <pc:docMk/>
            <pc:sldMk cId="2692945885" sldId="346"/>
            <ac:picMk id="7" creationId="{4380DBB2-F312-4DAA-A501-08BA0F43D696}"/>
          </ac:picMkLst>
        </pc:picChg>
        <pc:picChg chg="del">
          <ac:chgData name="Peter Lindes" userId="e1c5e5a1f6cade15" providerId="LiveId" clId="{C78C31E1-A5AF-4FAE-ABA1-33A5D152253E}" dt="2021-06-10T20:00:04.466" v="1199" actId="478"/>
          <ac:picMkLst>
            <pc:docMk/>
            <pc:sldMk cId="2692945885" sldId="346"/>
            <ac:picMk id="20" creationId="{FB32EAD3-D201-4BD1-A529-B86A7B071BC6}"/>
          </ac:picMkLst>
        </pc:picChg>
        <pc:picChg chg="del">
          <ac:chgData name="Peter Lindes" userId="e1c5e5a1f6cade15" providerId="LiveId" clId="{C78C31E1-A5AF-4FAE-ABA1-33A5D152253E}" dt="2021-06-10T20:00:04.466" v="1199" actId="478"/>
          <ac:picMkLst>
            <pc:docMk/>
            <pc:sldMk cId="2692945885" sldId="346"/>
            <ac:picMk id="22" creationId="{3E2DFDEA-CC36-4607-BD34-AA004E6833EA}"/>
          </ac:picMkLst>
        </pc:picChg>
        <pc:picChg chg="del">
          <ac:chgData name="Peter Lindes" userId="e1c5e5a1f6cade15" providerId="LiveId" clId="{C78C31E1-A5AF-4FAE-ABA1-33A5D152253E}" dt="2021-06-10T20:00:04.466" v="1199" actId="478"/>
          <ac:picMkLst>
            <pc:docMk/>
            <pc:sldMk cId="2692945885" sldId="346"/>
            <ac:picMk id="24" creationId="{1A4A37F8-0A60-4B68-8395-4678E77293FB}"/>
          </ac:picMkLst>
        </pc:picChg>
        <pc:picChg chg="del">
          <ac:chgData name="Peter Lindes" userId="e1c5e5a1f6cade15" providerId="LiveId" clId="{C78C31E1-A5AF-4FAE-ABA1-33A5D152253E}" dt="2021-06-10T20:00:04.466" v="1199" actId="478"/>
          <ac:picMkLst>
            <pc:docMk/>
            <pc:sldMk cId="2692945885" sldId="346"/>
            <ac:picMk id="26" creationId="{3AE0C6F0-08D0-4F85-BC93-F9E266B12638}"/>
          </ac:picMkLst>
        </pc:picChg>
        <pc:picChg chg="del">
          <ac:chgData name="Peter Lindes" userId="e1c5e5a1f6cade15" providerId="LiveId" clId="{C78C31E1-A5AF-4FAE-ABA1-33A5D152253E}" dt="2021-06-10T20:00:04.466" v="1199" actId="478"/>
          <ac:picMkLst>
            <pc:docMk/>
            <pc:sldMk cId="2692945885" sldId="346"/>
            <ac:picMk id="28" creationId="{56380704-7A19-4466-B6DE-DDB5E5D9B33C}"/>
          </ac:picMkLst>
        </pc:picChg>
        <pc:picChg chg="del">
          <ac:chgData name="Peter Lindes" userId="e1c5e5a1f6cade15" providerId="LiveId" clId="{C78C31E1-A5AF-4FAE-ABA1-33A5D152253E}" dt="2021-06-10T20:00:04.466" v="1199" actId="478"/>
          <ac:picMkLst>
            <pc:docMk/>
            <pc:sldMk cId="2692945885" sldId="346"/>
            <ac:picMk id="30" creationId="{E4D431E5-28FD-4CC6-866E-E1BC6C5BF2FA}"/>
          </ac:picMkLst>
        </pc:picChg>
        <pc:picChg chg="del">
          <ac:chgData name="Peter Lindes" userId="e1c5e5a1f6cade15" providerId="LiveId" clId="{C78C31E1-A5AF-4FAE-ABA1-33A5D152253E}" dt="2021-06-10T20:00:04.466" v="1199" actId="478"/>
          <ac:picMkLst>
            <pc:docMk/>
            <pc:sldMk cId="2692945885" sldId="346"/>
            <ac:picMk id="50" creationId="{6A06C0BC-6BCF-4B57-B3B4-F9878D8E9954}"/>
          </ac:picMkLst>
        </pc:picChg>
        <pc:picChg chg="del">
          <ac:chgData name="Peter Lindes" userId="e1c5e5a1f6cade15" providerId="LiveId" clId="{C78C31E1-A5AF-4FAE-ABA1-33A5D152253E}" dt="2021-06-10T20:00:04.466" v="1199" actId="478"/>
          <ac:picMkLst>
            <pc:docMk/>
            <pc:sldMk cId="2692945885" sldId="346"/>
            <ac:picMk id="52" creationId="{46E31F12-34D2-4418-A092-3D245F5BB0F5}"/>
          </ac:picMkLst>
        </pc:picChg>
        <pc:picChg chg="del">
          <ac:chgData name="Peter Lindes" userId="e1c5e5a1f6cade15" providerId="LiveId" clId="{C78C31E1-A5AF-4FAE-ABA1-33A5D152253E}" dt="2021-06-10T20:00:04.466" v="1199" actId="478"/>
          <ac:picMkLst>
            <pc:docMk/>
            <pc:sldMk cId="2692945885" sldId="346"/>
            <ac:picMk id="54" creationId="{3496A6CF-BE85-45C7-9D52-3714FAB63063}"/>
          </ac:picMkLst>
        </pc:picChg>
        <pc:picChg chg="del">
          <ac:chgData name="Peter Lindes" userId="e1c5e5a1f6cade15" providerId="LiveId" clId="{C78C31E1-A5AF-4FAE-ABA1-33A5D152253E}" dt="2021-06-10T20:00:04.466" v="1199" actId="478"/>
          <ac:picMkLst>
            <pc:docMk/>
            <pc:sldMk cId="2692945885" sldId="346"/>
            <ac:picMk id="56" creationId="{E6DE27AB-7D0F-4B07-ACB8-6DBB26DB27DC}"/>
          </ac:picMkLst>
        </pc:picChg>
        <pc:picChg chg="del">
          <ac:chgData name="Peter Lindes" userId="e1c5e5a1f6cade15" providerId="LiveId" clId="{C78C31E1-A5AF-4FAE-ABA1-33A5D152253E}" dt="2021-06-10T20:00:04.466" v="1199" actId="478"/>
          <ac:picMkLst>
            <pc:docMk/>
            <pc:sldMk cId="2692945885" sldId="346"/>
            <ac:picMk id="58" creationId="{01FBE760-5506-4F55-BFFD-D4624CCA3A87}"/>
          </ac:picMkLst>
        </pc:picChg>
        <pc:picChg chg="del">
          <ac:chgData name="Peter Lindes" userId="e1c5e5a1f6cade15" providerId="LiveId" clId="{C78C31E1-A5AF-4FAE-ABA1-33A5D152253E}" dt="2021-06-10T20:00:04.466" v="1199" actId="478"/>
          <ac:picMkLst>
            <pc:docMk/>
            <pc:sldMk cId="2692945885" sldId="346"/>
            <ac:picMk id="60" creationId="{2895A65F-15F5-421D-B515-077D282DA797}"/>
          </ac:picMkLst>
        </pc:picChg>
        <pc:picChg chg="del">
          <ac:chgData name="Peter Lindes" userId="e1c5e5a1f6cade15" providerId="LiveId" clId="{C78C31E1-A5AF-4FAE-ABA1-33A5D152253E}" dt="2021-06-10T20:00:04.466" v="1199" actId="478"/>
          <ac:picMkLst>
            <pc:docMk/>
            <pc:sldMk cId="2692945885" sldId="346"/>
            <ac:picMk id="62" creationId="{3BF2E399-A49C-4E13-9E91-1821F4166554}"/>
          </ac:picMkLst>
        </pc:picChg>
        <pc:picChg chg="del">
          <ac:chgData name="Peter Lindes" userId="e1c5e5a1f6cade15" providerId="LiveId" clId="{C78C31E1-A5AF-4FAE-ABA1-33A5D152253E}" dt="2021-06-10T20:00:04.466" v="1199" actId="478"/>
          <ac:picMkLst>
            <pc:docMk/>
            <pc:sldMk cId="2692945885" sldId="346"/>
            <ac:picMk id="64" creationId="{BF85013A-784C-4DE4-A9E3-C8C41AA5B6B5}"/>
          </ac:picMkLst>
        </pc:picChg>
        <pc:picChg chg="del">
          <ac:chgData name="Peter Lindes" userId="e1c5e5a1f6cade15" providerId="LiveId" clId="{C78C31E1-A5AF-4FAE-ABA1-33A5D152253E}" dt="2021-06-10T20:00:04.466" v="1199" actId="478"/>
          <ac:picMkLst>
            <pc:docMk/>
            <pc:sldMk cId="2692945885" sldId="346"/>
            <ac:picMk id="66" creationId="{55D89E98-5884-4946-82EF-0468FF68C21C}"/>
          </ac:picMkLst>
        </pc:picChg>
      </pc:sldChg>
      <pc:sldChg chg="delSp modSp add del mod delAnim modAnim">
        <pc:chgData name="Peter Lindes" userId="e1c5e5a1f6cade15" providerId="LiveId" clId="{C78C31E1-A5AF-4FAE-ABA1-33A5D152253E}" dt="2021-06-10T19:59:35.583" v="1197" actId="47"/>
        <pc:sldMkLst>
          <pc:docMk/>
          <pc:sldMk cId="3013933107" sldId="346"/>
        </pc:sldMkLst>
        <pc:spChg chg="del mod">
          <ac:chgData name="Peter Lindes" userId="e1c5e5a1f6cade15" providerId="LiveId" clId="{C78C31E1-A5AF-4FAE-ABA1-33A5D152253E}" dt="2021-06-10T19:55:46.536" v="1168" actId="478"/>
          <ac:spMkLst>
            <pc:docMk/>
            <pc:sldMk cId="3013933107" sldId="346"/>
            <ac:spMk id="4" creationId="{00000000-0000-0000-0000-000000000000}"/>
          </ac:spMkLst>
        </pc:spChg>
        <pc:spChg chg="del mod">
          <ac:chgData name="Peter Lindes" userId="e1c5e5a1f6cade15" providerId="LiveId" clId="{C78C31E1-A5AF-4FAE-ABA1-33A5D152253E}" dt="2021-06-10T19:55:35.722" v="1165" actId="478"/>
          <ac:spMkLst>
            <pc:docMk/>
            <pc:sldMk cId="3013933107" sldId="346"/>
            <ac:spMk id="111" creationId="{159C32CF-B091-443B-B299-301381686185}"/>
          </ac:spMkLst>
        </pc:spChg>
        <pc:spChg chg="del">
          <ac:chgData name="Peter Lindes" userId="e1c5e5a1f6cade15" providerId="LiveId" clId="{C78C31E1-A5AF-4FAE-ABA1-33A5D152253E}" dt="2021-06-10T19:55:42.242" v="1166" actId="478"/>
          <ac:spMkLst>
            <pc:docMk/>
            <pc:sldMk cId="3013933107" sldId="346"/>
            <ac:spMk id="121" creationId="{00000000-0000-0000-0000-000000000000}"/>
          </ac:spMkLst>
        </pc:spChg>
        <pc:grpChg chg="del">
          <ac:chgData name="Peter Lindes" userId="e1c5e5a1f6cade15" providerId="LiveId" clId="{C78C31E1-A5AF-4FAE-ABA1-33A5D152253E}" dt="2021-06-10T19:55:51.250" v="1169" actId="478"/>
          <ac:grpSpMkLst>
            <pc:docMk/>
            <pc:sldMk cId="3013933107" sldId="346"/>
            <ac:grpSpMk id="5" creationId="{00000000-0000-0000-0000-000000000000}"/>
          </ac:grpSpMkLst>
        </pc:grpChg>
        <pc:grpChg chg="del">
          <ac:chgData name="Peter Lindes" userId="e1c5e5a1f6cade15" providerId="LiveId" clId="{C78C31E1-A5AF-4FAE-ABA1-33A5D152253E}" dt="2021-06-10T19:55:51.250" v="1169" actId="478"/>
          <ac:grpSpMkLst>
            <pc:docMk/>
            <pc:sldMk cId="3013933107" sldId="346"/>
            <ac:grpSpMk id="9" creationId="{00000000-0000-0000-0000-000000000000}"/>
          </ac:grpSpMkLst>
        </pc:grpChg>
        <pc:grpChg chg="del">
          <ac:chgData name="Peter Lindes" userId="e1c5e5a1f6cade15" providerId="LiveId" clId="{C78C31E1-A5AF-4FAE-ABA1-33A5D152253E}" dt="2021-06-10T19:55:51.250" v="1169" actId="478"/>
          <ac:grpSpMkLst>
            <pc:docMk/>
            <pc:sldMk cId="3013933107" sldId="346"/>
            <ac:grpSpMk id="15" creationId="{00000000-0000-0000-0000-000000000000}"/>
          </ac:grpSpMkLst>
        </pc:grpChg>
        <pc:grpChg chg="del">
          <ac:chgData name="Peter Lindes" userId="e1c5e5a1f6cade15" providerId="LiveId" clId="{C78C31E1-A5AF-4FAE-ABA1-33A5D152253E}" dt="2021-06-10T19:55:51.250" v="1169" actId="478"/>
          <ac:grpSpMkLst>
            <pc:docMk/>
            <pc:sldMk cId="3013933107" sldId="346"/>
            <ac:grpSpMk id="19" creationId="{00000000-0000-0000-0000-000000000000}"/>
          </ac:grpSpMkLst>
        </pc:grpChg>
        <pc:grpChg chg="del">
          <ac:chgData name="Peter Lindes" userId="e1c5e5a1f6cade15" providerId="LiveId" clId="{C78C31E1-A5AF-4FAE-ABA1-33A5D152253E}" dt="2021-06-10T19:55:51.250" v="1169" actId="478"/>
          <ac:grpSpMkLst>
            <pc:docMk/>
            <pc:sldMk cId="3013933107" sldId="346"/>
            <ac:grpSpMk id="21" creationId="{00000000-0000-0000-0000-000000000000}"/>
          </ac:grpSpMkLst>
        </pc:grpChg>
        <pc:grpChg chg="del">
          <ac:chgData name="Peter Lindes" userId="e1c5e5a1f6cade15" providerId="LiveId" clId="{C78C31E1-A5AF-4FAE-ABA1-33A5D152253E}" dt="2021-06-10T19:55:51.250" v="1169" actId="478"/>
          <ac:grpSpMkLst>
            <pc:docMk/>
            <pc:sldMk cId="3013933107" sldId="346"/>
            <ac:grpSpMk id="22" creationId="{00000000-0000-0000-0000-000000000000}"/>
          </ac:grpSpMkLst>
        </pc:grpChg>
        <pc:grpChg chg="del">
          <ac:chgData name="Peter Lindes" userId="e1c5e5a1f6cade15" providerId="LiveId" clId="{C78C31E1-A5AF-4FAE-ABA1-33A5D152253E}" dt="2021-06-10T19:55:51.250" v="1169" actId="478"/>
          <ac:grpSpMkLst>
            <pc:docMk/>
            <pc:sldMk cId="3013933107" sldId="346"/>
            <ac:grpSpMk id="183" creationId="{00000000-0000-0000-0000-000000000000}"/>
          </ac:grpSpMkLst>
        </pc:grpChg>
      </pc:sldChg>
      <pc:sldChg chg="addSp delSp modSp new mod modAnim">
        <pc:chgData name="Peter Lindes" userId="e1c5e5a1f6cade15" providerId="LiveId" clId="{C78C31E1-A5AF-4FAE-ABA1-33A5D152253E}" dt="2021-06-11T01:52:19.432" v="1660"/>
        <pc:sldMkLst>
          <pc:docMk/>
          <pc:sldMk cId="1392315954" sldId="347"/>
        </pc:sldMkLst>
        <pc:spChg chg="del">
          <ac:chgData name="Peter Lindes" userId="e1c5e5a1f6cade15" providerId="LiveId" clId="{C78C31E1-A5AF-4FAE-ABA1-33A5D152253E}" dt="2021-06-10T22:03:01.105" v="1208" actId="478"/>
          <ac:spMkLst>
            <pc:docMk/>
            <pc:sldMk cId="1392315954" sldId="347"/>
            <ac:spMk id="2" creationId="{A5D29271-C277-43F8-B35B-E6D1942B6B5C}"/>
          </ac:spMkLst>
        </pc:spChg>
        <pc:spChg chg="add mod">
          <ac:chgData name="Peter Lindes" userId="e1c5e5a1f6cade15" providerId="LiveId" clId="{C78C31E1-A5AF-4FAE-ABA1-33A5D152253E}" dt="2021-06-11T01:50:47.285" v="1657" actId="14100"/>
          <ac:spMkLst>
            <pc:docMk/>
            <pc:sldMk cId="1392315954" sldId="347"/>
            <ac:spMk id="5" creationId="{61A775C0-5B42-46BA-AB6E-ABA5DE3E9817}"/>
          </ac:spMkLst>
        </pc:spChg>
        <pc:spChg chg="add mod">
          <ac:chgData name="Peter Lindes" userId="e1c5e5a1f6cade15" providerId="LiveId" clId="{C78C31E1-A5AF-4FAE-ABA1-33A5D152253E}" dt="2021-06-11T01:50:43.521" v="1656" actId="14100"/>
          <ac:spMkLst>
            <pc:docMk/>
            <pc:sldMk cId="1392315954" sldId="347"/>
            <ac:spMk id="6" creationId="{D682E1A2-1430-41C0-89C6-FE88B780125F}"/>
          </ac:spMkLst>
        </pc:spChg>
        <pc:spChg chg="add mod">
          <ac:chgData name="Peter Lindes" userId="e1c5e5a1f6cade15" providerId="LiveId" clId="{C78C31E1-A5AF-4FAE-ABA1-33A5D152253E}" dt="2021-06-11T01:50:39.710" v="1655" actId="14100"/>
          <ac:spMkLst>
            <pc:docMk/>
            <pc:sldMk cId="1392315954" sldId="347"/>
            <ac:spMk id="7" creationId="{30116BCF-7713-4B0A-AD1C-94B2D7F6F7CE}"/>
          </ac:spMkLst>
        </pc:spChg>
        <pc:spChg chg="add mod">
          <ac:chgData name="Peter Lindes" userId="e1c5e5a1f6cade15" providerId="LiveId" clId="{C78C31E1-A5AF-4FAE-ABA1-33A5D152253E}" dt="2021-06-10T22:08:14.955" v="1396" actId="14100"/>
          <ac:spMkLst>
            <pc:docMk/>
            <pc:sldMk cId="1392315954" sldId="347"/>
            <ac:spMk id="8" creationId="{879B2D10-0866-4F6B-8241-54E1D2AB56DB}"/>
          </ac:spMkLst>
        </pc:spChg>
        <pc:spChg chg="add mod">
          <ac:chgData name="Peter Lindes" userId="e1c5e5a1f6cade15" providerId="LiveId" clId="{C78C31E1-A5AF-4FAE-ABA1-33A5D152253E}" dt="2021-06-10T22:09:13.573" v="1400" actId="1076"/>
          <ac:spMkLst>
            <pc:docMk/>
            <pc:sldMk cId="1392315954" sldId="347"/>
            <ac:spMk id="9" creationId="{BD785519-4F09-4E01-B409-1014D7FD4665}"/>
          </ac:spMkLst>
        </pc:spChg>
        <pc:spChg chg="add mod">
          <ac:chgData name="Peter Lindes" userId="e1c5e5a1f6cade15" providerId="LiveId" clId="{C78C31E1-A5AF-4FAE-ABA1-33A5D152253E}" dt="2021-06-10T22:09:01.252" v="1399" actId="1076"/>
          <ac:spMkLst>
            <pc:docMk/>
            <pc:sldMk cId="1392315954" sldId="347"/>
            <ac:spMk id="10" creationId="{8E6C53C4-ACB4-4DE0-BDF3-A27AB57FBF1B}"/>
          </ac:spMkLst>
        </pc:spChg>
        <pc:spChg chg="add mod">
          <ac:chgData name="Peter Lindes" userId="e1c5e5a1f6cade15" providerId="LiveId" clId="{C78C31E1-A5AF-4FAE-ABA1-33A5D152253E}" dt="2021-06-11T01:46:30.657" v="1587" actId="1076"/>
          <ac:spMkLst>
            <pc:docMk/>
            <pc:sldMk cId="1392315954" sldId="347"/>
            <ac:spMk id="11" creationId="{78FC436B-8C42-4B6F-A039-41F6EDBE3DCC}"/>
          </ac:spMkLst>
        </pc:spChg>
        <pc:spChg chg="add mod">
          <ac:chgData name="Peter Lindes" userId="e1c5e5a1f6cade15" providerId="LiveId" clId="{C78C31E1-A5AF-4FAE-ABA1-33A5D152253E}" dt="2021-06-11T01:46:46.368" v="1592" actId="14100"/>
          <ac:spMkLst>
            <pc:docMk/>
            <pc:sldMk cId="1392315954" sldId="347"/>
            <ac:spMk id="12" creationId="{77313F94-8ED6-43DF-9262-5E4374B4B8E9}"/>
          </ac:spMkLst>
        </pc:spChg>
        <pc:spChg chg="add mod">
          <ac:chgData name="Peter Lindes" userId="e1c5e5a1f6cade15" providerId="LiveId" clId="{C78C31E1-A5AF-4FAE-ABA1-33A5D152253E}" dt="2021-06-11T01:49:21.707" v="1643" actId="14100"/>
          <ac:spMkLst>
            <pc:docMk/>
            <pc:sldMk cId="1392315954" sldId="347"/>
            <ac:spMk id="13" creationId="{27031C7D-DA4A-415B-AE96-BD607467E534}"/>
          </ac:spMkLst>
        </pc:spChg>
        <pc:graphicFrameChg chg="add mod modGraphic">
          <ac:chgData name="Peter Lindes" userId="e1c5e5a1f6cade15" providerId="LiveId" clId="{C78C31E1-A5AF-4FAE-ABA1-33A5D152253E}" dt="2021-06-10T22:03:31.157" v="1237" actId="14100"/>
          <ac:graphicFrameMkLst>
            <pc:docMk/>
            <pc:sldMk cId="1392315954" sldId="347"/>
            <ac:graphicFrameMk id="4" creationId="{3FE66EE7-E0C4-42DC-8221-04ECA680830A}"/>
          </ac:graphicFrameMkLst>
        </pc:graphicFrameChg>
      </pc:sldChg>
      <pc:sldChg chg="modSp add mod modShow">
        <pc:chgData name="Peter Lindes" userId="e1c5e5a1f6cade15" providerId="LiveId" clId="{C78C31E1-A5AF-4FAE-ABA1-33A5D152253E}" dt="2021-06-10T22:14:34.550" v="1573" actId="20577"/>
        <pc:sldMkLst>
          <pc:docMk/>
          <pc:sldMk cId="1291245399" sldId="348"/>
        </pc:sldMkLst>
        <pc:spChg chg="mod">
          <ac:chgData name="Peter Lindes" userId="e1c5e5a1f6cade15" providerId="LiveId" clId="{C78C31E1-A5AF-4FAE-ABA1-33A5D152253E}" dt="2021-06-10T22:13:51.775" v="1513" actId="20577"/>
          <ac:spMkLst>
            <pc:docMk/>
            <pc:sldMk cId="1291245399" sldId="348"/>
            <ac:spMk id="3" creationId="{00000000-0000-0000-0000-000000000000}"/>
          </ac:spMkLst>
        </pc:spChg>
        <pc:spChg chg="mod">
          <ac:chgData name="Peter Lindes" userId="e1c5e5a1f6cade15" providerId="LiveId" clId="{C78C31E1-A5AF-4FAE-ABA1-33A5D152253E}" dt="2021-06-10T22:14:34.550" v="1573" actId="20577"/>
          <ac:spMkLst>
            <pc:docMk/>
            <pc:sldMk cId="1291245399" sldId="348"/>
            <ac:spMk id="14" creationId="{00000000-0000-0000-0000-000000000000}"/>
          </ac:spMkLst>
        </pc:spChg>
      </pc:sldChg>
      <pc:sldChg chg="addSp modSp new mod">
        <pc:chgData name="Peter Lindes" userId="e1c5e5a1f6cade15" providerId="LiveId" clId="{C78C31E1-A5AF-4FAE-ABA1-33A5D152253E}" dt="2021-06-12T16:57:12.917" v="1691" actId="1076"/>
        <pc:sldMkLst>
          <pc:docMk/>
          <pc:sldMk cId="931996290" sldId="349"/>
        </pc:sldMkLst>
        <pc:spChg chg="add mod">
          <ac:chgData name="Peter Lindes" userId="e1c5e5a1f6cade15" providerId="LiveId" clId="{C78C31E1-A5AF-4FAE-ABA1-33A5D152253E}" dt="2021-06-12T16:57:12.917" v="1691" actId="1076"/>
          <ac:spMkLst>
            <pc:docMk/>
            <pc:sldMk cId="931996290" sldId="349"/>
            <ac:spMk id="11" creationId="{80ABC6CC-D6EC-4F0A-9928-2C1D923BC1AD}"/>
          </ac:spMkLst>
        </pc:spChg>
        <pc:spChg chg="add mod">
          <ac:chgData name="Peter Lindes" userId="e1c5e5a1f6cade15" providerId="LiveId" clId="{C78C31E1-A5AF-4FAE-ABA1-33A5D152253E}" dt="2021-06-12T16:55:28.427" v="1681" actId="6549"/>
          <ac:spMkLst>
            <pc:docMk/>
            <pc:sldMk cId="931996290" sldId="349"/>
            <ac:spMk id="12" creationId="{1A7B4F4F-1BD8-488C-8AD1-48AF9DD1FB23}"/>
          </ac:spMkLst>
        </pc:spChg>
        <pc:picChg chg="add mod">
          <ac:chgData name="Peter Lindes" userId="e1c5e5a1f6cade15" providerId="LiveId" clId="{C78C31E1-A5AF-4FAE-ABA1-33A5D152253E}" dt="2021-06-12T16:46:22.410" v="1666" actId="1076"/>
          <ac:picMkLst>
            <pc:docMk/>
            <pc:sldMk cId="931996290" sldId="349"/>
            <ac:picMk id="4" creationId="{6D08B541-9631-4B2C-8179-8F4A07FA184D}"/>
          </ac:picMkLst>
        </pc:picChg>
        <pc:picChg chg="add mod">
          <ac:chgData name="Peter Lindes" userId="e1c5e5a1f6cade15" providerId="LiveId" clId="{C78C31E1-A5AF-4FAE-ABA1-33A5D152253E}" dt="2021-06-12T16:49:13.374" v="1668" actId="1076"/>
          <ac:picMkLst>
            <pc:docMk/>
            <pc:sldMk cId="931996290" sldId="349"/>
            <ac:picMk id="6" creationId="{ACC3F4BC-6250-44A6-AB2E-833D9DB4FDD9}"/>
          </ac:picMkLst>
        </pc:picChg>
        <pc:picChg chg="add mod">
          <ac:chgData name="Peter Lindes" userId="e1c5e5a1f6cade15" providerId="LiveId" clId="{C78C31E1-A5AF-4FAE-ABA1-33A5D152253E}" dt="2021-06-12T16:50:28.776" v="1670" actId="1076"/>
          <ac:picMkLst>
            <pc:docMk/>
            <pc:sldMk cId="931996290" sldId="349"/>
            <ac:picMk id="8" creationId="{480A4BAC-7EE5-4660-B0BE-32A9E8189987}"/>
          </ac:picMkLst>
        </pc:picChg>
        <pc:picChg chg="add mod">
          <ac:chgData name="Peter Lindes" userId="e1c5e5a1f6cade15" providerId="LiveId" clId="{C78C31E1-A5AF-4FAE-ABA1-33A5D152253E}" dt="2021-06-12T16:52:15.791" v="1672" actId="1076"/>
          <ac:picMkLst>
            <pc:docMk/>
            <pc:sldMk cId="931996290" sldId="349"/>
            <ac:picMk id="10" creationId="{64D89283-6781-4FD3-88CB-7B74E2E5999F}"/>
          </ac:picMkLst>
        </pc:picChg>
      </pc:sldChg>
      <pc:sldChg chg="delSp new del mod">
        <pc:chgData name="Peter Lindes" userId="e1c5e5a1f6cade15" providerId="LiveId" clId="{C78C31E1-A5AF-4FAE-ABA1-33A5D152253E}" dt="2021-06-12T16:37:15.774" v="1663" actId="2696"/>
        <pc:sldMkLst>
          <pc:docMk/>
          <pc:sldMk cId="3393533299" sldId="349"/>
        </pc:sldMkLst>
        <pc:spChg chg="del">
          <ac:chgData name="Peter Lindes" userId="e1c5e5a1f6cade15" providerId="LiveId" clId="{C78C31E1-A5AF-4FAE-ABA1-33A5D152253E}" dt="2021-06-12T16:37:04.377" v="1662" actId="478"/>
          <ac:spMkLst>
            <pc:docMk/>
            <pc:sldMk cId="3393533299" sldId="349"/>
            <ac:spMk id="2" creationId="{F4B32327-189D-48CC-BE2F-C9DA7C146BB2}"/>
          </ac:spMkLst>
        </pc:spChg>
      </pc:sldChg>
      <pc:sldChg chg="addSp delSp modSp new mod modAnim">
        <pc:chgData name="Peter Lindes" userId="e1c5e5a1f6cade15" providerId="LiveId" clId="{C78C31E1-A5AF-4FAE-ABA1-33A5D152253E}" dt="2021-06-14T10:59:19.534" v="2473"/>
        <pc:sldMkLst>
          <pc:docMk/>
          <pc:sldMk cId="9013436" sldId="350"/>
        </pc:sldMkLst>
        <pc:spChg chg="mod">
          <ac:chgData name="Peter Lindes" userId="e1c5e5a1f6cade15" providerId="LiveId" clId="{C78C31E1-A5AF-4FAE-ABA1-33A5D152253E}" dt="2021-06-14T10:58:47.920" v="2469" actId="1035"/>
          <ac:spMkLst>
            <pc:docMk/>
            <pc:sldMk cId="9013436" sldId="350"/>
            <ac:spMk id="2" creationId="{E14481A6-C8AF-4575-8134-5EB0E7A99CB9}"/>
          </ac:spMkLst>
        </pc:spChg>
        <pc:spChg chg="add mod">
          <ac:chgData name="Peter Lindes" userId="e1c5e5a1f6cade15" providerId="LiveId" clId="{C78C31E1-A5AF-4FAE-ABA1-33A5D152253E}" dt="2021-06-14T10:43:03.283" v="2175" actId="1076"/>
          <ac:spMkLst>
            <pc:docMk/>
            <pc:sldMk cId="9013436" sldId="350"/>
            <ac:spMk id="4" creationId="{63401658-51C7-4E88-B85C-617DE54A88DA}"/>
          </ac:spMkLst>
        </pc:spChg>
        <pc:spChg chg="add mod">
          <ac:chgData name="Peter Lindes" userId="e1c5e5a1f6cade15" providerId="LiveId" clId="{C78C31E1-A5AF-4FAE-ABA1-33A5D152253E}" dt="2021-06-14T10:59:11.614" v="2472" actId="1076"/>
          <ac:spMkLst>
            <pc:docMk/>
            <pc:sldMk cId="9013436" sldId="350"/>
            <ac:spMk id="5" creationId="{F54B7A1F-8C72-4BBC-B197-498400BE90F0}"/>
          </ac:spMkLst>
        </pc:spChg>
        <pc:spChg chg="add del mod">
          <ac:chgData name="Peter Lindes" userId="e1c5e5a1f6cade15" providerId="LiveId" clId="{C78C31E1-A5AF-4FAE-ABA1-33A5D152253E}" dt="2021-06-14T10:57:38.992" v="2427" actId="478"/>
          <ac:spMkLst>
            <pc:docMk/>
            <pc:sldMk cId="9013436" sldId="350"/>
            <ac:spMk id="7" creationId="{431B195B-8F2F-4067-84D1-840996C21485}"/>
          </ac:spMkLst>
        </pc:spChg>
        <pc:spChg chg="add mod">
          <ac:chgData name="Peter Lindes" userId="e1c5e5a1f6cade15" providerId="LiveId" clId="{C78C31E1-A5AF-4FAE-ABA1-33A5D152253E}" dt="2021-06-14T10:58:47.920" v="2469" actId="1035"/>
          <ac:spMkLst>
            <pc:docMk/>
            <pc:sldMk cId="9013436" sldId="350"/>
            <ac:spMk id="8" creationId="{C494ED54-0885-49BA-8C82-D61E4D7FD1D8}"/>
          </ac:spMkLst>
        </pc:spChg>
        <pc:spChg chg="add mod">
          <ac:chgData name="Peter Lindes" userId="e1c5e5a1f6cade15" providerId="LiveId" clId="{C78C31E1-A5AF-4FAE-ABA1-33A5D152253E}" dt="2021-06-14T10:58:32.384" v="2456" actId="20577"/>
          <ac:spMkLst>
            <pc:docMk/>
            <pc:sldMk cId="9013436" sldId="350"/>
            <ac:spMk id="9" creationId="{1AF8B2A3-0A6F-4D29-BE79-7956EAB0DB5F}"/>
          </ac:spMkLst>
        </pc:spChg>
      </pc:sldChg>
      <pc:sldChg chg="addSp modSp new mod modAnim">
        <pc:chgData name="Peter Lindes" userId="e1c5e5a1f6cade15" providerId="LiveId" clId="{C78C31E1-A5AF-4FAE-ABA1-33A5D152253E}" dt="2021-06-13T09:52:00.803" v="1885"/>
        <pc:sldMkLst>
          <pc:docMk/>
          <pc:sldMk cId="3804343112" sldId="351"/>
        </pc:sldMkLst>
        <pc:picChg chg="add mod">
          <ac:chgData name="Peter Lindes" userId="e1c5e5a1f6cade15" providerId="LiveId" clId="{C78C31E1-A5AF-4FAE-ABA1-33A5D152253E}" dt="2021-06-13T09:51:33.601" v="1882" actId="1035"/>
          <ac:picMkLst>
            <pc:docMk/>
            <pc:sldMk cId="3804343112" sldId="351"/>
            <ac:picMk id="4" creationId="{65D98E73-C34C-44D6-92E1-C14924193145}"/>
          </ac:picMkLst>
        </pc:picChg>
        <pc:picChg chg="add mod">
          <ac:chgData name="Peter Lindes" userId="e1c5e5a1f6cade15" providerId="LiveId" clId="{C78C31E1-A5AF-4FAE-ABA1-33A5D152253E}" dt="2021-06-13T09:51:33.601" v="1882" actId="1035"/>
          <ac:picMkLst>
            <pc:docMk/>
            <pc:sldMk cId="3804343112" sldId="351"/>
            <ac:picMk id="6" creationId="{8F77FC83-F265-4C05-BCB4-EF0FD9D8ABDC}"/>
          </ac:picMkLst>
        </pc:picChg>
        <pc:picChg chg="add mod">
          <ac:chgData name="Peter Lindes" userId="e1c5e5a1f6cade15" providerId="LiveId" clId="{C78C31E1-A5AF-4FAE-ABA1-33A5D152253E}" dt="2021-06-13T09:51:41.971" v="1883" actId="1076"/>
          <ac:picMkLst>
            <pc:docMk/>
            <pc:sldMk cId="3804343112" sldId="351"/>
            <ac:picMk id="8" creationId="{B1AFFAB8-5500-434D-A3FE-159D607BF6AF}"/>
          </ac:picMkLst>
        </pc:picChg>
      </pc:sldChg>
      <pc:sldChg chg="addSp delSp modSp add mod delAnim modAnim">
        <pc:chgData name="Peter Lindes" userId="e1c5e5a1f6cade15" providerId="LiveId" clId="{C78C31E1-A5AF-4FAE-ABA1-33A5D152253E}" dt="2021-06-13T16:37:06.145" v="2008" actId="1076"/>
        <pc:sldMkLst>
          <pc:docMk/>
          <pc:sldMk cId="3208486067" sldId="352"/>
        </pc:sldMkLst>
        <pc:picChg chg="del">
          <ac:chgData name="Peter Lindes" userId="e1c5e5a1f6cade15" providerId="LiveId" clId="{C78C31E1-A5AF-4FAE-ABA1-33A5D152253E}" dt="2021-06-13T10:03:59.989" v="1892" actId="478"/>
          <ac:picMkLst>
            <pc:docMk/>
            <pc:sldMk cId="3208486067" sldId="352"/>
            <ac:picMk id="4" creationId="{65D98E73-C34C-44D6-92E1-C14924193145}"/>
          </ac:picMkLst>
        </pc:picChg>
        <pc:picChg chg="add del mod">
          <ac:chgData name="Peter Lindes" userId="e1c5e5a1f6cade15" providerId="LiveId" clId="{C78C31E1-A5AF-4FAE-ABA1-33A5D152253E}" dt="2021-06-13T16:23:31.691" v="1921" actId="478"/>
          <ac:picMkLst>
            <pc:docMk/>
            <pc:sldMk cId="3208486067" sldId="352"/>
            <ac:picMk id="5" creationId="{4C24E36B-9620-4E79-B513-A78AFEBCC5D0}"/>
          </ac:picMkLst>
        </pc:picChg>
        <pc:picChg chg="del">
          <ac:chgData name="Peter Lindes" userId="e1c5e5a1f6cade15" providerId="LiveId" clId="{C78C31E1-A5AF-4FAE-ABA1-33A5D152253E}" dt="2021-06-13T10:04:03.736" v="1893" actId="478"/>
          <ac:picMkLst>
            <pc:docMk/>
            <pc:sldMk cId="3208486067" sldId="352"/>
            <ac:picMk id="6" creationId="{8F77FC83-F265-4C05-BCB4-EF0FD9D8ABDC}"/>
          </ac:picMkLst>
        </pc:picChg>
        <pc:picChg chg="del mod">
          <ac:chgData name="Peter Lindes" userId="e1c5e5a1f6cade15" providerId="LiveId" clId="{C78C31E1-A5AF-4FAE-ABA1-33A5D152253E}" dt="2021-06-13T16:23:31.691" v="1921" actId="478"/>
          <ac:picMkLst>
            <pc:docMk/>
            <pc:sldMk cId="3208486067" sldId="352"/>
            <ac:picMk id="8" creationId="{B1AFFAB8-5500-434D-A3FE-159D607BF6AF}"/>
          </ac:picMkLst>
        </pc:picChg>
        <pc:picChg chg="add mod ord">
          <ac:chgData name="Peter Lindes" userId="e1c5e5a1f6cade15" providerId="LiveId" clId="{C78C31E1-A5AF-4FAE-ABA1-33A5D152253E}" dt="2021-06-13T16:37:06.145" v="2008" actId="1076"/>
          <ac:picMkLst>
            <pc:docMk/>
            <pc:sldMk cId="3208486067" sldId="352"/>
            <ac:picMk id="9" creationId="{95D2E203-E9B5-460E-B4B6-6320DD80334D}"/>
          </ac:picMkLst>
        </pc:picChg>
        <pc:picChg chg="add mod">
          <ac:chgData name="Peter Lindes" userId="e1c5e5a1f6cade15" providerId="LiveId" clId="{C78C31E1-A5AF-4FAE-ABA1-33A5D152253E}" dt="2021-06-13T16:27:05.714" v="1936" actId="1076"/>
          <ac:picMkLst>
            <pc:docMk/>
            <pc:sldMk cId="3208486067" sldId="352"/>
            <ac:picMk id="11" creationId="{95744006-0F80-4203-B446-57314EE3CC0F}"/>
          </ac:picMkLst>
        </pc:picChg>
        <pc:picChg chg="add mod">
          <ac:chgData name="Peter Lindes" userId="e1c5e5a1f6cade15" providerId="LiveId" clId="{C78C31E1-A5AF-4FAE-ABA1-33A5D152253E}" dt="2021-06-13T16:36:46.756" v="2004" actId="1076"/>
          <ac:picMkLst>
            <pc:docMk/>
            <pc:sldMk cId="3208486067" sldId="352"/>
            <ac:picMk id="13" creationId="{0789CF54-D64D-4154-B05A-7BF7D70BF186}"/>
          </ac:picMkLst>
        </pc:picChg>
        <pc:picChg chg="add mod">
          <ac:chgData name="Peter Lindes" userId="e1c5e5a1f6cade15" providerId="LiveId" clId="{C78C31E1-A5AF-4FAE-ABA1-33A5D152253E}" dt="2021-06-13T16:36:50.481" v="2005" actId="1076"/>
          <ac:picMkLst>
            <pc:docMk/>
            <pc:sldMk cId="3208486067" sldId="352"/>
            <ac:picMk id="15" creationId="{30230747-F108-4FAE-9989-6B09E14BCB0F}"/>
          </ac:picMkLst>
        </pc:picChg>
        <pc:picChg chg="add del">
          <ac:chgData name="Peter Lindes" userId="e1c5e5a1f6cade15" providerId="LiveId" clId="{C78C31E1-A5AF-4FAE-ABA1-33A5D152253E}" dt="2021-06-13T16:27:35.659" v="1937" actId="478"/>
          <ac:picMkLst>
            <pc:docMk/>
            <pc:sldMk cId="3208486067" sldId="352"/>
            <ac:picMk id="17" creationId="{6F657462-2643-409B-8314-CCAA3F64E19A}"/>
          </ac:picMkLst>
        </pc:picChg>
        <pc:picChg chg="add mod">
          <ac:chgData name="Peter Lindes" userId="e1c5e5a1f6cade15" providerId="LiveId" clId="{C78C31E1-A5AF-4FAE-ABA1-33A5D152253E}" dt="2021-06-13T16:28:36.591" v="1972" actId="1038"/>
          <ac:picMkLst>
            <pc:docMk/>
            <pc:sldMk cId="3208486067" sldId="352"/>
            <ac:picMk id="19" creationId="{054ED90C-91B6-47EB-880F-DF03CD6FD12D}"/>
          </ac:picMkLst>
        </pc:picChg>
        <pc:picChg chg="add mod ord">
          <ac:chgData name="Peter Lindes" userId="e1c5e5a1f6cade15" providerId="LiveId" clId="{C78C31E1-A5AF-4FAE-ABA1-33A5D152253E}" dt="2021-06-13T16:28:43.781" v="1973" actId="170"/>
          <ac:picMkLst>
            <pc:docMk/>
            <pc:sldMk cId="3208486067" sldId="352"/>
            <ac:picMk id="21" creationId="{B71A7E75-1C71-4E2B-A5C7-2374DB5ABBD2}"/>
          </ac:picMkLst>
        </pc:picChg>
        <pc:picChg chg="add">
          <ac:chgData name="Peter Lindes" userId="e1c5e5a1f6cade15" providerId="LiveId" clId="{C78C31E1-A5AF-4FAE-ABA1-33A5D152253E}" dt="2021-06-13T16:29:26.361" v="1975" actId="22"/>
          <ac:picMkLst>
            <pc:docMk/>
            <pc:sldMk cId="3208486067" sldId="352"/>
            <ac:picMk id="23" creationId="{1F5AEE6F-9A55-4595-B73D-C3E48495BF2F}"/>
          </ac:picMkLst>
        </pc:picChg>
        <pc:picChg chg="add">
          <ac:chgData name="Peter Lindes" userId="e1c5e5a1f6cade15" providerId="LiveId" clId="{C78C31E1-A5AF-4FAE-ABA1-33A5D152253E}" dt="2021-06-13T16:31:12.427" v="1981" actId="22"/>
          <ac:picMkLst>
            <pc:docMk/>
            <pc:sldMk cId="3208486067" sldId="352"/>
            <ac:picMk id="25" creationId="{0CCF6891-94D9-4527-9E29-6625B6F3A4AD}"/>
          </ac:picMkLst>
        </pc:picChg>
        <pc:picChg chg="add">
          <ac:chgData name="Peter Lindes" userId="e1c5e5a1f6cade15" providerId="LiveId" clId="{C78C31E1-A5AF-4FAE-ABA1-33A5D152253E}" dt="2021-06-13T16:32:17.029" v="1987" actId="22"/>
          <ac:picMkLst>
            <pc:docMk/>
            <pc:sldMk cId="3208486067" sldId="352"/>
            <ac:picMk id="27" creationId="{A1978313-2C64-4D82-88F9-31CF00B2DC3D}"/>
          </ac:picMkLst>
        </pc:picChg>
        <pc:picChg chg="add mod">
          <ac:chgData name="Peter Lindes" userId="e1c5e5a1f6cade15" providerId="LiveId" clId="{C78C31E1-A5AF-4FAE-ABA1-33A5D152253E}" dt="2021-06-13T16:33:51.080" v="1996" actId="1076"/>
          <ac:picMkLst>
            <pc:docMk/>
            <pc:sldMk cId="3208486067" sldId="352"/>
            <ac:picMk id="29" creationId="{A8B5FE93-884D-4257-AE7A-439F2775F8E1}"/>
          </ac:picMkLst>
        </pc:picChg>
        <pc:picChg chg="add del">
          <ac:chgData name="Peter Lindes" userId="e1c5e5a1f6cade15" providerId="LiveId" clId="{C78C31E1-A5AF-4FAE-ABA1-33A5D152253E}" dt="2021-06-13T16:34:39.755" v="1999" actId="478"/>
          <ac:picMkLst>
            <pc:docMk/>
            <pc:sldMk cId="3208486067" sldId="352"/>
            <ac:picMk id="31" creationId="{C03A0C25-5281-45FE-9A79-5DC6A73F7873}"/>
          </ac:picMkLst>
        </pc:picChg>
        <pc:picChg chg="add">
          <ac:chgData name="Peter Lindes" userId="e1c5e5a1f6cade15" providerId="LiveId" clId="{C78C31E1-A5AF-4FAE-ABA1-33A5D152253E}" dt="2021-06-13T16:35:58.111" v="2000" actId="22"/>
          <ac:picMkLst>
            <pc:docMk/>
            <pc:sldMk cId="3208486067" sldId="352"/>
            <ac:picMk id="33" creationId="{AF791C96-AD8F-4A3D-9115-7C075292B8AA}"/>
          </ac:picMkLst>
        </pc:picChg>
        <pc:picChg chg="add">
          <ac:chgData name="Peter Lindes" userId="e1c5e5a1f6cade15" providerId="LiveId" clId="{C78C31E1-A5AF-4FAE-ABA1-33A5D152253E}" dt="2021-06-13T16:36:26.831" v="2002" actId="22"/>
          <ac:picMkLst>
            <pc:docMk/>
            <pc:sldMk cId="3208486067" sldId="352"/>
            <ac:picMk id="35" creationId="{5537C877-0219-4AF8-926F-09D038A2D9AB}"/>
          </ac:picMkLst>
        </pc:picChg>
      </pc:sldChg>
      <pc:sldChg chg="addSp delSp modSp add mod delAnim modAnim">
        <pc:chgData name="Peter Lindes" userId="e1c5e5a1f6cade15" providerId="LiveId" clId="{C78C31E1-A5AF-4FAE-ABA1-33A5D152253E}" dt="2021-06-13T17:43:45.929" v="2142"/>
        <pc:sldMkLst>
          <pc:docMk/>
          <pc:sldMk cId="2370766046" sldId="353"/>
        </pc:sldMkLst>
        <pc:spChg chg="mod">
          <ac:chgData name="Peter Lindes" userId="e1c5e5a1f6cade15" providerId="LiveId" clId="{C78C31E1-A5AF-4FAE-ABA1-33A5D152253E}" dt="2021-06-13T17:05:09.297" v="2130" actId="1035"/>
          <ac:spMkLst>
            <pc:docMk/>
            <pc:sldMk cId="2370766046" sldId="353"/>
            <ac:spMk id="18" creationId="{56EFDA0F-8EC4-4F89-B844-86F33398A9A0}"/>
          </ac:spMkLst>
        </pc:spChg>
        <pc:spChg chg="mod">
          <ac:chgData name="Peter Lindes" userId="e1c5e5a1f6cade15" providerId="LiveId" clId="{C78C31E1-A5AF-4FAE-ABA1-33A5D152253E}" dt="2021-06-13T17:03:08.433" v="2025" actId="164"/>
          <ac:spMkLst>
            <pc:docMk/>
            <pc:sldMk cId="2370766046" sldId="353"/>
            <ac:spMk id="19" creationId="{9728E62F-13D1-477F-8F47-B1673F1E6BDD}"/>
          </ac:spMkLst>
        </pc:spChg>
        <pc:grpChg chg="add mod">
          <ac:chgData name="Peter Lindes" userId="e1c5e5a1f6cade15" providerId="LiveId" clId="{C78C31E1-A5AF-4FAE-ABA1-33A5D152253E}" dt="2021-06-13T17:04:10.345" v="2073" actId="164"/>
          <ac:grpSpMkLst>
            <pc:docMk/>
            <pc:sldMk cId="2370766046" sldId="353"/>
            <ac:grpSpMk id="11" creationId="{D5D45A13-8AB2-436D-9E43-A9B7E5505F01}"/>
          </ac:grpSpMkLst>
        </pc:grpChg>
        <pc:grpChg chg="add mod">
          <ac:chgData name="Peter Lindes" userId="e1c5e5a1f6cade15" providerId="LiveId" clId="{C78C31E1-A5AF-4FAE-ABA1-33A5D152253E}" dt="2021-06-13T17:04:10.345" v="2073" actId="164"/>
          <ac:grpSpMkLst>
            <pc:docMk/>
            <pc:sldMk cId="2370766046" sldId="353"/>
            <ac:grpSpMk id="14" creationId="{0D3199CF-43EF-4052-B251-5800BB14ED23}"/>
          </ac:grpSpMkLst>
        </pc:grpChg>
        <pc:picChg chg="add del mod">
          <ac:chgData name="Peter Lindes" userId="e1c5e5a1f6cade15" providerId="LiveId" clId="{C78C31E1-A5AF-4FAE-ABA1-33A5D152253E}" dt="2021-06-13T16:51:06.014" v="2017" actId="478"/>
          <ac:picMkLst>
            <pc:docMk/>
            <pc:sldMk cId="2370766046" sldId="353"/>
            <ac:picMk id="5" creationId="{E788B300-E11F-4A2B-9622-4981FA00606B}"/>
          </ac:picMkLst>
        </pc:picChg>
        <pc:picChg chg="del">
          <ac:chgData name="Peter Lindes" userId="e1c5e5a1f6cade15" providerId="LiveId" clId="{C78C31E1-A5AF-4FAE-ABA1-33A5D152253E}" dt="2021-06-13T16:40:05.815" v="2010" actId="478"/>
          <ac:picMkLst>
            <pc:docMk/>
            <pc:sldMk cId="2370766046" sldId="353"/>
            <ac:picMk id="7" creationId="{E5F4439F-6425-4B33-8A24-B9B3F3F2A786}"/>
          </ac:picMkLst>
        </pc:picChg>
        <pc:picChg chg="add del mod">
          <ac:chgData name="Peter Lindes" userId="e1c5e5a1f6cade15" providerId="LiveId" clId="{C78C31E1-A5AF-4FAE-ABA1-33A5D152253E}" dt="2021-06-13T17:02:00.879" v="2018" actId="478"/>
          <ac:picMkLst>
            <pc:docMk/>
            <pc:sldMk cId="2370766046" sldId="353"/>
            <ac:picMk id="8" creationId="{93CE3FCA-6B07-4039-AC47-2FFAEBD60821}"/>
          </ac:picMkLst>
        </pc:picChg>
        <pc:picChg chg="add del">
          <ac:chgData name="Peter Lindes" userId="e1c5e5a1f6cade15" providerId="LiveId" clId="{C78C31E1-A5AF-4FAE-ABA1-33A5D152253E}" dt="2021-06-13T17:02:29.271" v="2020" actId="478"/>
          <ac:picMkLst>
            <pc:docMk/>
            <pc:sldMk cId="2370766046" sldId="353"/>
            <ac:picMk id="10" creationId="{A1623512-9BB6-44C7-A8EF-5867785CB366}"/>
          </ac:picMkLst>
        </pc:picChg>
        <pc:picChg chg="del">
          <ac:chgData name="Peter Lindes" userId="e1c5e5a1f6cade15" providerId="LiveId" clId="{C78C31E1-A5AF-4FAE-ABA1-33A5D152253E}" dt="2021-06-13T16:40:12.117" v="2011" actId="478"/>
          <ac:picMkLst>
            <pc:docMk/>
            <pc:sldMk cId="2370766046" sldId="353"/>
            <ac:picMk id="13" creationId="{31A5E1C5-1608-4F94-8FC0-63A43C7945D9}"/>
          </ac:picMkLst>
        </pc:picChg>
        <pc:picChg chg="add">
          <ac:chgData name="Peter Lindes" userId="e1c5e5a1f6cade15" providerId="LiveId" clId="{C78C31E1-A5AF-4FAE-ABA1-33A5D152253E}" dt="2021-06-13T17:04:17.314" v="2074" actId="22"/>
          <ac:picMkLst>
            <pc:docMk/>
            <pc:sldMk cId="2370766046" sldId="353"/>
            <ac:picMk id="21" creationId="{E764435B-CA64-45AA-A7D9-0BC95F510AB9}"/>
          </ac:picMkLst>
        </pc:picChg>
        <pc:picChg chg="add del mod">
          <ac:chgData name="Peter Lindes" userId="e1c5e5a1f6cade15" providerId="LiveId" clId="{C78C31E1-A5AF-4FAE-ABA1-33A5D152253E}" dt="2021-06-13T17:21:27.574" v="2133" actId="478"/>
          <ac:picMkLst>
            <pc:docMk/>
            <pc:sldMk cId="2370766046" sldId="353"/>
            <ac:picMk id="24" creationId="{CBE43AAF-5AE9-4ED4-A6E3-CFC8AFE484AC}"/>
          </ac:picMkLst>
        </pc:picChg>
        <pc:picChg chg="add mod">
          <ac:chgData name="Peter Lindes" userId="e1c5e5a1f6cade15" providerId="LiveId" clId="{C78C31E1-A5AF-4FAE-ABA1-33A5D152253E}" dt="2021-06-13T17:21:43.142" v="2135" actId="1076"/>
          <ac:picMkLst>
            <pc:docMk/>
            <pc:sldMk cId="2370766046" sldId="353"/>
            <ac:picMk id="26" creationId="{C2F9BDBB-2C8A-4F1B-BA1D-23996B0D982B}"/>
          </ac:picMkLst>
        </pc:picChg>
        <pc:picChg chg="add mod">
          <ac:chgData name="Peter Lindes" userId="e1c5e5a1f6cade15" providerId="LiveId" clId="{C78C31E1-A5AF-4FAE-ABA1-33A5D152253E}" dt="2021-06-13T17:43:39.696" v="2141" actId="1076"/>
          <ac:picMkLst>
            <pc:docMk/>
            <pc:sldMk cId="2370766046" sldId="353"/>
            <ac:picMk id="28" creationId="{0D852233-21BF-4D84-91D9-59A4B92F2106}"/>
          </ac:picMkLst>
        </pc:picChg>
        <pc:cxnChg chg="mod">
          <ac:chgData name="Peter Lindes" userId="e1c5e5a1f6cade15" providerId="LiveId" clId="{C78C31E1-A5AF-4FAE-ABA1-33A5D152253E}" dt="2021-06-13T17:04:46.106" v="2104" actId="1036"/>
          <ac:cxnSpMkLst>
            <pc:docMk/>
            <pc:sldMk cId="2370766046" sldId="353"/>
            <ac:cxnSpMk id="15" creationId="{8E9AE261-708C-4DA8-9850-039F1E6C1FDE}"/>
          </ac:cxnSpMkLst>
        </pc:cxnChg>
        <pc:cxnChg chg="mod">
          <ac:chgData name="Peter Lindes" userId="e1c5e5a1f6cade15" providerId="LiveId" clId="{C78C31E1-A5AF-4FAE-ABA1-33A5D152253E}" dt="2021-06-13T17:05:01.379" v="2105" actId="14100"/>
          <ac:cxnSpMkLst>
            <pc:docMk/>
            <pc:sldMk cId="2370766046" sldId="353"/>
            <ac:cxnSpMk id="16" creationId="{8E000340-335C-411B-B9F7-B3526D99A11C}"/>
          </ac:cxnSpMkLst>
        </pc:cxnChg>
        <pc:cxnChg chg="mod">
          <ac:chgData name="Peter Lindes" userId="e1c5e5a1f6cade15" providerId="LiveId" clId="{C78C31E1-A5AF-4FAE-ABA1-33A5D152253E}" dt="2021-06-13T17:03:08.433" v="2025" actId="164"/>
          <ac:cxnSpMkLst>
            <pc:docMk/>
            <pc:sldMk cId="2370766046" sldId="353"/>
            <ac:cxnSpMk id="17" creationId="{8B8EAAC6-C39C-4513-B747-1F02D535BBFA}"/>
          </ac:cxnSpMkLst>
        </pc:cxnChg>
      </pc:sldChg>
      <pc:sldChg chg="addSp delSp modSp mod ord addAnim delAnim modAnim">
        <pc:chgData name="Peter Lindes" userId="e1c5e5a1f6cade15" providerId="LiveId" clId="{C78C31E1-A5AF-4FAE-ABA1-33A5D152253E}" dt="2021-06-14T10:52:09.132" v="2302"/>
        <pc:sldMkLst>
          <pc:docMk/>
          <pc:sldMk cId="65749115" sldId="356"/>
        </pc:sldMkLst>
        <pc:spChg chg="mod">
          <ac:chgData name="Peter Lindes" userId="e1c5e5a1f6cade15" providerId="LiveId" clId="{C78C31E1-A5AF-4FAE-ABA1-33A5D152253E}" dt="2021-06-14T10:47:35.154" v="2233" actId="1036"/>
          <ac:spMkLst>
            <pc:docMk/>
            <pc:sldMk cId="65749115" sldId="356"/>
            <ac:spMk id="5" creationId="{9777A58F-BE93-4A48-85EB-937F5C926B18}"/>
          </ac:spMkLst>
        </pc:spChg>
        <pc:spChg chg="add del mod">
          <ac:chgData name="Peter Lindes" userId="e1c5e5a1f6cade15" providerId="LiveId" clId="{C78C31E1-A5AF-4FAE-ABA1-33A5D152253E}" dt="2021-06-14T10:49:07.040" v="2262" actId="113"/>
          <ac:spMkLst>
            <pc:docMk/>
            <pc:sldMk cId="65749115" sldId="356"/>
            <ac:spMk id="6" creationId="{E33B8690-5377-425C-B5A8-72A0E2ECD7A2}"/>
          </ac:spMkLst>
        </pc:spChg>
        <pc:spChg chg="add del mod">
          <ac:chgData name="Peter Lindes" userId="e1c5e5a1f6cade15" providerId="LiveId" clId="{C78C31E1-A5AF-4FAE-ABA1-33A5D152253E}" dt="2021-06-14T10:48:11.268" v="2237"/>
          <ac:spMkLst>
            <pc:docMk/>
            <pc:sldMk cId="65749115" sldId="356"/>
            <ac:spMk id="10" creationId="{2ADD079C-74B3-41BD-874F-1E30FA205B92}"/>
          </ac:spMkLst>
        </pc:spChg>
        <pc:picChg chg="del mod">
          <ac:chgData name="Peter Lindes" userId="e1c5e5a1f6cade15" providerId="LiveId" clId="{C78C31E1-A5AF-4FAE-ABA1-33A5D152253E}" dt="2021-06-14T10:44:17.153" v="2181" actId="478"/>
          <ac:picMkLst>
            <pc:docMk/>
            <pc:sldMk cId="65749115" sldId="356"/>
            <ac:picMk id="4" creationId="{4FD79AA3-AB90-4B87-A0A1-755B00224692}"/>
          </ac:picMkLst>
        </pc:picChg>
        <pc:picChg chg="add del mod">
          <ac:chgData name="Peter Lindes" userId="e1c5e5a1f6cade15" providerId="LiveId" clId="{C78C31E1-A5AF-4FAE-ABA1-33A5D152253E}" dt="2021-06-14T10:51:11.219" v="2268" actId="478"/>
          <ac:picMkLst>
            <pc:docMk/>
            <pc:sldMk cId="65749115" sldId="356"/>
            <ac:picMk id="7" creationId="{57028410-936E-47E0-AEAD-0669A202539D}"/>
          </ac:picMkLst>
        </pc:picChg>
        <pc:picChg chg="add mod">
          <ac:chgData name="Peter Lindes" userId="e1c5e5a1f6cade15" providerId="LiveId" clId="{C78C31E1-A5AF-4FAE-ABA1-33A5D152253E}" dt="2021-06-14T10:47:35.154" v="2233" actId="1036"/>
          <ac:picMkLst>
            <pc:docMk/>
            <pc:sldMk cId="65749115" sldId="356"/>
            <ac:picMk id="9" creationId="{F86804E1-CA81-40F4-B75E-D9A47AC6AD83}"/>
          </ac:picMkLst>
        </pc:picChg>
        <pc:picChg chg="add mod ord">
          <ac:chgData name="Peter Lindes" userId="e1c5e5a1f6cade15" providerId="LiveId" clId="{C78C31E1-A5AF-4FAE-ABA1-33A5D152253E}" dt="2021-06-14T10:51:50.349" v="2299" actId="1037"/>
          <ac:picMkLst>
            <pc:docMk/>
            <pc:sldMk cId="65749115" sldId="356"/>
            <ac:picMk id="12" creationId="{E9C88BCB-4092-404F-BB4B-C1753F2919C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6494B-C136-48A9-ADF5-6D70D50A70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7A1AED2-3748-4AB0-8B33-FB11F918F969}">
      <dgm:prSet phldrT="[Text]"/>
      <dgm:spPr/>
      <dgm:t>
        <a:bodyPr/>
        <a:lstStyle/>
        <a:p>
          <a:r>
            <a:rPr lang="en-US" dirty="0"/>
            <a:t>Select	</a:t>
          </a:r>
        </a:p>
      </dgm:t>
    </dgm:pt>
    <dgm:pt modelId="{BB49683B-088B-4090-A28B-BE8F0CCCC5B5}" type="parTrans" cxnId="{8F49E55E-4EDF-4BFE-810C-C9807D61D762}">
      <dgm:prSet/>
      <dgm:spPr/>
      <dgm:t>
        <a:bodyPr/>
        <a:lstStyle/>
        <a:p>
          <a:endParaRPr lang="en-US"/>
        </a:p>
      </dgm:t>
    </dgm:pt>
    <dgm:pt modelId="{8E416F0B-FF49-464F-BF69-128A97E460C9}" type="sibTrans" cxnId="{8F49E55E-4EDF-4BFE-810C-C9807D61D762}">
      <dgm:prSet/>
      <dgm:spPr/>
      <dgm:t>
        <a:bodyPr/>
        <a:lstStyle/>
        <a:p>
          <a:endParaRPr lang="en-US"/>
        </a:p>
      </dgm:t>
    </dgm:pt>
    <dgm:pt modelId="{FB6F95B1-46B9-46E9-966C-176FF23B3B75}">
      <dgm:prSet phldrT="[Text]"/>
      <dgm:spPr/>
      <dgm:t>
        <a:bodyPr/>
        <a:lstStyle/>
        <a:p>
          <a:r>
            <a:rPr lang="en-US" dirty="0"/>
            <a:t>Integrate</a:t>
          </a:r>
        </a:p>
      </dgm:t>
    </dgm:pt>
    <dgm:pt modelId="{DA2508C1-6C1F-4D8B-A269-2AC2AA5EA122}" type="parTrans" cxnId="{6B021642-15EA-4149-9EFA-2CB74FF86B50}">
      <dgm:prSet/>
      <dgm:spPr/>
      <dgm:t>
        <a:bodyPr/>
        <a:lstStyle/>
        <a:p>
          <a:endParaRPr lang="en-US"/>
        </a:p>
      </dgm:t>
    </dgm:pt>
    <dgm:pt modelId="{B081F1AD-30B2-4048-93DF-F7AF5F61D706}" type="sibTrans" cxnId="{6B021642-15EA-4149-9EFA-2CB74FF86B50}">
      <dgm:prSet/>
      <dgm:spPr/>
      <dgm:t>
        <a:bodyPr/>
        <a:lstStyle/>
        <a:p>
          <a:endParaRPr lang="en-US"/>
        </a:p>
      </dgm:t>
    </dgm:pt>
    <dgm:pt modelId="{22639249-7D2A-4C10-BE39-FF878167B1F7}">
      <dgm:prSet phldrT="[Text]"/>
      <dgm:spPr/>
      <dgm:t>
        <a:bodyPr/>
        <a:lstStyle/>
        <a:p>
          <a:r>
            <a:rPr lang="en-US" dirty="0"/>
            <a:t>Ground</a:t>
          </a:r>
        </a:p>
      </dgm:t>
    </dgm:pt>
    <dgm:pt modelId="{1124F197-907F-4578-B974-E41246439E22}" type="parTrans" cxnId="{4839F433-16C8-40DD-A87E-C5BE6D0132F1}">
      <dgm:prSet/>
      <dgm:spPr/>
      <dgm:t>
        <a:bodyPr/>
        <a:lstStyle/>
        <a:p>
          <a:endParaRPr lang="en-US"/>
        </a:p>
      </dgm:t>
    </dgm:pt>
    <dgm:pt modelId="{1A1EEDA2-0F34-4122-9C10-CB38C6ACB263}" type="sibTrans" cxnId="{4839F433-16C8-40DD-A87E-C5BE6D0132F1}">
      <dgm:prSet/>
      <dgm:spPr/>
      <dgm:t>
        <a:bodyPr/>
        <a:lstStyle/>
        <a:p>
          <a:endParaRPr lang="en-US"/>
        </a:p>
      </dgm:t>
    </dgm:pt>
    <dgm:pt modelId="{39F93D60-EDE0-488F-B0EC-CF4F91C18A5F}" type="pres">
      <dgm:prSet presAssocID="{F196494B-C136-48A9-ADF5-6D70D50A708F}" presName="Name0" presStyleCnt="0">
        <dgm:presLayoutVars>
          <dgm:dir/>
          <dgm:animLvl val="lvl"/>
          <dgm:resizeHandles val="exact"/>
        </dgm:presLayoutVars>
      </dgm:prSet>
      <dgm:spPr/>
    </dgm:pt>
    <dgm:pt modelId="{CEAE698A-4695-42D1-940F-9CD3D05F3A3A}" type="pres">
      <dgm:prSet presAssocID="{87A1AED2-3748-4AB0-8B33-FB11F918F96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A5B10-46BF-41C8-BE0E-B4703FE18BFA}" type="pres">
      <dgm:prSet presAssocID="{8E416F0B-FF49-464F-BF69-128A97E460C9}" presName="parTxOnlySpace" presStyleCnt="0"/>
      <dgm:spPr/>
    </dgm:pt>
    <dgm:pt modelId="{261FEB10-C245-401C-B20C-3E7F468E9FA4}" type="pres">
      <dgm:prSet presAssocID="{FB6F95B1-46B9-46E9-966C-176FF23B3B7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38B8516-DB42-4E0F-8CE2-44C61EF35F97}" type="pres">
      <dgm:prSet presAssocID="{B081F1AD-30B2-4048-93DF-F7AF5F61D706}" presName="parTxOnlySpace" presStyleCnt="0"/>
      <dgm:spPr/>
    </dgm:pt>
    <dgm:pt modelId="{35E22C99-A6BC-48EC-BE71-915570E522A7}" type="pres">
      <dgm:prSet presAssocID="{22639249-7D2A-4C10-BE39-FF878167B1F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839F433-16C8-40DD-A87E-C5BE6D0132F1}" srcId="{F196494B-C136-48A9-ADF5-6D70D50A708F}" destId="{22639249-7D2A-4C10-BE39-FF878167B1F7}" srcOrd="2" destOrd="0" parTransId="{1124F197-907F-4578-B974-E41246439E22}" sibTransId="{1A1EEDA2-0F34-4122-9C10-CB38C6ACB263}"/>
    <dgm:cxn modelId="{8F49E55E-4EDF-4BFE-810C-C9807D61D762}" srcId="{F196494B-C136-48A9-ADF5-6D70D50A708F}" destId="{87A1AED2-3748-4AB0-8B33-FB11F918F969}" srcOrd="0" destOrd="0" parTransId="{BB49683B-088B-4090-A28B-BE8F0CCCC5B5}" sibTransId="{8E416F0B-FF49-464F-BF69-128A97E460C9}"/>
    <dgm:cxn modelId="{6B021642-15EA-4149-9EFA-2CB74FF86B50}" srcId="{F196494B-C136-48A9-ADF5-6D70D50A708F}" destId="{FB6F95B1-46B9-46E9-966C-176FF23B3B75}" srcOrd="1" destOrd="0" parTransId="{DA2508C1-6C1F-4D8B-A269-2AC2AA5EA122}" sibTransId="{B081F1AD-30B2-4048-93DF-F7AF5F61D706}"/>
    <dgm:cxn modelId="{C1507C7D-F7FF-4569-80F5-030105B457A0}" type="presOf" srcId="{22639249-7D2A-4C10-BE39-FF878167B1F7}" destId="{35E22C99-A6BC-48EC-BE71-915570E522A7}" srcOrd="0" destOrd="0" presId="urn:microsoft.com/office/officeart/2005/8/layout/chevron1"/>
    <dgm:cxn modelId="{F1D39EA9-7BF9-4022-91D9-EBD6CE133C1B}" type="presOf" srcId="{F196494B-C136-48A9-ADF5-6D70D50A708F}" destId="{39F93D60-EDE0-488F-B0EC-CF4F91C18A5F}" srcOrd="0" destOrd="0" presId="urn:microsoft.com/office/officeart/2005/8/layout/chevron1"/>
    <dgm:cxn modelId="{0E42A0F3-2BAD-4BC7-BB34-2E38153D1C94}" type="presOf" srcId="{FB6F95B1-46B9-46E9-966C-176FF23B3B75}" destId="{261FEB10-C245-401C-B20C-3E7F468E9FA4}" srcOrd="0" destOrd="0" presId="urn:microsoft.com/office/officeart/2005/8/layout/chevron1"/>
    <dgm:cxn modelId="{89F5D3FA-95BA-47BA-AC3B-373713247E00}" type="presOf" srcId="{87A1AED2-3748-4AB0-8B33-FB11F918F969}" destId="{CEAE698A-4695-42D1-940F-9CD3D05F3A3A}" srcOrd="0" destOrd="0" presId="urn:microsoft.com/office/officeart/2005/8/layout/chevron1"/>
    <dgm:cxn modelId="{E5608ADF-6835-4CF7-AC03-25E38613745C}" type="presParOf" srcId="{39F93D60-EDE0-488F-B0EC-CF4F91C18A5F}" destId="{CEAE698A-4695-42D1-940F-9CD3D05F3A3A}" srcOrd="0" destOrd="0" presId="urn:microsoft.com/office/officeart/2005/8/layout/chevron1"/>
    <dgm:cxn modelId="{7E2BE5BE-FC51-4C5D-BF23-C4AB6D96B1E3}" type="presParOf" srcId="{39F93D60-EDE0-488F-B0EC-CF4F91C18A5F}" destId="{D67A5B10-46BF-41C8-BE0E-B4703FE18BFA}" srcOrd="1" destOrd="0" presId="urn:microsoft.com/office/officeart/2005/8/layout/chevron1"/>
    <dgm:cxn modelId="{C1EF4C45-FCB9-4F26-A752-3F1D760AA3EF}" type="presParOf" srcId="{39F93D60-EDE0-488F-B0EC-CF4F91C18A5F}" destId="{261FEB10-C245-401C-B20C-3E7F468E9FA4}" srcOrd="2" destOrd="0" presId="urn:microsoft.com/office/officeart/2005/8/layout/chevron1"/>
    <dgm:cxn modelId="{043ABB6E-686B-42A4-8C4F-6AF9ADC010DA}" type="presParOf" srcId="{39F93D60-EDE0-488F-B0EC-CF4F91C18A5F}" destId="{838B8516-DB42-4E0F-8CE2-44C61EF35F97}" srcOrd="3" destOrd="0" presId="urn:microsoft.com/office/officeart/2005/8/layout/chevron1"/>
    <dgm:cxn modelId="{8F9EA570-9DA8-40B2-86E0-4542AC2A0049}" type="presParOf" srcId="{39F93D60-EDE0-488F-B0EC-CF4F91C18A5F}" destId="{35E22C99-A6BC-48EC-BE71-915570E522A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E698A-4695-42D1-940F-9CD3D05F3A3A}">
      <dsp:nvSpPr>
        <dsp:cNvPr id="0" name=""/>
        <dsp:cNvSpPr/>
      </dsp:nvSpPr>
      <dsp:spPr>
        <a:xfrm>
          <a:off x="1785" y="0"/>
          <a:ext cx="2175867" cy="858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Select	</a:t>
          </a:r>
        </a:p>
      </dsp:txBody>
      <dsp:txXfrm>
        <a:off x="430994" y="0"/>
        <a:ext cx="1317450" cy="858417"/>
      </dsp:txXfrm>
    </dsp:sp>
    <dsp:sp modelId="{261FEB10-C245-401C-B20C-3E7F468E9FA4}">
      <dsp:nvSpPr>
        <dsp:cNvPr id="0" name=""/>
        <dsp:cNvSpPr/>
      </dsp:nvSpPr>
      <dsp:spPr>
        <a:xfrm>
          <a:off x="1960066" y="0"/>
          <a:ext cx="2175867" cy="858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Integrate</a:t>
          </a:r>
        </a:p>
      </dsp:txBody>
      <dsp:txXfrm>
        <a:off x="2389275" y="0"/>
        <a:ext cx="1317450" cy="858417"/>
      </dsp:txXfrm>
    </dsp:sp>
    <dsp:sp modelId="{35E22C99-A6BC-48EC-BE71-915570E522A7}">
      <dsp:nvSpPr>
        <dsp:cNvPr id="0" name=""/>
        <dsp:cNvSpPr/>
      </dsp:nvSpPr>
      <dsp:spPr>
        <a:xfrm>
          <a:off x="3918346" y="0"/>
          <a:ext cx="2175867" cy="8584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Ground</a:t>
          </a:r>
        </a:p>
      </dsp:txBody>
      <dsp:txXfrm>
        <a:off x="4347555" y="0"/>
        <a:ext cx="1317450" cy="858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1613F-371C-45F9-8807-B10281D567E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A3B2-1003-4FAC-A62D-2F0EA5E0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4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A3B2-1003-4FAC-A62D-2F0EA5E0E6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7F59-7B4F-4CC7-9D16-33DC840229B7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4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A578-6EED-463D-B478-8D07C79B375D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4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BBB6-271D-4561-8B42-CA6CE1FD52CF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B09-E405-414E-8E6B-949B376DF63E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327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38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4A3-1740-419E-8D31-30C4B1FC2E41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4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94DE-1AA4-4E20-A028-57A8DACA22A6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327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24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379D-6DDD-434C-BA84-E0767BAE3043}" type="datetime1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327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600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327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6FE-6CCB-4C57-B03A-07FFD7F8589D}" type="datetime1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1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7310-1BF3-41A7-A4D3-A21E1980C97B}" type="datetime1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39A8-9C55-426E-A9B4-28F3EB23C825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D68A-11ED-44AB-A5D3-FA72C8EF6A54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0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0D719-DC13-407E-B5B5-E38709CE428F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9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12" Type="http://schemas.openxmlformats.org/officeDocument/2006/relationships/image" Target="../media/image48.emf"/><Relationship Id="rId17" Type="http://schemas.openxmlformats.org/officeDocument/2006/relationships/image" Target="../media/image53.emf"/><Relationship Id="rId2" Type="http://schemas.openxmlformats.org/officeDocument/2006/relationships/image" Target="../media/image38.emf"/><Relationship Id="rId16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11" Type="http://schemas.openxmlformats.org/officeDocument/2006/relationships/image" Target="../media/image47.emf"/><Relationship Id="rId5" Type="http://schemas.openxmlformats.org/officeDocument/2006/relationships/image" Target="../media/image41.emf"/><Relationship Id="rId15" Type="http://schemas.openxmlformats.org/officeDocument/2006/relationships/image" Target="../media/image51.emf"/><Relationship Id="rId10" Type="http://schemas.openxmlformats.org/officeDocument/2006/relationships/image" Target="../media/image46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Relationship Id="rId14" Type="http://schemas.openxmlformats.org/officeDocument/2006/relationships/image" Target="../media/image5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5203"/>
            <a:ext cx="7772400" cy="23718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 Model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of Working Memory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with Attention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4079019"/>
            <a:ext cx="9144000" cy="17121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Peter Lindes</a:t>
            </a:r>
          </a:p>
          <a:p>
            <a:r>
              <a:rPr lang="en-US" dirty="0"/>
              <a:t>University of Michigan</a:t>
            </a:r>
          </a:p>
          <a:p>
            <a:r>
              <a:rPr lang="en-US" dirty="0"/>
              <a:t>plindes@umich.edu</a:t>
            </a:r>
          </a:p>
          <a:p>
            <a:r>
              <a:rPr lang="en-US" dirty="0"/>
              <a:t>Soar Workshop</a:t>
            </a:r>
          </a:p>
          <a:p>
            <a:r>
              <a:rPr lang="en-US" dirty="0"/>
              <a:t>14 June 2021</a:t>
            </a:r>
          </a:p>
        </p:txBody>
      </p:sp>
    </p:spTree>
    <p:extLst>
      <p:ext uri="{BB962C8B-B14F-4D97-AF65-F5344CB8AC3E}">
        <p14:creationId xmlns:p14="http://schemas.microsoft.com/office/powerpoint/2010/main" val="270196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570985-52D3-423A-8213-EBAC9258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8B541-9631-4B2C-8179-8F4A07FA1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95" y="1125797"/>
            <a:ext cx="2286973" cy="881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C3F4BC-6250-44A6-AB2E-833D9DB4F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94" y="2332844"/>
            <a:ext cx="2286973" cy="903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0A4BAC-7EE5-4660-B0BE-32A9E8189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31" y="3429000"/>
            <a:ext cx="2403897" cy="927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D89283-6781-4FD3-88CB-7B74E2E59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94" y="4658885"/>
            <a:ext cx="2417645" cy="9641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ABC6CC-D6EC-4F0A-9928-2C1D923BC1AD}"/>
              </a:ext>
            </a:extLst>
          </p:cNvPr>
          <p:cNvSpPr txBox="1"/>
          <p:nvPr/>
        </p:nvSpPr>
        <p:spPr>
          <a:xfrm>
            <a:off x="4148624" y="2407628"/>
            <a:ext cx="499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Consolas" panose="020B0609020204030204" pitchFamily="49" charset="0"/>
              </a:rPr>
              <a:t>(L15 ^command C4 ^result R10)</a:t>
            </a:r>
          </a:p>
          <a:p>
            <a:pPr algn="l"/>
            <a:r>
              <a:rPr lang="en-US" sz="1200" dirty="0">
                <a:latin typeface="Consolas" panose="020B0609020204030204" pitchFamily="49" charset="0"/>
              </a:rPr>
              <a:t> (C4 ^attention L189 (P) ^breadth 6 ^depth 1 ^query Q22)</a:t>
            </a:r>
          </a:p>
          <a:p>
            <a:pPr algn="l"/>
            <a:r>
              <a:rPr lang="en-US" sz="1200" dirty="0"/>
              <a:t>         (Q22 ^cxn-name X15 ^span X16)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7B4F4F-1BD8-488C-8AD1-48AF9DD1FB23}"/>
              </a:ext>
            </a:extLst>
          </p:cNvPr>
          <p:cNvSpPr txBox="1"/>
          <p:nvPr/>
        </p:nvSpPr>
        <p:spPr>
          <a:xfrm>
            <a:off x="4148624" y="1427875"/>
            <a:ext cx="4054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Consolas" panose="020B0609020204030204" pitchFamily="49" charset="0"/>
              </a:rPr>
              <a:t> 80:    O: O103 (</a:t>
            </a:r>
            <a:r>
              <a:rPr lang="en-US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cxn-query)</a:t>
            </a:r>
          </a:p>
        </p:txBody>
      </p:sp>
      <p:sp>
        <p:nvSpPr>
          <p:cNvPr id="9" name="Ribbon: Tilted Up 8">
            <a:extLst>
              <a:ext uri="{FF2B5EF4-FFF2-40B4-BE49-F238E27FC236}">
                <a16:creationId xmlns:a16="http://schemas.microsoft.com/office/drawing/2014/main" id="{475A934A-CBCB-4175-9BB4-E1276D3AAA40}"/>
              </a:ext>
            </a:extLst>
          </p:cNvPr>
          <p:cNvSpPr/>
          <p:nvPr/>
        </p:nvSpPr>
        <p:spPr>
          <a:xfrm>
            <a:off x="79895" y="26523"/>
            <a:ext cx="3349689" cy="90625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for Precise Fit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D14F9-4F99-46D4-9B03-8C1888303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94" y="5808908"/>
            <a:ext cx="2417645" cy="10225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2D5906-489A-4F6E-A832-BEF733A0DA53}"/>
              </a:ext>
            </a:extLst>
          </p:cNvPr>
          <p:cNvSpPr txBox="1"/>
          <p:nvPr/>
        </p:nvSpPr>
        <p:spPr>
          <a:xfrm>
            <a:off x="4148624" y="3292745"/>
            <a:ext cx="4618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DVTT[V(0.5), P(1.0)] =&gt; 1.5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REPP[R(0.5), P(1.0)] =&gt; 1.5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RIPP[R(0.5), X(0.0), P(1.0)] =&gt; 1.5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IOR[X(0.0), R(0.5), P(1.0)] =&gt; 1.5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RNPP[R(0.5), X(0.0), P(1.0)] =&gt; 1.5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IWL[X(0.0), P(1.0)] =&gt; 1.0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C30AFE-1D26-48C5-9A2A-79A7C31C2880}"/>
              </a:ext>
            </a:extLst>
          </p:cNvPr>
          <p:cNvSpPr txBox="1"/>
          <p:nvPr/>
        </p:nvSpPr>
        <p:spPr>
          <a:xfrm>
            <a:off x="4148624" y="4658885"/>
            <a:ext cx="4773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err="1">
                <a:latin typeface="Consolas" panose="020B0609020204030204" pitchFamily="49" charset="0"/>
              </a:rPr>
              <a:t>acceptables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200" dirty="0">
                <a:latin typeface="Consolas" panose="020B0609020204030204" pitchFamily="49" charset="0"/>
              </a:rPr>
              <a:t>  O105 (build-cxn) +  :I  [level 2] </a:t>
            </a:r>
          </a:p>
          <a:p>
            <a:pPr algn="l"/>
            <a:r>
              <a:rPr lang="en-US" sz="1200" dirty="0">
                <a:latin typeface="Consolas" panose="020B0609020204030204" pitchFamily="49" charset="0"/>
              </a:rPr>
              <a:t>  O104 (no-cxn-found) +  :I  [level 2] </a:t>
            </a:r>
          </a:p>
          <a:p>
            <a:pPr algn="l"/>
            <a:r>
              <a:rPr lang="en-US" sz="1200" dirty="0">
                <a:latin typeface="Consolas" panose="020B0609020204030204" pitchFamily="49" charset="0"/>
              </a:rPr>
              <a:t>betters:</a:t>
            </a:r>
          </a:p>
          <a:p>
            <a:pPr algn="l"/>
            <a:r>
              <a:rPr lang="en-US" sz="1200" dirty="0">
                <a:latin typeface="Consolas" panose="020B0609020204030204" pitchFamily="49" charset="0"/>
              </a:rPr>
              <a:t>  O105 (build-cxn) &gt; O104 (no-cxn-found) :I  [level 2]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6FB8E-7D72-4B20-BCDB-B1AF49254FDD}"/>
              </a:ext>
            </a:extLst>
          </p:cNvPr>
          <p:cNvSpPr txBox="1"/>
          <p:nvPr/>
        </p:nvSpPr>
        <p:spPr>
          <a:xfrm>
            <a:off x="4118493" y="5890479"/>
            <a:ext cx="4054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Consolas" panose="020B0609020204030204" pitchFamily="49" charset="0"/>
              </a:rPr>
              <a:t> 81:    O: O105 (build-cxn)</a:t>
            </a:r>
          </a:p>
          <a:p>
            <a:pPr algn="l"/>
            <a:r>
              <a:rPr lang="en-US" sz="1200" dirty="0">
                <a:latin typeface="Consolas" panose="020B0609020204030204" pitchFamily="49" charset="0"/>
              </a:rPr>
              <a:t>(O105 ^part-1 L189 (P) ^part-2 L16 (V)</a:t>
            </a:r>
          </a:p>
          <a:p>
            <a:pPr algn="l"/>
            <a:r>
              <a:rPr lang="en-US" sz="1200" dirty="0">
                <a:latin typeface="Consolas" panose="020B0609020204030204" pitchFamily="49" charset="0"/>
              </a:rPr>
              <a:t>       ^retrieved L258 (DVTT) ^span 2)</a:t>
            </a:r>
          </a:p>
          <a:p>
            <a:pPr algn="l"/>
            <a:endParaRPr lang="en-US" sz="1200" u="sn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7D7FB-8AC4-4DC3-ADED-F6C92BE3A892}"/>
              </a:ext>
            </a:extLst>
          </p:cNvPr>
          <p:cNvSpPr txBox="1"/>
          <p:nvPr/>
        </p:nvSpPr>
        <p:spPr>
          <a:xfrm>
            <a:off x="2842953" y="1330036"/>
            <a:ext cx="125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 query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F0444-1345-4BB9-9D60-4C8240877AA3}"/>
              </a:ext>
            </a:extLst>
          </p:cNvPr>
          <p:cNvSpPr txBox="1"/>
          <p:nvPr/>
        </p:nvSpPr>
        <p:spPr>
          <a:xfrm>
            <a:off x="2842953" y="2407628"/>
            <a:ext cx="125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19BEEF-C25C-4D7E-9D82-E339AA557B1A}"/>
              </a:ext>
            </a:extLst>
          </p:cNvPr>
          <p:cNvSpPr txBox="1"/>
          <p:nvPr/>
        </p:nvSpPr>
        <p:spPr>
          <a:xfrm>
            <a:off x="2842953" y="3480876"/>
            <a:ext cx="125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results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BD302-A2CF-4963-B765-10A927E2C326}"/>
              </a:ext>
            </a:extLst>
          </p:cNvPr>
          <p:cNvSpPr txBox="1"/>
          <p:nvPr/>
        </p:nvSpPr>
        <p:spPr>
          <a:xfrm>
            <a:off x="2785835" y="4887790"/>
            <a:ext cx="125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 precise fits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5BD3E2-3F11-4ED9-9941-80A485992707}"/>
              </a:ext>
            </a:extLst>
          </p:cNvPr>
          <p:cNvSpPr txBox="1"/>
          <p:nvPr/>
        </p:nvSpPr>
        <p:spPr>
          <a:xfrm>
            <a:off x="2785835" y="5809873"/>
            <a:ext cx="1362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Preferences,</a:t>
            </a:r>
          </a:p>
          <a:p>
            <a:r>
              <a:rPr lang="en-US" dirty="0"/>
              <a:t>Operator selected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3F5E2E2-4AF6-42D3-B395-7FCD360B56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4945" y="112708"/>
            <a:ext cx="3281060" cy="11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9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9842" y="2643621"/>
            <a:ext cx="3868340" cy="36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Retrieval of composite constructions</a:t>
            </a:r>
          </a:p>
          <a:p>
            <a:r>
              <a:rPr lang="en-US" dirty="0"/>
              <a:t>Attention as a possible model of human working memory</a:t>
            </a:r>
          </a:p>
          <a:p>
            <a:r>
              <a:rPr lang="en-US" dirty="0"/>
              <a:t>Breadth retrieval enables real-time</a:t>
            </a:r>
          </a:p>
          <a:p>
            <a:r>
              <a:rPr lang="en-US" dirty="0"/>
              <a:t>Models structural distance principle</a:t>
            </a:r>
          </a:p>
          <a:p>
            <a:pPr lvl="1"/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24" y="1356880"/>
            <a:ext cx="2617940" cy="1083302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Nuggets and Coal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0" y="2643621"/>
            <a:ext cx="386834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Need to test on more sentences</a:t>
            </a:r>
          </a:p>
          <a:p>
            <a:r>
              <a:rPr lang="en-US" dirty="0"/>
              <a:t>Parameter values are arbitrary so far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452" y="1356880"/>
            <a:ext cx="2673785" cy="108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4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132083" y="1789759"/>
            <a:ext cx="3446462" cy="1862138"/>
            <a:chOff x="3132083" y="1789759"/>
            <a:chExt cx="3446462" cy="1862138"/>
          </a:xfrm>
        </p:grpSpPr>
        <p:grpSp>
          <p:nvGrpSpPr>
            <p:cNvPr id="46" name="Group 45"/>
            <p:cNvGrpSpPr/>
            <p:nvPr/>
          </p:nvGrpSpPr>
          <p:grpSpPr>
            <a:xfrm>
              <a:off x="6099120" y="1886531"/>
              <a:ext cx="479425" cy="1666875"/>
              <a:chOff x="4332288" y="2595563"/>
              <a:chExt cx="479425" cy="1666875"/>
            </a:xfrm>
          </p:grpSpPr>
          <p:sp>
            <p:nvSpPr>
              <p:cNvPr id="24" name="AutoShape 16"/>
              <p:cNvSpPr>
                <a:spLocks noChangeAspect="1" noChangeArrowheads="1" noTextEdit="1"/>
              </p:cNvSpPr>
              <p:nvPr/>
            </p:nvSpPr>
            <p:spPr bwMode="auto">
              <a:xfrm>
                <a:off x="4332288" y="2595563"/>
                <a:ext cx="479425" cy="166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4352926" y="3013076"/>
                <a:ext cx="439738" cy="277813"/>
                <a:chOff x="4352926" y="3013076"/>
                <a:chExt cx="439738" cy="277813"/>
              </a:xfrm>
            </p:grpSpPr>
            <p:sp>
              <p:nvSpPr>
                <p:cNvPr id="25" name="Rectangle 18"/>
                <p:cNvSpPr>
                  <a:spLocks noChangeArrowheads="1"/>
                </p:cNvSpPr>
                <p:nvPr/>
              </p:nvSpPr>
              <p:spPr bwMode="auto">
                <a:xfrm>
                  <a:off x="4352926" y="3013076"/>
                  <a:ext cx="439738" cy="2778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Rectangle 19"/>
                <p:cNvSpPr>
                  <a:spLocks noChangeArrowheads="1"/>
                </p:cNvSpPr>
                <p:nvPr/>
              </p:nvSpPr>
              <p:spPr bwMode="auto">
                <a:xfrm>
                  <a:off x="4352926" y="3013076"/>
                  <a:ext cx="439738" cy="277813"/>
                </a:xfrm>
                <a:prstGeom prst="rect">
                  <a:avLst/>
                </a:prstGeom>
                <a:noFill/>
                <a:ln w="19050" cap="sq">
                  <a:solidFill>
                    <a:srgbClr val="0070C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20"/>
                <p:cNvSpPr>
                  <a:spLocks noChangeArrowheads="1"/>
                </p:cNvSpPr>
                <p:nvPr/>
              </p:nvSpPr>
              <p:spPr bwMode="auto">
                <a:xfrm>
                  <a:off x="4486276" y="3043238"/>
                  <a:ext cx="222250" cy="128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700" b="0" i="1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bank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" name="Rectangle 21"/>
                <p:cNvSpPr>
                  <a:spLocks noChangeArrowheads="1"/>
                </p:cNvSpPr>
                <p:nvPr/>
              </p:nvSpPr>
              <p:spPr bwMode="auto">
                <a:xfrm>
                  <a:off x="4464051" y="3151188"/>
                  <a:ext cx="261938" cy="127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7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(river)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352926" y="3965576"/>
                <a:ext cx="439738" cy="277813"/>
                <a:chOff x="4352926" y="3965576"/>
                <a:chExt cx="439738" cy="277813"/>
              </a:xfrm>
            </p:grpSpPr>
            <p:sp>
              <p:nvSpPr>
                <p:cNvPr id="29" name="Rectangle 22"/>
                <p:cNvSpPr>
                  <a:spLocks noChangeArrowheads="1"/>
                </p:cNvSpPr>
                <p:nvPr/>
              </p:nvSpPr>
              <p:spPr bwMode="auto">
                <a:xfrm>
                  <a:off x="4352926" y="3965576"/>
                  <a:ext cx="439738" cy="2778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3"/>
                <p:cNvSpPr>
                  <a:spLocks noChangeArrowheads="1"/>
                </p:cNvSpPr>
                <p:nvPr/>
              </p:nvSpPr>
              <p:spPr bwMode="auto">
                <a:xfrm>
                  <a:off x="4352926" y="3965576"/>
                  <a:ext cx="439738" cy="277813"/>
                </a:xfrm>
                <a:prstGeom prst="rect">
                  <a:avLst/>
                </a:prstGeom>
                <a:noFill/>
                <a:ln w="19050" cap="sq">
                  <a:solidFill>
                    <a:srgbClr val="0070C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24"/>
                <p:cNvSpPr>
                  <a:spLocks noChangeArrowheads="1"/>
                </p:cNvSpPr>
                <p:nvPr/>
              </p:nvSpPr>
              <p:spPr bwMode="auto">
                <a:xfrm>
                  <a:off x="4486276" y="3995738"/>
                  <a:ext cx="222250" cy="128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700" b="0" i="1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bank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" name="Rectangle 25"/>
                <p:cNvSpPr>
                  <a:spLocks noChangeArrowheads="1"/>
                </p:cNvSpPr>
                <p:nvPr/>
              </p:nvSpPr>
              <p:spPr bwMode="auto">
                <a:xfrm>
                  <a:off x="4400551" y="4103688"/>
                  <a:ext cx="390525" cy="127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7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(airplane)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4352926" y="2616201"/>
                <a:ext cx="439738" cy="277813"/>
                <a:chOff x="4352926" y="2616201"/>
                <a:chExt cx="439738" cy="277813"/>
              </a:xfrm>
            </p:grpSpPr>
            <p:sp>
              <p:nvSpPr>
                <p:cNvPr id="33" name="Rectangle 26"/>
                <p:cNvSpPr>
                  <a:spLocks noChangeArrowheads="1"/>
                </p:cNvSpPr>
                <p:nvPr/>
              </p:nvSpPr>
              <p:spPr bwMode="auto">
                <a:xfrm>
                  <a:off x="4352926" y="2616201"/>
                  <a:ext cx="439738" cy="2778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Rectangle 27"/>
                <p:cNvSpPr>
                  <a:spLocks noChangeArrowheads="1"/>
                </p:cNvSpPr>
                <p:nvPr/>
              </p:nvSpPr>
              <p:spPr bwMode="auto">
                <a:xfrm>
                  <a:off x="4352926" y="2616201"/>
                  <a:ext cx="439738" cy="277813"/>
                </a:xfrm>
                <a:prstGeom prst="rect">
                  <a:avLst/>
                </a:prstGeom>
                <a:noFill/>
                <a:ln w="19050" cap="sq">
                  <a:solidFill>
                    <a:srgbClr val="0070C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28"/>
                <p:cNvSpPr>
                  <a:spLocks noChangeArrowheads="1"/>
                </p:cNvSpPr>
                <p:nvPr/>
              </p:nvSpPr>
              <p:spPr bwMode="auto">
                <a:xfrm>
                  <a:off x="4486276" y="2646363"/>
                  <a:ext cx="222250" cy="128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700" b="0" i="1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bank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" name="Rectangle 29"/>
                <p:cNvSpPr>
                  <a:spLocks noChangeArrowheads="1"/>
                </p:cNvSpPr>
                <p:nvPr/>
              </p:nvSpPr>
              <p:spPr bwMode="auto">
                <a:xfrm>
                  <a:off x="4406901" y="2754313"/>
                  <a:ext cx="381000" cy="127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7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(billiards)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4352926" y="3489326"/>
                <a:ext cx="439738" cy="277813"/>
                <a:chOff x="4352926" y="3489326"/>
                <a:chExt cx="439738" cy="277813"/>
              </a:xfrm>
            </p:grpSpPr>
            <p:sp>
              <p:nvSpPr>
                <p:cNvPr id="37" name="Rectangle 30"/>
                <p:cNvSpPr>
                  <a:spLocks noChangeArrowheads="1"/>
                </p:cNvSpPr>
                <p:nvPr/>
              </p:nvSpPr>
              <p:spPr bwMode="auto">
                <a:xfrm>
                  <a:off x="4352926" y="3489326"/>
                  <a:ext cx="439738" cy="2778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Rectangle 31"/>
                <p:cNvSpPr>
                  <a:spLocks noChangeArrowheads="1"/>
                </p:cNvSpPr>
                <p:nvPr/>
              </p:nvSpPr>
              <p:spPr bwMode="auto">
                <a:xfrm>
                  <a:off x="4352926" y="3489326"/>
                  <a:ext cx="439738" cy="277813"/>
                </a:xfrm>
                <a:prstGeom prst="rect">
                  <a:avLst/>
                </a:prstGeom>
                <a:noFill/>
                <a:ln w="19050" cap="sq">
                  <a:solidFill>
                    <a:srgbClr val="0070C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32"/>
                <p:cNvSpPr>
                  <a:spLocks noChangeArrowheads="1"/>
                </p:cNvSpPr>
                <p:nvPr/>
              </p:nvSpPr>
              <p:spPr bwMode="auto">
                <a:xfrm>
                  <a:off x="4486276" y="3519488"/>
                  <a:ext cx="222250" cy="128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700" b="0" i="1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bank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" name="Rectangle 33"/>
                <p:cNvSpPr>
                  <a:spLocks noChangeArrowheads="1"/>
                </p:cNvSpPr>
                <p:nvPr/>
              </p:nvSpPr>
              <p:spPr bwMode="auto">
                <a:xfrm>
                  <a:off x="4422776" y="3627438"/>
                  <a:ext cx="346075" cy="127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7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(money)</a:t>
                  </a:r>
                  <a:endPara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9" name="AutoShape 35"/>
            <p:cNvSpPr>
              <a:spLocks noChangeAspect="1" noChangeArrowheads="1" noTextEdit="1"/>
            </p:cNvSpPr>
            <p:nvPr/>
          </p:nvSpPr>
          <p:spPr bwMode="auto">
            <a:xfrm>
              <a:off x="3132083" y="1854846"/>
              <a:ext cx="479425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3152721" y="2272359"/>
              <a:ext cx="439738" cy="277813"/>
              <a:chOff x="2317751" y="3100388"/>
              <a:chExt cx="439738" cy="277813"/>
            </a:xfrm>
          </p:grpSpPr>
          <p:sp>
            <p:nvSpPr>
              <p:cNvPr id="50" name="Rectangle 37"/>
              <p:cNvSpPr>
                <a:spLocks noChangeArrowheads="1"/>
              </p:cNvSpPr>
              <p:nvPr/>
            </p:nvSpPr>
            <p:spPr bwMode="auto">
              <a:xfrm>
                <a:off x="2317751" y="3100388"/>
                <a:ext cx="439738" cy="2778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38"/>
              <p:cNvSpPr>
                <a:spLocks noChangeArrowheads="1"/>
              </p:cNvSpPr>
              <p:nvPr/>
            </p:nvSpPr>
            <p:spPr bwMode="auto">
              <a:xfrm>
                <a:off x="2317751" y="3100388"/>
                <a:ext cx="439738" cy="277813"/>
              </a:xfrm>
              <a:prstGeom prst="rect">
                <a:avLst/>
              </a:prstGeom>
              <a:noFill/>
              <a:ln w="19050" cap="sq">
                <a:solidFill>
                  <a:srgbClr val="007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39"/>
              <p:cNvSpPr>
                <a:spLocks noChangeArrowheads="1"/>
              </p:cNvSpPr>
              <p:nvPr/>
            </p:nvSpPr>
            <p:spPr bwMode="auto">
              <a:xfrm>
                <a:off x="2432051" y="3130550"/>
                <a:ext cx="2603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canoe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40"/>
              <p:cNvSpPr>
                <a:spLocks noChangeArrowheads="1"/>
              </p:cNvSpPr>
              <p:nvPr/>
            </p:nvSpPr>
            <p:spPr bwMode="auto">
              <a:xfrm>
                <a:off x="2428876" y="3238500"/>
                <a:ext cx="261938" cy="12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(river)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152721" y="3224859"/>
              <a:ext cx="439738" cy="277813"/>
              <a:chOff x="2317751" y="4052888"/>
              <a:chExt cx="439738" cy="277813"/>
            </a:xfrm>
          </p:grpSpPr>
          <p:sp>
            <p:nvSpPr>
              <p:cNvPr id="54" name="Rectangle 41"/>
              <p:cNvSpPr>
                <a:spLocks noChangeArrowheads="1"/>
              </p:cNvSpPr>
              <p:nvPr/>
            </p:nvSpPr>
            <p:spPr bwMode="auto">
              <a:xfrm>
                <a:off x="2317751" y="4052888"/>
                <a:ext cx="439738" cy="2778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42"/>
              <p:cNvSpPr>
                <a:spLocks noChangeArrowheads="1"/>
              </p:cNvSpPr>
              <p:nvPr/>
            </p:nvSpPr>
            <p:spPr bwMode="auto">
              <a:xfrm>
                <a:off x="2317751" y="4052888"/>
                <a:ext cx="439738" cy="277813"/>
              </a:xfrm>
              <a:prstGeom prst="rect">
                <a:avLst/>
              </a:prstGeom>
              <a:noFill/>
              <a:ln w="19050" cap="sq">
                <a:solidFill>
                  <a:srgbClr val="007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43"/>
              <p:cNvSpPr>
                <a:spLocks noChangeArrowheads="1"/>
              </p:cNvSpPr>
              <p:nvPr/>
            </p:nvSpPr>
            <p:spPr bwMode="auto">
              <a:xfrm>
                <a:off x="2439988" y="4083050"/>
                <a:ext cx="244475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plane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Rectangle 44"/>
              <p:cNvSpPr>
                <a:spLocks noChangeArrowheads="1"/>
              </p:cNvSpPr>
              <p:nvPr/>
            </p:nvSpPr>
            <p:spPr bwMode="auto">
              <a:xfrm>
                <a:off x="2365376" y="4191000"/>
                <a:ext cx="390525" cy="12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(airplane)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152721" y="1875484"/>
              <a:ext cx="439738" cy="277813"/>
              <a:chOff x="2317751" y="2703513"/>
              <a:chExt cx="439738" cy="277813"/>
            </a:xfrm>
          </p:grpSpPr>
          <p:sp>
            <p:nvSpPr>
              <p:cNvPr id="58" name="Rectangle 45"/>
              <p:cNvSpPr>
                <a:spLocks noChangeArrowheads="1"/>
              </p:cNvSpPr>
              <p:nvPr/>
            </p:nvSpPr>
            <p:spPr bwMode="auto">
              <a:xfrm>
                <a:off x="2317751" y="2703513"/>
                <a:ext cx="439738" cy="2778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46"/>
              <p:cNvSpPr>
                <a:spLocks noChangeArrowheads="1"/>
              </p:cNvSpPr>
              <p:nvPr/>
            </p:nvSpPr>
            <p:spPr bwMode="auto">
              <a:xfrm>
                <a:off x="2317751" y="2703513"/>
                <a:ext cx="439738" cy="277813"/>
              </a:xfrm>
              <a:prstGeom prst="rect">
                <a:avLst/>
              </a:prstGeom>
              <a:noFill/>
              <a:ln w="19050" cap="sq">
                <a:solidFill>
                  <a:srgbClr val="007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47"/>
              <p:cNvSpPr>
                <a:spLocks noChangeArrowheads="1"/>
              </p:cNvSpPr>
              <p:nvPr/>
            </p:nvSpPr>
            <p:spPr bwMode="auto">
              <a:xfrm>
                <a:off x="2462213" y="2733675"/>
                <a:ext cx="198438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shot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48"/>
              <p:cNvSpPr>
                <a:spLocks noChangeArrowheads="1"/>
              </p:cNvSpPr>
              <p:nvPr/>
            </p:nvSpPr>
            <p:spPr bwMode="auto">
              <a:xfrm>
                <a:off x="2371726" y="2841625"/>
                <a:ext cx="381000" cy="12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(billiards)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152721" y="2748609"/>
              <a:ext cx="439738" cy="277813"/>
              <a:chOff x="2317751" y="3576638"/>
              <a:chExt cx="439738" cy="277813"/>
            </a:xfrm>
          </p:grpSpPr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2317751" y="3576638"/>
                <a:ext cx="439738" cy="2778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2317751" y="3576638"/>
                <a:ext cx="439738" cy="277813"/>
              </a:xfrm>
              <a:prstGeom prst="rect">
                <a:avLst/>
              </a:prstGeom>
              <a:noFill/>
              <a:ln w="19050" cap="sq">
                <a:solidFill>
                  <a:srgbClr val="007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2438401" y="3606800"/>
                <a:ext cx="244475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check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52"/>
              <p:cNvSpPr>
                <a:spLocks noChangeArrowheads="1"/>
              </p:cNvSpPr>
              <p:nvPr/>
            </p:nvSpPr>
            <p:spPr bwMode="auto">
              <a:xfrm>
                <a:off x="2387601" y="3714750"/>
                <a:ext cx="346075" cy="12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(money)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71" name="Straight Arrow Connector 70"/>
            <p:cNvCxnSpPr>
              <a:stCxn id="59" idx="3"/>
              <a:endCxn id="86" idx="1"/>
            </p:cNvCxnSpPr>
            <p:nvPr/>
          </p:nvCxnSpPr>
          <p:spPr>
            <a:xfrm>
              <a:off x="3592459" y="2014391"/>
              <a:ext cx="984423" cy="132449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4495745" y="2288234"/>
              <a:ext cx="554037" cy="366713"/>
              <a:chOff x="3660775" y="3116263"/>
              <a:chExt cx="554037" cy="366713"/>
            </a:xfrm>
          </p:grpSpPr>
          <p:sp>
            <p:nvSpPr>
              <p:cNvPr id="74" name="Oval 56"/>
              <p:cNvSpPr>
                <a:spLocks noChangeArrowheads="1"/>
              </p:cNvSpPr>
              <p:nvPr/>
            </p:nvSpPr>
            <p:spPr bwMode="auto">
              <a:xfrm>
                <a:off x="3660775" y="3116263"/>
                <a:ext cx="554037" cy="366713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57"/>
              <p:cNvSpPr>
                <a:spLocks noChangeArrowheads="1"/>
              </p:cNvSpPr>
              <p:nvPr/>
            </p:nvSpPr>
            <p:spPr bwMode="auto">
              <a:xfrm>
                <a:off x="3660775" y="3116263"/>
                <a:ext cx="554037" cy="366713"/>
              </a:xfrm>
              <a:prstGeom prst="ellipse">
                <a:avLst/>
              </a:prstGeom>
              <a:noFill/>
              <a:ln w="19050" cap="sq">
                <a:solidFill>
                  <a:srgbClr val="007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58"/>
              <p:cNvSpPr>
                <a:spLocks noChangeArrowheads="1"/>
              </p:cNvSpPr>
              <p:nvPr/>
            </p:nvSpPr>
            <p:spPr bwMode="auto">
              <a:xfrm>
                <a:off x="3848100" y="3190875"/>
                <a:ext cx="24765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River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59"/>
              <p:cNvSpPr>
                <a:spLocks noChangeArrowheads="1"/>
              </p:cNvSpPr>
              <p:nvPr/>
            </p:nvSpPr>
            <p:spPr bwMode="auto">
              <a:xfrm>
                <a:off x="3797300" y="3298825"/>
                <a:ext cx="328612" cy="12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Context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4492570" y="1789759"/>
              <a:ext cx="554037" cy="366713"/>
              <a:chOff x="3657600" y="2617788"/>
              <a:chExt cx="554037" cy="366713"/>
            </a:xfrm>
          </p:grpSpPr>
          <p:sp>
            <p:nvSpPr>
              <p:cNvPr id="78" name="Oval 60"/>
              <p:cNvSpPr>
                <a:spLocks noChangeArrowheads="1"/>
              </p:cNvSpPr>
              <p:nvPr/>
            </p:nvSpPr>
            <p:spPr bwMode="auto">
              <a:xfrm>
                <a:off x="3657600" y="2617788"/>
                <a:ext cx="554037" cy="366713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Oval 61"/>
              <p:cNvSpPr>
                <a:spLocks noChangeArrowheads="1"/>
              </p:cNvSpPr>
              <p:nvPr/>
            </p:nvSpPr>
            <p:spPr bwMode="auto">
              <a:xfrm>
                <a:off x="3657600" y="2617788"/>
                <a:ext cx="554037" cy="366713"/>
              </a:xfrm>
              <a:prstGeom prst="ellipse">
                <a:avLst/>
              </a:prstGeom>
              <a:noFill/>
              <a:ln w="19050" cap="sq">
                <a:solidFill>
                  <a:srgbClr val="007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62"/>
              <p:cNvSpPr>
                <a:spLocks noChangeArrowheads="1"/>
              </p:cNvSpPr>
              <p:nvPr/>
            </p:nvSpPr>
            <p:spPr bwMode="auto">
              <a:xfrm>
                <a:off x="3810000" y="2692400"/>
                <a:ext cx="319087" cy="12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Money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Rectangle 63"/>
              <p:cNvSpPr>
                <a:spLocks noChangeArrowheads="1"/>
              </p:cNvSpPr>
              <p:nvPr/>
            </p:nvSpPr>
            <p:spPr bwMode="auto">
              <a:xfrm>
                <a:off x="3794125" y="2797175"/>
                <a:ext cx="33020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Context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495745" y="2786709"/>
              <a:ext cx="554037" cy="366713"/>
              <a:chOff x="3660775" y="3614738"/>
              <a:chExt cx="554037" cy="366713"/>
            </a:xfrm>
          </p:grpSpPr>
          <p:sp>
            <p:nvSpPr>
              <p:cNvPr id="82" name="Oval 64"/>
              <p:cNvSpPr>
                <a:spLocks noChangeArrowheads="1"/>
              </p:cNvSpPr>
              <p:nvPr/>
            </p:nvSpPr>
            <p:spPr bwMode="auto">
              <a:xfrm>
                <a:off x="3660775" y="3614738"/>
                <a:ext cx="554037" cy="366713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Oval 65"/>
              <p:cNvSpPr>
                <a:spLocks noChangeArrowheads="1"/>
              </p:cNvSpPr>
              <p:nvPr/>
            </p:nvSpPr>
            <p:spPr bwMode="auto">
              <a:xfrm>
                <a:off x="3660775" y="3614738"/>
                <a:ext cx="554037" cy="366713"/>
              </a:xfrm>
              <a:prstGeom prst="ellipse">
                <a:avLst/>
              </a:prstGeom>
              <a:noFill/>
              <a:ln w="19050" cap="sq">
                <a:solidFill>
                  <a:srgbClr val="007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66"/>
              <p:cNvSpPr>
                <a:spLocks noChangeArrowheads="1"/>
              </p:cNvSpPr>
              <p:nvPr/>
            </p:nvSpPr>
            <p:spPr bwMode="auto">
              <a:xfrm>
                <a:off x="3787775" y="3689350"/>
                <a:ext cx="368300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Airplane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5" name="Rectangle 67"/>
              <p:cNvSpPr>
                <a:spLocks noChangeArrowheads="1"/>
              </p:cNvSpPr>
              <p:nvPr/>
            </p:nvSpPr>
            <p:spPr bwMode="auto">
              <a:xfrm>
                <a:off x="3797300" y="3795713"/>
                <a:ext cx="328612" cy="12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Context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4495745" y="3285184"/>
              <a:ext cx="554037" cy="366713"/>
              <a:chOff x="3660775" y="4113213"/>
              <a:chExt cx="554037" cy="366713"/>
            </a:xfrm>
          </p:grpSpPr>
          <p:sp>
            <p:nvSpPr>
              <p:cNvPr id="86" name="Oval 68"/>
              <p:cNvSpPr>
                <a:spLocks noChangeArrowheads="1"/>
              </p:cNvSpPr>
              <p:nvPr/>
            </p:nvSpPr>
            <p:spPr bwMode="auto">
              <a:xfrm>
                <a:off x="3660775" y="4113213"/>
                <a:ext cx="554037" cy="366713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Oval 69"/>
              <p:cNvSpPr>
                <a:spLocks noChangeArrowheads="1"/>
              </p:cNvSpPr>
              <p:nvPr/>
            </p:nvSpPr>
            <p:spPr bwMode="auto">
              <a:xfrm>
                <a:off x="3660775" y="4113213"/>
                <a:ext cx="554037" cy="366713"/>
              </a:xfrm>
              <a:prstGeom prst="ellipse">
                <a:avLst/>
              </a:prstGeom>
              <a:noFill/>
              <a:ln w="19050" cap="sq">
                <a:solidFill>
                  <a:srgbClr val="0070C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70"/>
              <p:cNvSpPr>
                <a:spLocks noChangeArrowheads="1"/>
              </p:cNvSpPr>
              <p:nvPr/>
            </p:nvSpPr>
            <p:spPr bwMode="auto">
              <a:xfrm>
                <a:off x="3797300" y="4187825"/>
                <a:ext cx="350837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Billiards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71"/>
              <p:cNvSpPr>
                <a:spLocks noChangeArrowheads="1"/>
              </p:cNvSpPr>
              <p:nvPr/>
            </p:nvSpPr>
            <p:spPr bwMode="auto">
              <a:xfrm>
                <a:off x="3797300" y="4294188"/>
                <a:ext cx="328612" cy="128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Context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96" name="Straight Arrow Connector 95"/>
            <p:cNvCxnSpPr>
              <a:stCxn id="51" idx="3"/>
              <a:endCxn id="74" idx="2"/>
            </p:cNvCxnSpPr>
            <p:nvPr/>
          </p:nvCxnSpPr>
          <p:spPr>
            <a:xfrm>
              <a:off x="3592459" y="2411266"/>
              <a:ext cx="903286" cy="6032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62" idx="3"/>
              <a:endCxn id="79" idx="2"/>
            </p:cNvCxnSpPr>
            <p:nvPr/>
          </p:nvCxnSpPr>
          <p:spPr>
            <a:xfrm flipV="1">
              <a:off x="3592459" y="1973116"/>
              <a:ext cx="900111" cy="91440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55" idx="3"/>
              <a:endCxn id="82" idx="2"/>
            </p:cNvCxnSpPr>
            <p:nvPr/>
          </p:nvCxnSpPr>
          <p:spPr>
            <a:xfrm flipV="1">
              <a:off x="3592459" y="2970066"/>
              <a:ext cx="903286" cy="39370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75" idx="6"/>
              <a:endCxn id="26" idx="1"/>
            </p:cNvCxnSpPr>
            <p:nvPr/>
          </p:nvCxnSpPr>
          <p:spPr>
            <a:xfrm flipV="1">
              <a:off x="5049782" y="2442951"/>
              <a:ext cx="1069976" cy="28640"/>
            </a:xfrm>
            <a:prstGeom prst="straightConnector1">
              <a:avLst/>
            </a:prstGeom>
            <a:ln w="28575">
              <a:solidFill>
                <a:srgbClr val="FB6D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82" idx="6"/>
              <a:endCxn id="30" idx="1"/>
            </p:cNvCxnSpPr>
            <p:nvPr/>
          </p:nvCxnSpPr>
          <p:spPr>
            <a:xfrm>
              <a:off x="5049782" y="2970066"/>
              <a:ext cx="1069976" cy="425385"/>
            </a:xfrm>
            <a:prstGeom prst="straightConnector1">
              <a:avLst/>
            </a:prstGeom>
            <a:ln w="28575">
              <a:solidFill>
                <a:srgbClr val="FB6D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86" idx="6"/>
              <a:endCxn id="33" idx="1"/>
            </p:cNvCxnSpPr>
            <p:nvPr/>
          </p:nvCxnSpPr>
          <p:spPr>
            <a:xfrm flipV="1">
              <a:off x="5049782" y="2046076"/>
              <a:ext cx="1069976" cy="1422465"/>
            </a:xfrm>
            <a:prstGeom prst="straightConnector1">
              <a:avLst/>
            </a:prstGeom>
            <a:ln w="28575">
              <a:solidFill>
                <a:srgbClr val="FB6D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78" idx="6"/>
              <a:endCxn id="38" idx="1"/>
            </p:cNvCxnSpPr>
            <p:nvPr/>
          </p:nvCxnSpPr>
          <p:spPr>
            <a:xfrm>
              <a:off x="5046607" y="1973116"/>
              <a:ext cx="1073151" cy="946085"/>
            </a:xfrm>
            <a:prstGeom prst="straightConnector1">
              <a:avLst/>
            </a:prstGeom>
            <a:ln w="28575">
              <a:solidFill>
                <a:srgbClr val="FB6D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3541" y="3276611"/>
            <a:ext cx="435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Take the canoe down to the bank.</a:t>
            </a:r>
          </a:p>
          <a:p>
            <a:r>
              <a:rPr lang="en-US" dirty="0">
                <a:latin typeface="Consolas" panose="020B0609020204030204" pitchFamily="49" charset="0"/>
              </a:rPr>
              <a:t>Take the check down to the bank.</a:t>
            </a:r>
          </a:p>
          <a:p>
            <a:r>
              <a:rPr lang="en-US" dirty="0">
                <a:latin typeface="Consolas" panose="020B0609020204030204" pitchFamily="49" charset="0"/>
              </a:rPr>
              <a:t>Put the plane in a bank.</a:t>
            </a:r>
          </a:p>
          <a:p>
            <a:r>
              <a:rPr lang="en-US" dirty="0">
                <a:latin typeface="Consolas" panose="020B0609020204030204" pitchFamily="49" charset="0"/>
              </a:rPr>
              <a:t>Bounce your shot off the bank.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779766" y="6009016"/>
            <a:ext cx="435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Take the check down to the bank.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35835" y="1553227"/>
            <a:ext cx="6067464" cy="4911073"/>
            <a:chOff x="1535835" y="1553227"/>
            <a:chExt cx="6067464" cy="4911073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1910219" y="4027803"/>
              <a:ext cx="5693080" cy="2118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V="1">
              <a:off x="2116899" y="1553227"/>
              <a:ext cx="0" cy="2495760"/>
            </a:xfrm>
            <a:prstGeom prst="straightConnector1">
              <a:avLst/>
            </a:prstGeom>
            <a:ln w="317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2115217" y="4048987"/>
              <a:ext cx="1682" cy="2415313"/>
            </a:xfrm>
            <a:prstGeom prst="straightConnector1">
              <a:avLst/>
            </a:prstGeom>
            <a:ln w="317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1535835" y="2537336"/>
              <a:ext cx="115876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Semantic Memory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535835" y="4900349"/>
              <a:ext cx="115876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Working Memory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59496" y="2919201"/>
            <a:ext cx="1415461" cy="2729088"/>
            <a:chOff x="6559496" y="2919201"/>
            <a:chExt cx="1415461" cy="2729088"/>
          </a:xfrm>
        </p:grpSpPr>
        <p:sp>
          <p:nvSpPr>
            <p:cNvPr id="190" name="TextBox 189"/>
            <p:cNvSpPr txBox="1"/>
            <p:nvPr/>
          </p:nvSpPr>
          <p:spPr>
            <a:xfrm>
              <a:off x="6787270" y="5001958"/>
              <a:ext cx="1187687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BANK</a:t>
              </a:r>
            </a:p>
            <a:p>
              <a:pPr algn="ctr"/>
              <a:r>
                <a:rPr lang="en-US" dirty="0"/>
                <a:t>(money)</a:t>
              </a:r>
            </a:p>
          </p:txBody>
        </p:sp>
        <p:cxnSp>
          <p:nvCxnSpPr>
            <p:cNvPr id="193" name="Straight Arrow Connector 192"/>
            <p:cNvCxnSpPr>
              <a:stCxn id="37" idx="3"/>
              <a:endCxn id="190" idx="0"/>
            </p:cNvCxnSpPr>
            <p:nvPr/>
          </p:nvCxnSpPr>
          <p:spPr>
            <a:xfrm>
              <a:off x="6559496" y="2919201"/>
              <a:ext cx="821618" cy="208275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161416" y="2184982"/>
            <a:ext cx="770693" cy="4189994"/>
            <a:chOff x="6161416" y="2184982"/>
            <a:chExt cx="770693" cy="4189994"/>
          </a:xfrm>
        </p:grpSpPr>
        <p:sp>
          <p:nvSpPr>
            <p:cNvPr id="163" name="Oval 162"/>
            <p:cNvSpPr/>
            <p:nvPr/>
          </p:nvSpPr>
          <p:spPr>
            <a:xfrm>
              <a:off x="6161416" y="6005644"/>
              <a:ext cx="770693" cy="369332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Arrow Connector 163"/>
            <p:cNvCxnSpPr>
              <a:stCxn id="163" idx="0"/>
              <a:endCxn id="30" idx="2"/>
            </p:cNvCxnSpPr>
            <p:nvPr/>
          </p:nvCxnSpPr>
          <p:spPr>
            <a:xfrm flipH="1" flipV="1">
              <a:off x="6339627" y="3534357"/>
              <a:ext cx="207136" cy="247128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30" idx="0"/>
              <a:endCxn id="40" idx="2"/>
            </p:cNvCxnSpPr>
            <p:nvPr/>
          </p:nvCxnSpPr>
          <p:spPr>
            <a:xfrm flipV="1">
              <a:off x="6339627" y="3045406"/>
              <a:ext cx="23019" cy="21113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38" idx="0"/>
              <a:endCxn id="26" idx="2"/>
            </p:cNvCxnSpPr>
            <p:nvPr/>
          </p:nvCxnSpPr>
          <p:spPr>
            <a:xfrm flipV="1">
              <a:off x="6339627" y="2581857"/>
              <a:ext cx="0" cy="19843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endCxn id="34" idx="2"/>
            </p:cNvCxnSpPr>
            <p:nvPr/>
          </p:nvCxnSpPr>
          <p:spPr>
            <a:xfrm flipH="1" flipV="1">
              <a:off x="6339627" y="2184982"/>
              <a:ext cx="8334" cy="10701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965470" y="1973116"/>
            <a:ext cx="1154288" cy="2434371"/>
            <a:chOff x="4965470" y="1973116"/>
            <a:chExt cx="1154288" cy="2434371"/>
          </a:xfrm>
        </p:grpSpPr>
        <p:cxnSp>
          <p:nvCxnSpPr>
            <p:cNvPr id="107" name="Straight Arrow Connector 106"/>
            <p:cNvCxnSpPr>
              <a:stCxn id="78" idx="6"/>
              <a:endCxn id="37" idx="1"/>
            </p:cNvCxnSpPr>
            <p:nvPr/>
          </p:nvCxnSpPr>
          <p:spPr>
            <a:xfrm>
              <a:off x="5046607" y="1973116"/>
              <a:ext cx="1073151" cy="946085"/>
            </a:xfrm>
            <a:prstGeom prst="straightConnector1">
              <a:avLst/>
            </a:prstGeom>
            <a:ln w="57150">
              <a:solidFill>
                <a:srgbClr val="FB6D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136" idx="0"/>
              <a:endCxn id="78" idx="5"/>
            </p:cNvCxnSpPr>
            <p:nvPr/>
          </p:nvCxnSpPr>
          <p:spPr>
            <a:xfrm flipH="1" flipV="1">
              <a:off x="4965470" y="2102768"/>
              <a:ext cx="636654" cy="2304719"/>
            </a:xfrm>
            <a:prstGeom prst="straightConnector1">
              <a:avLst/>
            </a:prstGeom>
            <a:ln w="57150">
              <a:solidFill>
                <a:srgbClr val="FB6D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446100" y="2156472"/>
            <a:ext cx="1773725" cy="3173274"/>
            <a:chOff x="4446100" y="2156472"/>
            <a:chExt cx="1773725" cy="3173274"/>
          </a:xfrm>
        </p:grpSpPr>
        <p:sp>
          <p:nvSpPr>
            <p:cNvPr id="136" name="Oval 135"/>
            <p:cNvSpPr/>
            <p:nvPr/>
          </p:nvSpPr>
          <p:spPr>
            <a:xfrm>
              <a:off x="4984423" y="4407487"/>
              <a:ext cx="1235402" cy="6174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Money</a:t>
              </a:r>
            </a:p>
          </p:txBody>
        </p:sp>
        <p:cxnSp>
          <p:nvCxnSpPr>
            <p:cNvPr id="139" name="Straight Arrow Connector 138"/>
            <p:cNvCxnSpPr>
              <a:stCxn id="135" idx="0"/>
              <a:endCxn id="79" idx="4"/>
            </p:cNvCxnSpPr>
            <p:nvPr/>
          </p:nvCxnSpPr>
          <p:spPr>
            <a:xfrm flipV="1">
              <a:off x="4446100" y="2156472"/>
              <a:ext cx="323489" cy="285010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79" idx="4"/>
              <a:endCxn id="136" idx="1"/>
            </p:cNvCxnSpPr>
            <p:nvPr/>
          </p:nvCxnSpPr>
          <p:spPr>
            <a:xfrm>
              <a:off x="4769589" y="2156472"/>
              <a:ext cx="395754" cy="234143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35" idx="3"/>
              <a:endCxn id="136" idx="3"/>
            </p:cNvCxnSpPr>
            <p:nvPr/>
          </p:nvCxnSpPr>
          <p:spPr>
            <a:xfrm flipV="1">
              <a:off x="5003300" y="4934486"/>
              <a:ext cx="162043" cy="3952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3371795" y="3042035"/>
            <a:ext cx="1334924" cy="3342402"/>
            <a:chOff x="3371795" y="3035946"/>
            <a:chExt cx="1334924" cy="3342402"/>
          </a:xfrm>
        </p:grpSpPr>
        <p:sp>
          <p:nvSpPr>
            <p:cNvPr id="143" name="Oval 142"/>
            <p:cNvSpPr/>
            <p:nvPr/>
          </p:nvSpPr>
          <p:spPr>
            <a:xfrm>
              <a:off x="3936026" y="6009016"/>
              <a:ext cx="770693" cy="369332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/>
            <p:cNvCxnSpPr>
              <a:stCxn id="143" idx="0"/>
            </p:cNvCxnSpPr>
            <p:nvPr/>
          </p:nvCxnSpPr>
          <p:spPr>
            <a:xfrm flipH="1" flipV="1">
              <a:off x="3371795" y="3035946"/>
              <a:ext cx="949578" cy="297307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92459" y="2887516"/>
            <a:ext cx="1410841" cy="3127589"/>
            <a:chOff x="3592459" y="2887516"/>
            <a:chExt cx="1410841" cy="3127589"/>
          </a:xfrm>
        </p:grpSpPr>
        <p:cxnSp>
          <p:nvCxnSpPr>
            <p:cNvPr id="148" name="Straight Arrow Connector 147"/>
            <p:cNvCxnSpPr>
              <a:stCxn id="63" idx="3"/>
              <a:endCxn id="135" idx="0"/>
            </p:cNvCxnSpPr>
            <p:nvPr/>
          </p:nvCxnSpPr>
          <p:spPr>
            <a:xfrm>
              <a:off x="3592459" y="2887516"/>
              <a:ext cx="853641" cy="211906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35" idx="2"/>
              <a:endCxn id="143" idx="0"/>
            </p:cNvCxnSpPr>
            <p:nvPr/>
          </p:nvCxnSpPr>
          <p:spPr>
            <a:xfrm flipH="1">
              <a:off x="4321373" y="5652911"/>
              <a:ext cx="124727" cy="3621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888900" y="5006580"/>
              <a:ext cx="1114400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CHECK</a:t>
              </a:r>
            </a:p>
            <a:p>
              <a:pPr algn="ctr"/>
              <a:r>
                <a:rPr lang="en-US" dirty="0"/>
                <a:t>(money)</a:t>
              </a:r>
            </a:p>
          </p:txBody>
        </p:sp>
      </p:grpSp>
      <p:sp>
        <p:nvSpPr>
          <p:cNvPr id="111" name="Ribbon: Tilted Up 110">
            <a:extLst>
              <a:ext uri="{FF2B5EF4-FFF2-40B4-BE49-F238E27FC236}">
                <a16:creationId xmlns:a16="http://schemas.microsoft.com/office/drawing/2014/main" id="{159C32CF-B091-443B-B299-301381686185}"/>
              </a:ext>
            </a:extLst>
          </p:cNvPr>
          <p:cNvSpPr/>
          <p:nvPr/>
        </p:nvSpPr>
        <p:spPr>
          <a:xfrm>
            <a:off x="79895" y="129940"/>
            <a:ext cx="3349689" cy="90625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Selection</a:t>
            </a:r>
          </a:p>
        </p:txBody>
      </p:sp>
    </p:spTree>
    <p:extLst>
      <p:ext uri="{BB962C8B-B14F-4D97-AF65-F5344CB8AC3E}">
        <p14:creationId xmlns:p14="http://schemas.microsoft.com/office/powerpoint/2010/main" val="271570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680234-0901-410D-90DA-364A0149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13</a:t>
            </a:fld>
            <a:endParaRPr lang="en-US"/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E62488AA-7F0A-4AB3-AE3F-B6CEBD5A6355}"/>
              </a:ext>
            </a:extLst>
          </p:cNvPr>
          <p:cNvSpPr/>
          <p:nvPr/>
        </p:nvSpPr>
        <p:spPr>
          <a:xfrm>
            <a:off x="342899" y="2911151"/>
            <a:ext cx="1310952" cy="7697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 Message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07CDA18-8D53-472B-B2F0-04B2BFFE4D1D}"/>
              </a:ext>
            </a:extLst>
          </p:cNvPr>
          <p:cNvCxnSpPr>
            <a:cxnSpLocks/>
            <a:stCxn id="4" idx="1"/>
            <a:endCxn id="52" idx="3"/>
          </p:cNvCxnSpPr>
          <p:nvPr/>
        </p:nvCxnSpPr>
        <p:spPr>
          <a:xfrm flipH="1" flipV="1">
            <a:off x="1653851" y="3296039"/>
            <a:ext cx="756364" cy="1255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5C42EB29-697A-4810-98D7-0A0EC35606F5}"/>
              </a:ext>
            </a:extLst>
          </p:cNvPr>
          <p:cNvSpPr/>
          <p:nvPr/>
        </p:nvSpPr>
        <p:spPr>
          <a:xfrm>
            <a:off x="611155" y="4231534"/>
            <a:ext cx="774439" cy="3452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A67F4EE7-57FA-4486-A238-6C095BA843AE}"/>
              </a:ext>
            </a:extLst>
          </p:cNvPr>
          <p:cNvSpPr/>
          <p:nvPr/>
        </p:nvSpPr>
        <p:spPr>
          <a:xfrm>
            <a:off x="362152" y="1191905"/>
            <a:ext cx="1310952" cy="76977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Sentence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A8380-AD14-45CB-8E3C-59B243300C7F}"/>
              </a:ext>
            </a:extLst>
          </p:cNvPr>
          <p:cNvCxnSpPr>
            <a:cxnSpLocks/>
            <a:stCxn id="52" idx="2"/>
            <a:endCxn id="56" idx="0"/>
          </p:cNvCxnSpPr>
          <p:nvPr/>
        </p:nvCxnSpPr>
        <p:spPr>
          <a:xfrm>
            <a:off x="998375" y="3680927"/>
            <a:ext cx="0" cy="550607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5BEB3B6-8327-4C93-9675-0A12B7EBA730}"/>
              </a:ext>
            </a:extLst>
          </p:cNvPr>
          <p:cNvGrpSpPr/>
          <p:nvPr/>
        </p:nvGrpSpPr>
        <p:grpSpPr>
          <a:xfrm>
            <a:off x="2264425" y="1961680"/>
            <a:ext cx="5428085" cy="4330534"/>
            <a:chOff x="1847461" y="1693506"/>
            <a:chExt cx="5428085" cy="4330534"/>
          </a:xfrm>
        </p:grpSpPr>
        <p:sp>
          <p:nvSpPr>
            <p:cNvPr id="3" name="Flowchart: Process 2">
              <a:extLst>
                <a:ext uri="{FF2B5EF4-FFF2-40B4-BE49-F238E27FC236}">
                  <a16:creationId xmlns:a16="http://schemas.microsoft.com/office/drawing/2014/main" id="{09EB57C7-EE3F-4468-9228-71684E4382F5}"/>
                </a:ext>
              </a:extLst>
            </p:cNvPr>
            <p:cNvSpPr/>
            <p:nvPr/>
          </p:nvSpPr>
          <p:spPr>
            <a:xfrm>
              <a:off x="1847461" y="1693506"/>
              <a:ext cx="1310952" cy="76977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Word</a:t>
              </a:r>
            </a:p>
          </p:txBody>
        </p:sp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C113E519-6222-497D-8655-F1494136B70B}"/>
                </a:ext>
              </a:extLst>
            </p:cNvPr>
            <p:cNvSpPr/>
            <p:nvPr/>
          </p:nvSpPr>
          <p:spPr>
            <a:xfrm>
              <a:off x="1993251" y="2702548"/>
              <a:ext cx="1019369" cy="65314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A23A360C-26B3-43CB-BD21-D21984743184}"/>
                </a:ext>
              </a:extLst>
            </p:cNvPr>
            <p:cNvSpPr/>
            <p:nvPr/>
          </p:nvSpPr>
          <p:spPr>
            <a:xfrm>
              <a:off x="3935185" y="1693506"/>
              <a:ext cx="1310952" cy="76977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 Lexical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9A41E5FE-29B2-44B3-9702-D23DA07079FD}"/>
                </a:ext>
              </a:extLst>
            </p:cNvPr>
            <p:cNvSpPr/>
            <p:nvPr/>
          </p:nvSpPr>
          <p:spPr>
            <a:xfrm>
              <a:off x="5964594" y="1693506"/>
              <a:ext cx="1310952" cy="76977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Select Composite</a:t>
              </a: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BA0F648E-35F6-40AC-919F-33E0A47B407F}"/>
                </a:ext>
              </a:extLst>
            </p:cNvPr>
            <p:cNvSpPr/>
            <p:nvPr/>
          </p:nvSpPr>
          <p:spPr>
            <a:xfrm>
              <a:off x="4805266" y="3979692"/>
              <a:ext cx="1310952" cy="76977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Integrate</a:t>
              </a: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F6D8D2DD-B562-4C2C-8287-9D53F4E92406}"/>
                </a:ext>
              </a:extLst>
            </p:cNvPr>
            <p:cNvSpPr/>
            <p:nvPr/>
          </p:nvSpPr>
          <p:spPr>
            <a:xfrm>
              <a:off x="4805266" y="5254264"/>
              <a:ext cx="1310952" cy="76977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Ground</a:t>
              </a: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E1B1ACCC-C9D6-4575-8A80-252A771BF5BA}"/>
                </a:ext>
              </a:extLst>
            </p:cNvPr>
            <p:cNvSpPr/>
            <p:nvPr/>
          </p:nvSpPr>
          <p:spPr>
            <a:xfrm>
              <a:off x="6116218" y="2688109"/>
              <a:ext cx="1007704" cy="63269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1EF0F1-4CEF-40FB-A63F-64D77A2B9022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5460742" y="4749468"/>
              <a:ext cx="0" cy="504796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0A0EE485-CAFF-4768-969C-7412C63CDD67}"/>
                </a:ext>
              </a:extLst>
            </p:cNvPr>
            <p:cNvCxnSpPr>
              <a:cxnSpLocks/>
              <a:stCxn id="9" idx="1"/>
              <a:endCxn id="3" idx="0"/>
            </p:cNvCxnSpPr>
            <p:nvPr/>
          </p:nvCxnSpPr>
          <p:spPr>
            <a:xfrm rot="10800000">
              <a:off x="2502938" y="1693507"/>
              <a:ext cx="3613281" cy="1310953"/>
            </a:xfrm>
            <a:prstGeom prst="bentConnector4">
              <a:avLst>
                <a:gd name="adj1" fmla="val 12783"/>
                <a:gd name="adj2" fmla="val 130962"/>
              </a:avLst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8036979B-E5B6-4936-B25B-5A6A17A97BD6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3012620" y="2078394"/>
              <a:ext cx="922565" cy="950726"/>
            </a:xfrm>
            <a:prstGeom prst="bentConnector3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82A517A-96FA-4B95-ACDA-A1FF89826D0E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6620070" y="2463282"/>
              <a:ext cx="0" cy="22482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9A0633C-65DF-4B92-8E33-3D868BFD5445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2502936" y="2463282"/>
              <a:ext cx="1" cy="239266"/>
            </a:xfrm>
            <a:prstGeom prst="line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02450229-CEB6-405E-9C39-2E500F0A7C7D}"/>
                </a:ext>
              </a:extLst>
            </p:cNvPr>
            <p:cNvCxnSpPr>
              <a:stCxn id="9" idx="2"/>
              <a:endCxn id="7" idx="0"/>
            </p:cNvCxnSpPr>
            <p:nvPr/>
          </p:nvCxnSpPr>
          <p:spPr>
            <a:xfrm rot="5400000">
              <a:off x="5710964" y="3070586"/>
              <a:ext cx="658884" cy="1159328"/>
            </a:xfrm>
            <a:prstGeom prst="bentConnector3">
              <a:avLst>
                <a:gd name="adj1" fmla="val 48584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C15213CC-2989-4994-89B0-77061D51FCDC}"/>
                </a:ext>
              </a:extLst>
            </p:cNvPr>
            <p:cNvCxnSpPr>
              <a:stCxn id="8" idx="3"/>
              <a:endCxn id="6" idx="0"/>
            </p:cNvCxnSpPr>
            <p:nvPr/>
          </p:nvCxnSpPr>
          <p:spPr>
            <a:xfrm flipV="1">
              <a:off x="6116218" y="1693506"/>
              <a:ext cx="503852" cy="3945646"/>
            </a:xfrm>
            <a:prstGeom prst="bentConnector4">
              <a:avLst>
                <a:gd name="adj1" fmla="val 329167"/>
                <a:gd name="adj2" fmla="val 110760"/>
              </a:avLst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490BA4EB-9C34-4B84-9A8F-5284AF71F8B9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rot="16200000" flipH="1">
              <a:off x="4267496" y="2786446"/>
              <a:ext cx="1516410" cy="870081"/>
            </a:xfrm>
            <a:prstGeom prst="bentConnector3">
              <a:avLst>
                <a:gd name="adj1" fmla="val 77689"/>
              </a:avLst>
            </a:prstGeom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Flowchart: Terminator 96">
            <a:extLst>
              <a:ext uri="{FF2B5EF4-FFF2-40B4-BE49-F238E27FC236}">
                <a16:creationId xmlns:a16="http://schemas.microsoft.com/office/drawing/2014/main" id="{2C7EF15C-787C-4468-BAA7-94904F074E4C}"/>
              </a:ext>
            </a:extLst>
          </p:cNvPr>
          <p:cNvSpPr/>
          <p:nvPr/>
        </p:nvSpPr>
        <p:spPr>
          <a:xfrm>
            <a:off x="3939265" y="1335561"/>
            <a:ext cx="4766196" cy="5063471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Terminator 97">
            <a:extLst>
              <a:ext uri="{FF2B5EF4-FFF2-40B4-BE49-F238E27FC236}">
                <a16:creationId xmlns:a16="http://schemas.microsoft.com/office/drawing/2014/main" id="{F974B022-D428-458B-A766-9560214BCCCB}"/>
              </a:ext>
            </a:extLst>
          </p:cNvPr>
          <p:cNvSpPr/>
          <p:nvPr/>
        </p:nvSpPr>
        <p:spPr>
          <a:xfrm>
            <a:off x="1866124" y="1112853"/>
            <a:ext cx="7109926" cy="5491889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5C82458-47CA-4127-9F24-D69A9F899625}"/>
              </a:ext>
            </a:extLst>
          </p:cNvPr>
          <p:cNvCxnSpPr>
            <a:stCxn id="57" idx="2"/>
            <a:endCxn id="3" idx="1"/>
          </p:cNvCxnSpPr>
          <p:nvPr/>
        </p:nvCxnSpPr>
        <p:spPr>
          <a:xfrm rot="16200000" flipH="1">
            <a:off x="1448582" y="1530725"/>
            <a:ext cx="384888" cy="1246797"/>
          </a:xfrm>
          <a:prstGeom prst="bentConnector2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ibbon: Tilted Up 120">
            <a:extLst>
              <a:ext uri="{FF2B5EF4-FFF2-40B4-BE49-F238E27FC236}">
                <a16:creationId xmlns:a16="http://schemas.microsoft.com/office/drawing/2014/main" id="{80C484C1-1FBD-4DED-9DB6-48B9E10A14D2}"/>
              </a:ext>
            </a:extLst>
          </p:cNvPr>
          <p:cNvSpPr/>
          <p:nvPr/>
        </p:nvSpPr>
        <p:spPr>
          <a:xfrm>
            <a:off x="79895" y="105951"/>
            <a:ext cx="3349689" cy="90625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Incremental</a:t>
            </a:r>
          </a:p>
          <a:p>
            <a:pPr algn="ctr"/>
            <a:r>
              <a:rPr lang="en-US" dirty="0"/>
              <a:t>Processing</a:t>
            </a:r>
          </a:p>
        </p:txBody>
      </p:sp>
      <p:sp>
        <p:nvSpPr>
          <p:cNvPr id="124" name="Callout: Bent Line 123">
            <a:extLst>
              <a:ext uri="{FF2B5EF4-FFF2-40B4-BE49-F238E27FC236}">
                <a16:creationId xmlns:a16="http://schemas.microsoft.com/office/drawing/2014/main" id="{73B9CBAC-DF50-45E9-8178-B30683A6F829}"/>
              </a:ext>
            </a:extLst>
          </p:cNvPr>
          <p:cNvSpPr/>
          <p:nvPr/>
        </p:nvSpPr>
        <p:spPr>
          <a:xfrm>
            <a:off x="7540887" y="235294"/>
            <a:ext cx="1435164" cy="647571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188836"/>
              <a:gd name="adj6" fmla="val -68513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Construction Cycle</a:t>
            </a:r>
          </a:p>
        </p:txBody>
      </p:sp>
      <p:sp>
        <p:nvSpPr>
          <p:cNvPr id="125" name="Callout: Bent Line 124">
            <a:extLst>
              <a:ext uri="{FF2B5EF4-FFF2-40B4-BE49-F238E27FC236}">
                <a16:creationId xmlns:a16="http://schemas.microsoft.com/office/drawing/2014/main" id="{A2E53A16-0484-4609-A85A-5855B8CEB048}"/>
              </a:ext>
            </a:extLst>
          </p:cNvPr>
          <p:cNvSpPr/>
          <p:nvPr/>
        </p:nvSpPr>
        <p:spPr>
          <a:xfrm>
            <a:off x="5022206" y="271436"/>
            <a:ext cx="1435164" cy="647571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160019"/>
              <a:gd name="adj6" fmla="val -64612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Word Cycle</a:t>
            </a:r>
          </a:p>
        </p:txBody>
      </p:sp>
      <p:sp>
        <p:nvSpPr>
          <p:cNvPr id="127" name="Ribbon: Tilted Up 126">
            <a:extLst>
              <a:ext uri="{FF2B5EF4-FFF2-40B4-BE49-F238E27FC236}">
                <a16:creationId xmlns:a16="http://schemas.microsoft.com/office/drawing/2014/main" id="{E6757982-664E-40AD-8E79-04A4A1CE7D52}"/>
              </a:ext>
            </a:extLst>
          </p:cNvPr>
          <p:cNvSpPr/>
          <p:nvPr/>
        </p:nvSpPr>
        <p:spPr>
          <a:xfrm>
            <a:off x="1558796" y="4759837"/>
            <a:ext cx="3349689" cy="90625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Immediate</a:t>
            </a:r>
          </a:p>
          <a:p>
            <a:pPr algn="ctr"/>
            <a:r>
              <a:rPr lang="en-US" dirty="0"/>
              <a:t>Interpretation</a:t>
            </a:r>
          </a:p>
        </p:txBody>
      </p:sp>
      <p:sp>
        <p:nvSpPr>
          <p:cNvPr id="128" name="Flowchart: Terminator 127">
            <a:extLst>
              <a:ext uri="{FF2B5EF4-FFF2-40B4-BE49-F238E27FC236}">
                <a16:creationId xmlns:a16="http://schemas.microsoft.com/office/drawing/2014/main" id="{D4F2D37F-EAC7-4D54-B69C-18C001DC4A4C}"/>
              </a:ext>
            </a:extLst>
          </p:cNvPr>
          <p:cNvSpPr/>
          <p:nvPr/>
        </p:nvSpPr>
        <p:spPr>
          <a:xfrm>
            <a:off x="4136377" y="1688782"/>
            <a:ext cx="3989995" cy="2110060"/>
          </a:xfrm>
          <a:prstGeom prst="flowChartTerminator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allout: Bent Line 128">
            <a:extLst>
              <a:ext uri="{FF2B5EF4-FFF2-40B4-BE49-F238E27FC236}">
                <a16:creationId xmlns:a16="http://schemas.microsoft.com/office/drawing/2014/main" id="{28EFF44E-68D8-4EDA-92B6-F8B1FA511894}"/>
              </a:ext>
            </a:extLst>
          </p:cNvPr>
          <p:cNvSpPr/>
          <p:nvPr/>
        </p:nvSpPr>
        <p:spPr>
          <a:xfrm>
            <a:off x="7249307" y="4152063"/>
            <a:ext cx="1435164" cy="647571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-99336"/>
              <a:gd name="adj6" fmla="val -58111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Our Focus</a:t>
            </a:r>
          </a:p>
        </p:txBody>
      </p:sp>
    </p:spTree>
    <p:extLst>
      <p:ext uri="{BB962C8B-B14F-4D97-AF65-F5344CB8AC3E}">
        <p14:creationId xmlns:p14="http://schemas.microsoft.com/office/powerpoint/2010/main" val="2532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121" grpId="0" animBg="1"/>
      <p:bldP spid="124" grpId="0" animBg="1"/>
      <p:bldP spid="125" grpId="0" animBg="1"/>
      <p:bldP spid="127" grpId="0" animBg="1"/>
      <p:bldP spid="128" grpId="0" animBg="1"/>
      <p:bldP spid="1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7F6A8-C702-40F1-888D-B7E35BFC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7A58F-BE93-4A48-85EB-937F5C926B18}"/>
              </a:ext>
            </a:extLst>
          </p:cNvPr>
          <p:cNvSpPr txBox="1"/>
          <p:nvPr/>
        </p:nvSpPr>
        <p:spPr>
          <a:xfrm>
            <a:off x="838447" y="4336991"/>
            <a:ext cx="77585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“the computational rules of language ignore the very simple property of minimal linear distance and keep to the much more complex property of minimal structural distance.” (Chomsky, 2017, p. 298)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B8690-5377-425C-B5A8-72A0E2ECD7A2}"/>
              </a:ext>
            </a:extLst>
          </p:cNvPr>
          <p:cNvSpPr txBox="1"/>
          <p:nvPr/>
        </p:nvSpPr>
        <p:spPr>
          <a:xfrm>
            <a:off x="692727" y="307722"/>
            <a:ext cx="7758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Why do we need working memory attention?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C88BCB-4092-404F-BB4B-C1753F29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86" y="1201678"/>
            <a:ext cx="6938963" cy="2528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6804E1-CA81-40F4-B75E-D9A47AC6A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71" y="1714956"/>
            <a:ext cx="6815138" cy="23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63A71D-B087-4A5C-A6FA-FA379B0D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19FFF-3CA5-438E-B951-116C79F0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43" y="1223962"/>
            <a:ext cx="6234113" cy="44100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2DA0B6-E67A-4F61-8037-9684E66402D4}"/>
              </a:ext>
            </a:extLst>
          </p:cNvPr>
          <p:cNvSpPr txBox="1"/>
          <p:nvPr/>
        </p:nvSpPr>
        <p:spPr>
          <a:xfrm>
            <a:off x="1697831" y="5915608"/>
            <a:ext cx="5915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Pick up the green block on the stove.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32EAD3-D201-4BD1-A529-B86A7B071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31" y="1240631"/>
            <a:ext cx="5748338" cy="43767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E2DFDEA-CC36-4607-BD34-AA004E683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831" y="1240631"/>
            <a:ext cx="5748338" cy="43767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4A37F8-0A60-4B68-8395-4678E7729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831" y="1240631"/>
            <a:ext cx="5748338" cy="43767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E0C6F0-08D0-4F85-BC93-F9E266B126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7831" y="1240631"/>
            <a:ext cx="5748338" cy="437673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6380704-7A19-4466-B6DE-DDB5E5D9B3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7831" y="1240631"/>
            <a:ext cx="5748338" cy="43767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4D431E5-28FD-4CC6-866E-E1BC6C5BF2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7831" y="1240631"/>
            <a:ext cx="5748338" cy="437673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A06C0BC-6BCF-4B57-B3B4-F9878D8E99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7831" y="1240631"/>
            <a:ext cx="5748338" cy="437673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6E31F12-34D2-4418-A092-3D245F5BB0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7831" y="1240631"/>
            <a:ext cx="5748338" cy="437673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496A6CF-BE85-45C7-9D52-3714FAB630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7831" y="1240631"/>
            <a:ext cx="5748338" cy="437673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6DE27AB-7D0F-4B07-ACB8-6DBB26DB27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7831" y="1240631"/>
            <a:ext cx="5748338" cy="437673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1FBE760-5506-4F55-BFFD-D4624CCA3A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7831" y="1240631"/>
            <a:ext cx="5748338" cy="437673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895A65F-15F5-421D-B515-077D282DA79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97831" y="1240631"/>
            <a:ext cx="5748338" cy="437673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BF2E399-A49C-4E13-9E91-1821F416655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97831" y="1240631"/>
            <a:ext cx="5748338" cy="437673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F85013A-784C-4DE4-A9E3-C8C41AA5B6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97831" y="1240631"/>
            <a:ext cx="5748338" cy="43767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5D89E98-5884-4946-82EF-0468FF68C21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97831" y="1240631"/>
            <a:ext cx="5748338" cy="437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7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63A71D-B087-4A5C-A6FA-FA379B0D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2DA0B6-E67A-4F61-8037-9684E66402D4}"/>
              </a:ext>
            </a:extLst>
          </p:cNvPr>
          <p:cNvSpPr txBox="1"/>
          <p:nvPr/>
        </p:nvSpPr>
        <p:spPr>
          <a:xfrm>
            <a:off x="1697831" y="5915608"/>
            <a:ext cx="5915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Pick up the green block on the stove.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9720F-3978-4171-816B-D43EE7F5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2" y="4469897"/>
            <a:ext cx="2457450" cy="130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80DBB2-F312-4DAA-A501-08BA0F43D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18" y="1223962"/>
            <a:ext cx="6405563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45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D4B79B-3C66-481D-A579-CB7EE917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17</a:t>
            </a:fld>
            <a:endParaRPr lang="en-US"/>
          </a:p>
        </p:txBody>
      </p:sp>
      <p:sp>
        <p:nvSpPr>
          <p:cNvPr id="3" name="Ribbon: Tilted Up 2">
            <a:extLst>
              <a:ext uri="{FF2B5EF4-FFF2-40B4-BE49-F238E27FC236}">
                <a16:creationId xmlns:a16="http://schemas.microsoft.com/office/drawing/2014/main" id="{98A97088-D055-4D5D-A054-0D0FA5C1EA2A}"/>
              </a:ext>
            </a:extLst>
          </p:cNvPr>
          <p:cNvSpPr/>
          <p:nvPr/>
        </p:nvSpPr>
        <p:spPr>
          <a:xfrm>
            <a:off x="79895" y="105951"/>
            <a:ext cx="3349689" cy="90625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Composite Selection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F4439F-6425-4B33-8A24-B9B3F3F2A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38" y="2344903"/>
            <a:ext cx="7091363" cy="3829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A5E1C5-1608-4F94-8FC0-63A43C79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818" y="39711"/>
            <a:ext cx="1540363" cy="194499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9AE261-708C-4DA8-9850-039F1E6C1FDE}"/>
              </a:ext>
            </a:extLst>
          </p:cNvPr>
          <p:cNvCxnSpPr>
            <a:cxnSpLocks/>
          </p:cNvCxnSpPr>
          <p:nvPr/>
        </p:nvCxnSpPr>
        <p:spPr>
          <a:xfrm>
            <a:off x="874519" y="4123600"/>
            <a:ext cx="814818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000340-335C-411B-B9F7-B3526D99A11C}"/>
              </a:ext>
            </a:extLst>
          </p:cNvPr>
          <p:cNvCxnSpPr/>
          <p:nvPr/>
        </p:nvCxnSpPr>
        <p:spPr>
          <a:xfrm flipV="1">
            <a:off x="1081199" y="1627840"/>
            <a:ext cx="0" cy="2495760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8EAAC6-C39C-4513-B747-1F02D535BBFA}"/>
              </a:ext>
            </a:extLst>
          </p:cNvPr>
          <p:cNvCxnSpPr/>
          <p:nvPr/>
        </p:nvCxnSpPr>
        <p:spPr>
          <a:xfrm flipH="1">
            <a:off x="1079517" y="4123600"/>
            <a:ext cx="1682" cy="2415313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EFDA0F-8EC4-4F89-B844-86F33398A9A0}"/>
              </a:ext>
            </a:extLst>
          </p:cNvPr>
          <p:cNvSpPr txBox="1"/>
          <p:nvPr/>
        </p:nvSpPr>
        <p:spPr>
          <a:xfrm>
            <a:off x="500135" y="2611949"/>
            <a:ext cx="11587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 Memory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8E62F-13D1-477F-8F47-B1673F1E6BDD}"/>
              </a:ext>
            </a:extLst>
          </p:cNvPr>
          <p:cNvSpPr txBox="1"/>
          <p:nvPr/>
        </p:nvSpPr>
        <p:spPr>
          <a:xfrm>
            <a:off x="500135" y="4974962"/>
            <a:ext cx="11587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Working Memory</a:t>
            </a:r>
          </a:p>
        </p:txBody>
      </p:sp>
    </p:spTree>
    <p:extLst>
      <p:ext uri="{BB962C8B-B14F-4D97-AF65-F5344CB8AC3E}">
        <p14:creationId xmlns:p14="http://schemas.microsoft.com/office/powerpoint/2010/main" val="342431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A2F1D2-BECD-41D1-9527-4A5CA04E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74C0E3-7CCE-42F0-919E-F4C9B6D03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1" y="2373733"/>
            <a:ext cx="6897294" cy="39430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5D48FB-0960-4912-B640-74B742EC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010" y="531846"/>
            <a:ext cx="5709640" cy="5391730"/>
          </a:xfrm>
          <a:prstGeom prst="rect">
            <a:avLst/>
          </a:prstGeom>
        </p:spPr>
      </p:pic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A7AC6102-2C78-42BE-BDD6-6BEFFA797597}"/>
              </a:ext>
            </a:extLst>
          </p:cNvPr>
          <p:cNvSpPr/>
          <p:nvPr/>
        </p:nvSpPr>
        <p:spPr>
          <a:xfrm>
            <a:off x="7864069" y="1726162"/>
            <a:ext cx="979713" cy="647571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263761"/>
              <a:gd name="adj6" fmla="val -73063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Action Module</a:t>
            </a: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6F70D656-148D-49C6-B8A4-C738A13E75CF}"/>
              </a:ext>
            </a:extLst>
          </p:cNvPr>
          <p:cNvSpPr/>
          <p:nvPr/>
        </p:nvSpPr>
        <p:spPr>
          <a:xfrm flipH="1">
            <a:off x="391884" y="1686623"/>
            <a:ext cx="1721495" cy="647571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269524"/>
              <a:gd name="adj6" fmla="val -45963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Comprehension Engine</a:t>
            </a: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2D5B6041-6C8D-4982-B670-406C345DA886}"/>
              </a:ext>
            </a:extLst>
          </p:cNvPr>
          <p:cNvSpPr/>
          <p:nvPr/>
        </p:nvSpPr>
        <p:spPr>
          <a:xfrm flipH="1">
            <a:off x="386658" y="4186657"/>
            <a:ext cx="1238167" cy="647571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121115"/>
              <a:gd name="adj6" fmla="val -53498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Language Knowledge</a:t>
            </a:r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7AC494A8-252F-4474-9646-AD6DB9C9377D}"/>
              </a:ext>
            </a:extLst>
          </p:cNvPr>
          <p:cNvSpPr/>
          <p:nvPr/>
        </p:nvSpPr>
        <p:spPr>
          <a:xfrm flipH="1">
            <a:off x="2999223" y="5993024"/>
            <a:ext cx="1238167" cy="647571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-66197"/>
              <a:gd name="adj6" fmla="val -52745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World Knowledge</a:t>
            </a: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DA766566-8D01-4293-84D1-6F8778693635}"/>
              </a:ext>
            </a:extLst>
          </p:cNvPr>
          <p:cNvSpPr/>
          <p:nvPr/>
        </p:nvSpPr>
        <p:spPr>
          <a:xfrm>
            <a:off x="5576441" y="2692108"/>
            <a:ext cx="1238167" cy="433648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153272"/>
              <a:gd name="adj6" fmla="val -36166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Messages</a:t>
            </a:r>
          </a:p>
        </p:txBody>
      </p:sp>
      <p:sp>
        <p:nvSpPr>
          <p:cNvPr id="18" name="Ribbon: Tilted Up 17">
            <a:extLst>
              <a:ext uri="{FF2B5EF4-FFF2-40B4-BE49-F238E27FC236}">
                <a16:creationId xmlns:a16="http://schemas.microsoft.com/office/drawing/2014/main" id="{F083E266-12CA-4D96-AC7B-EB18C637FE0C}"/>
              </a:ext>
            </a:extLst>
          </p:cNvPr>
          <p:cNvSpPr/>
          <p:nvPr/>
        </p:nvSpPr>
        <p:spPr>
          <a:xfrm>
            <a:off x="391884" y="183003"/>
            <a:ext cx="3349689" cy="1154777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Embodied</a:t>
            </a:r>
          </a:p>
          <a:p>
            <a:pPr algn="ctr"/>
            <a:r>
              <a:rPr lang="en-US" dirty="0"/>
              <a:t>Comprehension</a:t>
            </a:r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BAFC3FDD-D5FD-4E7F-B7ED-7703566628B2}"/>
              </a:ext>
            </a:extLst>
          </p:cNvPr>
          <p:cNvSpPr/>
          <p:nvPr/>
        </p:nvSpPr>
        <p:spPr>
          <a:xfrm>
            <a:off x="5902848" y="4356138"/>
            <a:ext cx="1238167" cy="433648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39234"/>
              <a:gd name="adj6" fmla="val -65556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Grounding</a:t>
            </a:r>
          </a:p>
        </p:txBody>
      </p:sp>
    </p:spTree>
    <p:extLst>
      <p:ext uri="{BB962C8B-B14F-4D97-AF65-F5344CB8AC3E}">
        <p14:creationId xmlns:p14="http://schemas.microsoft.com/office/powerpoint/2010/main" val="71543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511" y="5358230"/>
            <a:ext cx="3667175" cy="464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189" y="1748030"/>
            <a:ext cx="3810083" cy="645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59" y="1728622"/>
            <a:ext cx="7709680" cy="3515182"/>
          </a:xfrm>
          <a:prstGeom prst="rect">
            <a:avLst/>
          </a:prstGeom>
        </p:spPr>
      </p:pic>
      <p:sp>
        <p:nvSpPr>
          <p:cNvPr id="9" name="Ribbon: Tilted Up 8">
            <a:extLst>
              <a:ext uri="{FF2B5EF4-FFF2-40B4-BE49-F238E27FC236}">
                <a16:creationId xmlns:a16="http://schemas.microsoft.com/office/drawing/2014/main" id="{DC6F649D-64EB-4E86-ACC2-A9AF2E50ED56}"/>
              </a:ext>
            </a:extLst>
          </p:cNvPr>
          <p:cNvSpPr/>
          <p:nvPr/>
        </p:nvSpPr>
        <p:spPr>
          <a:xfrm>
            <a:off x="323259" y="336890"/>
            <a:ext cx="3349689" cy="1154777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End-to-End</a:t>
            </a:r>
          </a:p>
          <a:p>
            <a:pPr algn="ctr"/>
            <a:r>
              <a:rPr lang="en-US" dirty="0"/>
              <a:t>Comprehension</a:t>
            </a:r>
          </a:p>
        </p:txBody>
      </p:sp>
    </p:spTree>
    <p:extLst>
      <p:ext uri="{BB962C8B-B14F-4D97-AF65-F5344CB8AC3E}">
        <p14:creationId xmlns:p14="http://schemas.microsoft.com/office/powerpoint/2010/main" val="223861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59C6E-2D36-4FA2-8959-A2B285E9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E66EE7-E0C4-42DC-8221-04ECA6808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388453"/>
              </p:ext>
            </p:extLst>
          </p:nvPr>
        </p:nvGraphicFramePr>
        <p:xfrm>
          <a:off x="1524000" y="2883158"/>
          <a:ext cx="6096000" cy="858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61A775C0-5B42-46BA-AB6E-ABA5DE3E9817}"/>
              </a:ext>
            </a:extLst>
          </p:cNvPr>
          <p:cNvSpPr/>
          <p:nvPr/>
        </p:nvSpPr>
        <p:spPr>
          <a:xfrm flipH="1">
            <a:off x="513183" y="1548880"/>
            <a:ext cx="1446830" cy="984320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154332"/>
              <a:gd name="adj6" fmla="val -56229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Choose the next construction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D682E1A2-1430-41C0-89C6-FE88B780125F}"/>
              </a:ext>
            </a:extLst>
          </p:cNvPr>
          <p:cNvSpPr/>
          <p:nvPr/>
        </p:nvSpPr>
        <p:spPr>
          <a:xfrm flipH="1">
            <a:off x="2659224" y="1548880"/>
            <a:ext cx="1689426" cy="984320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152436"/>
              <a:gd name="adj6" fmla="val -43605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Add it to the comprehension state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30116BCF-7713-4B0A-AD1C-94B2D7F6F7CE}"/>
              </a:ext>
            </a:extLst>
          </p:cNvPr>
          <p:cNvSpPr/>
          <p:nvPr/>
        </p:nvSpPr>
        <p:spPr>
          <a:xfrm>
            <a:off x="6941391" y="1548880"/>
            <a:ext cx="1689426" cy="984320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151488"/>
              <a:gd name="adj6" fmla="val -46919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Connect it to world knowledge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879B2D10-0866-4F6B-8241-54E1D2AB56DB}"/>
              </a:ext>
            </a:extLst>
          </p:cNvPr>
          <p:cNvSpPr/>
          <p:nvPr/>
        </p:nvSpPr>
        <p:spPr>
          <a:xfrm flipH="1">
            <a:off x="513183" y="4231491"/>
            <a:ext cx="1446830" cy="984320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-64639"/>
              <a:gd name="adj6" fmla="val -55584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Lexical and composite versions</a:t>
            </a:r>
          </a:p>
        </p:txBody>
      </p:sp>
      <p:sp>
        <p:nvSpPr>
          <p:cNvPr id="9" name="Ribbon: Tilted Up 8">
            <a:extLst>
              <a:ext uri="{FF2B5EF4-FFF2-40B4-BE49-F238E27FC236}">
                <a16:creationId xmlns:a16="http://schemas.microsoft.com/office/drawing/2014/main" id="{BD785519-4F09-4E01-B409-1014D7FD4665}"/>
              </a:ext>
            </a:extLst>
          </p:cNvPr>
          <p:cNvSpPr/>
          <p:nvPr/>
        </p:nvSpPr>
        <p:spPr>
          <a:xfrm>
            <a:off x="285168" y="246015"/>
            <a:ext cx="3349689" cy="90625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Incremental</a:t>
            </a:r>
          </a:p>
          <a:p>
            <a:pPr algn="ctr"/>
            <a:r>
              <a:rPr lang="en-US" dirty="0"/>
              <a:t>Processing</a:t>
            </a:r>
          </a:p>
        </p:txBody>
      </p:sp>
      <p:sp>
        <p:nvSpPr>
          <p:cNvPr id="10" name="Ribbon: Tilted Up 9">
            <a:extLst>
              <a:ext uri="{FF2B5EF4-FFF2-40B4-BE49-F238E27FC236}">
                <a16:creationId xmlns:a16="http://schemas.microsoft.com/office/drawing/2014/main" id="{8E6C53C4-ACB4-4DE0-BDF3-A27AB57FBF1B}"/>
              </a:ext>
            </a:extLst>
          </p:cNvPr>
          <p:cNvSpPr/>
          <p:nvPr/>
        </p:nvSpPr>
        <p:spPr>
          <a:xfrm>
            <a:off x="5039114" y="4497458"/>
            <a:ext cx="3349689" cy="90625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Immediate</a:t>
            </a:r>
          </a:p>
          <a:p>
            <a:pPr algn="ctr"/>
            <a:r>
              <a:rPr lang="en-US" dirty="0"/>
              <a:t>Interpretation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78FC436B-8C42-4B6F-A039-41F6EDBE3DCC}"/>
              </a:ext>
            </a:extLst>
          </p:cNvPr>
          <p:cNvSpPr/>
          <p:nvPr/>
        </p:nvSpPr>
        <p:spPr>
          <a:xfrm>
            <a:off x="1073021" y="2666411"/>
            <a:ext cx="6792684" cy="1404314"/>
          </a:xfrm>
          <a:prstGeom prst="flowChartTerminator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77313F94-8ED6-43DF-9262-5E4374B4B8E9}"/>
              </a:ext>
            </a:extLst>
          </p:cNvPr>
          <p:cNvSpPr/>
          <p:nvPr/>
        </p:nvSpPr>
        <p:spPr>
          <a:xfrm>
            <a:off x="3494070" y="4497458"/>
            <a:ext cx="1221633" cy="430980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-240060"/>
              <a:gd name="adj6" fmla="val -32906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Our Focus</a:t>
            </a:r>
          </a:p>
        </p:txBody>
      </p:sp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27031C7D-DA4A-415B-AE96-BD607467E534}"/>
              </a:ext>
            </a:extLst>
          </p:cNvPr>
          <p:cNvSpPr/>
          <p:nvPr/>
        </p:nvSpPr>
        <p:spPr>
          <a:xfrm>
            <a:off x="6258018" y="246015"/>
            <a:ext cx="2127675" cy="1031861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234773"/>
              <a:gd name="adj6" fmla="val -39089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Construction Cycle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1 or more per word</a:t>
            </a:r>
          </a:p>
        </p:txBody>
      </p:sp>
    </p:spTree>
    <p:extLst>
      <p:ext uri="{BB962C8B-B14F-4D97-AF65-F5344CB8AC3E}">
        <p14:creationId xmlns:p14="http://schemas.microsoft.com/office/powerpoint/2010/main" val="139231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03" y="1224800"/>
            <a:ext cx="7565019" cy="503821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55194" y="3419840"/>
            <a:ext cx="2043500" cy="1022161"/>
            <a:chOff x="155194" y="3858876"/>
            <a:chExt cx="2043500" cy="1022161"/>
          </a:xfrm>
        </p:grpSpPr>
        <p:sp>
          <p:nvSpPr>
            <p:cNvPr id="6" name="Oval 5"/>
            <p:cNvSpPr/>
            <p:nvPr/>
          </p:nvSpPr>
          <p:spPr>
            <a:xfrm>
              <a:off x="155194" y="3858876"/>
              <a:ext cx="1585924" cy="1022161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Compre-hension State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08571" y="4263266"/>
              <a:ext cx="190123" cy="19451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6"/>
              <a:endCxn id="7" idx="2"/>
            </p:cNvCxnSpPr>
            <p:nvPr/>
          </p:nvCxnSpPr>
          <p:spPr>
            <a:xfrm flipV="1">
              <a:off x="1741118" y="4360526"/>
              <a:ext cx="267453" cy="943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357119" y="1932798"/>
            <a:ext cx="3707058" cy="2085950"/>
            <a:chOff x="5357119" y="1932798"/>
            <a:chExt cx="3707058" cy="2085950"/>
          </a:xfrm>
        </p:grpSpPr>
        <p:sp>
          <p:nvSpPr>
            <p:cNvPr id="10" name="Oval 9"/>
            <p:cNvSpPr/>
            <p:nvPr/>
          </p:nvSpPr>
          <p:spPr>
            <a:xfrm>
              <a:off x="7346515" y="2273474"/>
              <a:ext cx="1717662" cy="120402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Shared World Knowledge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985502" y="3824229"/>
              <a:ext cx="190123" cy="19451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10" idx="3"/>
              <a:endCxn id="11" idx="7"/>
            </p:cNvCxnSpPr>
            <p:nvPr/>
          </p:nvCxnSpPr>
          <p:spPr>
            <a:xfrm flipH="1">
              <a:off x="7147782" y="3301172"/>
              <a:ext cx="450279" cy="5515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357119" y="1932798"/>
              <a:ext cx="190123" cy="19451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0" idx="1"/>
              <a:endCxn id="18" idx="6"/>
            </p:cNvCxnSpPr>
            <p:nvPr/>
          </p:nvCxnSpPr>
          <p:spPr>
            <a:xfrm flipH="1" flipV="1">
              <a:off x="5547242" y="2030058"/>
              <a:ext cx="2050819" cy="4197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55194" y="1743354"/>
            <a:ext cx="2178988" cy="1022161"/>
            <a:chOff x="19706" y="3858876"/>
            <a:chExt cx="2178988" cy="1022161"/>
          </a:xfrm>
        </p:grpSpPr>
        <p:sp>
          <p:nvSpPr>
            <p:cNvPr id="33" name="Oval 32"/>
            <p:cNvSpPr/>
            <p:nvPr/>
          </p:nvSpPr>
          <p:spPr>
            <a:xfrm>
              <a:off x="19706" y="3858876"/>
              <a:ext cx="1721412" cy="1022161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Processing Knowledge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2008571" y="4263266"/>
              <a:ext cx="190123" cy="19451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6"/>
              <a:endCxn id="34" idx="2"/>
            </p:cNvCxnSpPr>
            <p:nvPr/>
          </p:nvCxnSpPr>
          <p:spPr>
            <a:xfrm flipV="1">
              <a:off x="1741118" y="4360526"/>
              <a:ext cx="267453" cy="943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>
            <a:off x="2699547" y="303736"/>
            <a:ext cx="1717662" cy="1204023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of Language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096707" y="1331434"/>
            <a:ext cx="190123" cy="698623"/>
            <a:chOff x="4096707" y="1331434"/>
            <a:chExt cx="190123" cy="698623"/>
          </a:xfrm>
        </p:grpSpPr>
        <p:sp>
          <p:nvSpPr>
            <p:cNvPr id="39" name="Oval 38"/>
            <p:cNvSpPr/>
            <p:nvPr/>
          </p:nvSpPr>
          <p:spPr>
            <a:xfrm>
              <a:off x="4096707" y="1835538"/>
              <a:ext cx="190123" cy="19451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stCxn id="38" idx="5"/>
              <a:endCxn id="39" idx="0"/>
            </p:cNvCxnSpPr>
            <p:nvPr/>
          </p:nvCxnSpPr>
          <p:spPr>
            <a:xfrm>
              <a:off x="4165663" y="1331434"/>
              <a:ext cx="26106" cy="5041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851833" y="1331434"/>
            <a:ext cx="190123" cy="698623"/>
            <a:chOff x="2851833" y="1331434"/>
            <a:chExt cx="190123" cy="698623"/>
          </a:xfrm>
        </p:grpSpPr>
        <p:sp>
          <p:nvSpPr>
            <p:cNvPr id="41" name="Oval 40"/>
            <p:cNvSpPr/>
            <p:nvPr/>
          </p:nvSpPr>
          <p:spPr>
            <a:xfrm>
              <a:off x="2851833" y="1835538"/>
              <a:ext cx="190123" cy="19451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38" idx="3"/>
              <a:endCxn id="41" idx="0"/>
            </p:cNvCxnSpPr>
            <p:nvPr/>
          </p:nvCxnSpPr>
          <p:spPr>
            <a:xfrm flipH="1">
              <a:off x="2946895" y="1331434"/>
              <a:ext cx="4198" cy="5041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292190" y="1835538"/>
            <a:ext cx="804517" cy="194519"/>
            <a:chOff x="3292190" y="1835538"/>
            <a:chExt cx="804517" cy="194519"/>
          </a:xfrm>
        </p:grpSpPr>
        <p:sp>
          <p:nvSpPr>
            <p:cNvPr id="58" name="Oval 57"/>
            <p:cNvSpPr/>
            <p:nvPr/>
          </p:nvSpPr>
          <p:spPr>
            <a:xfrm>
              <a:off x="3292190" y="1835538"/>
              <a:ext cx="190123" cy="19451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stCxn id="39" idx="2"/>
              <a:endCxn id="58" idx="6"/>
            </p:cNvCxnSpPr>
            <p:nvPr/>
          </p:nvCxnSpPr>
          <p:spPr>
            <a:xfrm flipH="1">
              <a:off x="3482313" y="1932798"/>
              <a:ext cx="61439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ibbon: Tilted Up 28">
            <a:extLst>
              <a:ext uri="{FF2B5EF4-FFF2-40B4-BE49-F238E27FC236}">
                <a16:creationId xmlns:a16="http://schemas.microsoft.com/office/drawing/2014/main" id="{E21383B8-E3E9-4E92-AAAE-AD9113F976E7}"/>
              </a:ext>
            </a:extLst>
          </p:cNvPr>
          <p:cNvSpPr/>
          <p:nvPr/>
        </p:nvSpPr>
        <p:spPr>
          <a:xfrm>
            <a:off x="5811805" y="136524"/>
            <a:ext cx="3349689" cy="99493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Cognitive Mechanisms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7E52D2-7608-41EB-ADAD-2011543F1AD6}"/>
              </a:ext>
            </a:extLst>
          </p:cNvPr>
          <p:cNvGrpSpPr/>
          <p:nvPr/>
        </p:nvGrpSpPr>
        <p:grpSpPr>
          <a:xfrm>
            <a:off x="1375233" y="293249"/>
            <a:ext cx="3833913" cy="1878049"/>
            <a:chOff x="1354638" y="253149"/>
            <a:chExt cx="3833913" cy="1878049"/>
          </a:xfrm>
        </p:grpSpPr>
        <p:sp>
          <p:nvSpPr>
            <p:cNvPr id="31" name="Callout: Bent Line 30">
              <a:extLst>
                <a:ext uri="{FF2B5EF4-FFF2-40B4-BE49-F238E27FC236}">
                  <a16:creationId xmlns:a16="http://schemas.microsoft.com/office/drawing/2014/main" id="{DACBDA22-F0DD-4DBE-A89E-FC971689C7ED}"/>
                </a:ext>
              </a:extLst>
            </p:cNvPr>
            <p:cNvSpPr/>
            <p:nvPr/>
          </p:nvSpPr>
          <p:spPr>
            <a:xfrm flipH="1">
              <a:off x="1354638" y="253149"/>
              <a:ext cx="2127675" cy="1031861"/>
            </a:xfrm>
            <a:prstGeom prst="borderCallout2">
              <a:avLst>
                <a:gd name="adj1" fmla="val 18750"/>
                <a:gd name="adj2" fmla="val -373"/>
                <a:gd name="adj3" fmla="val 18750"/>
                <a:gd name="adj4" fmla="val -16667"/>
                <a:gd name="adj5" fmla="val 139827"/>
                <a:gd name="adj6" fmla="val -37298"/>
              </a:avLst>
            </a:prstGeom>
            <a:solidFill>
              <a:schemeClr val="bg1"/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Declarative to Procedural Knowledge</a:t>
              </a:r>
            </a:p>
          </p:txBody>
        </p:sp>
        <p:sp>
          <p:nvSpPr>
            <p:cNvPr id="36" name="Flowchart: Terminator 35">
              <a:extLst>
                <a:ext uri="{FF2B5EF4-FFF2-40B4-BE49-F238E27FC236}">
                  <a16:creationId xmlns:a16="http://schemas.microsoft.com/office/drawing/2014/main" id="{1CF630CB-3592-48A4-AE71-8F11847D150B}"/>
                </a:ext>
              </a:extLst>
            </p:cNvPr>
            <p:cNvSpPr/>
            <p:nvPr/>
          </p:nvSpPr>
          <p:spPr>
            <a:xfrm>
              <a:off x="3137018" y="1625540"/>
              <a:ext cx="2051533" cy="505658"/>
            </a:xfrm>
            <a:prstGeom prst="flowChartTerminator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345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81A6-C8AF-4575-8134-5EB0E7A9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02" y="1311398"/>
            <a:ext cx="8706196" cy="786147"/>
          </a:xfrm>
        </p:spPr>
        <p:txBody>
          <a:bodyPr>
            <a:noAutofit/>
          </a:bodyPr>
          <a:lstStyle/>
          <a:p>
            <a:pPr algn="l"/>
            <a:r>
              <a:rPr lang="en-US" sz="6000" dirty="0"/>
              <a:t>The problem: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97B829-6254-4568-BF66-0A6CE35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63401658-51C7-4E88-B85C-617DE54A88DA}"/>
              </a:ext>
            </a:extLst>
          </p:cNvPr>
          <p:cNvSpPr/>
          <p:nvPr/>
        </p:nvSpPr>
        <p:spPr>
          <a:xfrm>
            <a:off x="5490095" y="185834"/>
            <a:ext cx="3349689" cy="90625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Composite Selection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4B7A1F-8C72-4BBC-B197-498400BE90F0}"/>
              </a:ext>
            </a:extLst>
          </p:cNvPr>
          <p:cNvSpPr txBox="1">
            <a:spLocks/>
          </p:cNvSpPr>
          <p:nvPr/>
        </p:nvSpPr>
        <p:spPr>
          <a:xfrm>
            <a:off x="218902" y="3691768"/>
            <a:ext cx="8706196" cy="786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/>
              <a:t>The solution: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494ED54-0885-49BA-8C82-D61E4D7FD1D8}"/>
              </a:ext>
            </a:extLst>
          </p:cNvPr>
          <p:cNvSpPr txBox="1">
            <a:spLocks/>
          </p:cNvSpPr>
          <p:nvPr/>
        </p:nvSpPr>
        <p:spPr>
          <a:xfrm>
            <a:off x="628650" y="2071237"/>
            <a:ext cx="7886700" cy="13087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Retrieval of composite constructions:</a:t>
            </a:r>
          </a:p>
          <a:p>
            <a:pPr lvl="1"/>
            <a:r>
              <a:rPr lang="en-US" sz="2800" dirty="0"/>
              <a:t>A structure in working memory</a:t>
            </a:r>
          </a:p>
          <a:p>
            <a:pPr lvl="1"/>
            <a:r>
              <a:rPr lang="en-US" sz="2800" dirty="0"/>
              <a:t>Many patterns to match in semantic memory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1AF8B2A3-0A6F-4D29-BE79-7956EAB0DB5F}"/>
              </a:ext>
            </a:extLst>
          </p:cNvPr>
          <p:cNvSpPr txBox="1">
            <a:spLocks/>
          </p:cNvSpPr>
          <p:nvPr/>
        </p:nvSpPr>
        <p:spPr>
          <a:xfrm>
            <a:off x="721178" y="4580397"/>
            <a:ext cx="7886700" cy="13087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Attention in working memory</a:t>
            </a:r>
          </a:p>
          <a:p>
            <a:r>
              <a:rPr lang="en-US" sz="3200" dirty="0"/>
              <a:t>Breadth retrieval</a:t>
            </a:r>
          </a:p>
        </p:txBody>
      </p:sp>
    </p:spTree>
    <p:extLst>
      <p:ext uri="{BB962C8B-B14F-4D97-AF65-F5344CB8AC3E}">
        <p14:creationId xmlns:p14="http://schemas.microsoft.com/office/powerpoint/2010/main" val="901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17925-AEAF-4008-8C4A-1B668772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98E73-C34C-44D6-92E1-C14924193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730" y="816951"/>
            <a:ext cx="5722540" cy="4836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77FC83-F265-4C05-BCB4-EF0FD9D8A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16" y="4411285"/>
            <a:ext cx="7025883" cy="171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AFFAB8-5500-434D-A3FE-159D607BF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730" y="5743704"/>
            <a:ext cx="5424488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4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17925-AEAF-4008-8C4A-1B668772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44006-0F80-4203-B446-57314EE3C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367" y="291307"/>
            <a:ext cx="1828800" cy="933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89CF54-D64D-4154-B05A-7BF7D70BF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367" y="368697"/>
            <a:ext cx="1828800" cy="933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230747-F108-4FAE-9989-6B09E14BC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367" y="446087"/>
            <a:ext cx="1828800" cy="933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4ED90C-91B6-47EB-880F-DF03CD6FD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2049" y="5598447"/>
            <a:ext cx="5424488" cy="8905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1A7E75-1C71-4E2B-A5C7-2374DB5AB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131" y="361950"/>
            <a:ext cx="5519738" cy="61341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5AEE6F-9A55-4595-B73D-C3E48495BF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2131" y="361950"/>
            <a:ext cx="5519738" cy="6134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CCF6891-94D9-4527-9E29-6625B6F3A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2131" y="361950"/>
            <a:ext cx="5519738" cy="61341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978313-2C64-4D82-88F9-31CF00B2DC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2131" y="361950"/>
            <a:ext cx="5519738" cy="61341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B5FE93-884D-4257-AE7A-439F2775F8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2131" y="361950"/>
            <a:ext cx="5519738" cy="61341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F791C96-AD8F-4A3D-9115-7C075292B8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2131" y="361950"/>
            <a:ext cx="5519738" cy="61341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537C877-0219-4AF8-926F-09D038A2D9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12131" y="361950"/>
            <a:ext cx="5519738" cy="6134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D2E203-E9B5-460E-B4B6-6320DD8033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31869" y="516730"/>
            <a:ext cx="18573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D4B79B-3C66-481D-A579-CB7EE917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9</a:t>
            </a:fld>
            <a:endParaRPr lang="en-US"/>
          </a:p>
        </p:txBody>
      </p:sp>
      <p:sp>
        <p:nvSpPr>
          <p:cNvPr id="3" name="Ribbon: Tilted Up 2">
            <a:extLst>
              <a:ext uri="{FF2B5EF4-FFF2-40B4-BE49-F238E27FC236}">
                <a16:creationId xmlns:a16="http://schemas.microsoft.com/office/drawing/2014/main" id="{98A97088-D055-4D5D-A054-0D0FA5C1EA2A}"/>
              </a:ext>
            </a:extLst>
          </p:cNvPr>
          <p:cNvSpPr/>
          <p:nvPr/>
        </p:nvSpPr>
        <p:spPr>
          <a:xfrm>
            <a:off x="79895" y="105951"/>
            <a:ext cx="3349689" cy="90625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Composite Selection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3199CF-43EF-4052-B251-5800BB14ED23}"/>
              </a:ext>
            </a:extLst>
          </p:cNvPr>
          <p:cNvGrpSpPr/>
          <p:nvPr/>
        </p:nvGrpSpPr>
        <p:grpSpPr>
          <a:xfrm>
            <a:off x="52540" y="1241367"/>
            <a:ext cx="9031123" cy="5341882"/>
            <a:chOff x="52540" y="1241367"/>
            <a:chExt cx="9031123" cy="534188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E9AE261-708C-4DA8-9850-039F1E6C1FD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2" y="3857595"/>
              <a:ext cx="9022701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5D45A13-8AB2-436D-9E43-A9B7E5505F01}"/>
                </a:ext>
              </a:extLst>
            </p:cNvPr>
            <p:cNvGrpSpPr/>
            <p:nvPr/>
          </p:nvGrpSpPr>
          <p:grpSpPr>
            <a:xfrm>
              <a:off x="52540" y="1241367"/>
              <a:ext cx="646331" cy="5341882"/>
              <a:chOff x="756352" y="1197031"/>
              <a:chExt cx="646331" cy="5341882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E000340-335C-411B-B9F7-B3526D99A1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1199" y="1197031"/>
                <a:ext cx="0" cy="2926569"/>
              </a:xfrm>
              <a:prstGeom prst="straightConnector1">
                <a:avLst/>
              </a:prstGeom>
              <a:ln w="31750"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B8EAAC6-C39C-4513-B747-1F02D535BBFA}"/>
                  </a:ext>
                </a:extLst>
              </p:cNvPr>
              <p:cNvCxnSpPr/>
              <p:nvPr/>
            </p:nvCxnSpPr>
            <p:spPr>
              <a:xfrm flipH="1">
                <a:off x="1079517" y="4123600"/>
                <a:ext cx="1682" cy="2415313"/>
              </a:xfrm>
              <a:prstGeom prst="straightConnector1">
                <a:avLst/>
              </a:prstGeom>
              <a:ln w="31750"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EFDA0F-8EC4-4F89-B844-86F33398A9A0}"/>
                  </a:ext>
                </a:extLst>
              </p:cNvPr>
              <p:cNvSpPr txBox="1"/>
              <p:nvPr/>
            </p:nvSpPr>
            <p:spPr>
              <a:xfrm rot="16200000">
                <a:off x="500135" y="2007889"/>
                <a:ext cx="115876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Semantic Memory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28E62F-13D1-477F-8F47-B1673F1E6BDD}"/>
                  </a:ext>
                </a:extLst>
              </p:cNvPr>
              <p:cNvSpPr txBox="1"/>
              <p:nvPr/>
            </p:nvSpPr>
            <p:spPr>
              <a:xfrm rot="16200000">
                <a:off x="500135" y="4974962"/>
                <a:ext cx="115876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Working Memory</a:t>
                </a: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5413B08-ED33-4158-82B9-ECC8590F9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" y="381000"/>
            <a:ext cx="8301038" cy="6096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4B1503-8F43-45F6-BA82-E4C396A74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10" y="832758"/>
            <a:ext cx="6977063" cy="4343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822809-3D02-4E11-B6B2-304062DC0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449" y="2177716"/>
            <a:ext cx="4576763" cy="2990850"/>
          </a:xfrm>
          <a:prstGeom prst="rect">
            <a:avLst/>
          </a:prstGeom>
        </p:spPr>
      </p:pic>
      <p:sp>
        <p:nvSpPr>
          <p:cNvPr id="30" name="Cloud 29">
            <a:extLst>
              <a:ext uri="{FF2B5EF4-FFF2-40B4-BE49-F238E27FC236}">
                <a16:creationId xmlns:a16="http://schemas.microsoft.com/office/drawing/2014/main" id="{06ADDE6D-484C-432C-8317-B8C8261FD70D}"/>
              </a:ext>
            </a:extLst>
          </p:cNvPr>
          <p:cNvSpPr/>
          <p:nvPr/>
        </p:nvSpPr>
        <p:spPr>
          <a:xfrm>
            <a:off x="832175" y="5008229"/>
            <a:ext cx="1445512" cy="13653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 in WM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D742EF2-9A10-43E9-9FAB-118FBDDBE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935" y="2166632"/>
            <a:ext cx="6815138" cy="4600575"/>
          </a:xfrm>
          <a:prstGeom prst="rect">
            <a:avLst/>
          </a:prstGeom>
        </p:spPr>
      </p:pic>
      <p:sp>
        <p:nvSpPr>
          <p:cNvPr id="35" name="Cloud 34">
            <a:extLst>
              <a:ext uri="{FF2B5EF4-FFF2-40B4-BE49-F238E27FC236}">
                <a16:creationId xmlns:a16="http://schemas.microsoft.com/office/drawing/2014/main" id="{2A89E04C-3442-47EE-B265-0226F6EEB961}"/>
              </a:ext>
            </a:extLst>
          </p:cNvPr>
          <p:cNvSpPr/>
          <p:nvPr/>
        </p:nvSpPr>
        <p:spPr>
          <a:xfrm>
            <a:off x="7204364" y="3977075"/>
            <a:ext cx="1651459" cy="13653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Attention in WM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7CA9293-7CE7-4608-87C0-7994B89CCA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12" y="10641"/>
            <a:ext cx="8181975" cy="29194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F0E2AAF-2B26-4869-B36D-BDC78FFC04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480" y="257205"/>
            <a:ext cx="73437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5383</TotalTime>
  <Words>600</Words>
  <Application>Microsoft Office PowerPoint</Application>
  <PresentationFormat>On-screen Show (4:3)</PresentationFormat>
  <Paragraphs>159</Paragraphs>
  <Slides>17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A Model of Working Memory with Attention</vt:lpstr>
      <vt:lpstr>PowerPoint Presentation</vt:lpstr>
      <vt:lpstr>PowerPoint Presentation</vt:lpstr>
      <vt:lpstr>PowerPoint Presentation</vt:lpstr>
      <vt:lpstr>PowerPoint Presentation</vt:lpstr>
      <vt:lpstr>The problem:</vt:lpstr>
      <vt:lpstr>PowerPoint Presentation</vt:lpstr>
      <vt:lpstr>PowerPoint Presentation</vt:lpstr>
      <vt:lpstr>PowerPoint Presentation</vt:lpstr>
      <vt:lpstr>PowerPoint Presentation</vt:lpstr>
      <vt:lpstr>Nuggets and Coal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Predictions of a Model of Language Comprehension Compared to EEG Data</dc:title>
  <dc:creator>Peter Lindes</dc:creator>
  <cp:lastModifiedBy>Peter Lindes</cp:lastModifiedBy>
  <cp:revision>196</cp:revision>
  <cp:lastPrinted>2019-04-24T21:05:09Z</cp:lastPrinted>
  <dcterms:created xsi:type="dcterms:W3CDTF">2019-04-24T20:24:39Z</dcterms:created>
  <dcterms:modified xsi:type="dcterms:W3CDTF">2021-06-14T13:20:21Z</dcterms:modified>
</cp:coreProperties>
</file>