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9ABF6D4-5E4B-4893-A3C0-0BB1FB8FA66C}">
  <a:tblStyle styleId="{F9ABF6D4-5E4B-4893-A3C0-0BB1FB8FA66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85800" y="2111123"/>
            <a:ext cx="7772400" cy="1546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With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Edge Weights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in the main branch!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Updating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to boost edge weights?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Need a measure of “importance” for edges of LTIs instantiated into Working Memory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Updating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Experimental heuristic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Boosts to WMA for LTIi-LTIi edges in WMEM increases weights for those edges in SMEM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Updating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Experimental heuristic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Boosts to WMA for LTIi-LTIi edges in WMEM increases weights for those edges in SMEM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wma --set activation on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smem --set spreading-edge-updating 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Edge Weights Test Agent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Can I make interesting behavior using weights?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Edge Weights Test Agent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SMem: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Agent has 26 LTIs in SMem, all fully-connected to each other.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LTI also contains a string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“A”, “B”, “C”, ... , “Z”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Edge Weights Test Agent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SMem: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Agent has 26 LTIs in SMem, all fully-connected to each other.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LTI also contains a string value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“A”, “B”, “C”, ... , “Z”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Goal: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Train agent to automatically recall alphabet in order.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Edge Weights Test Agent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 recall in order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666666"/>
                </a:solidFill>
              </a:rPr>
              <a:t>	(hand-written cue-based retrieval rules)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^letter 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WMEM Result: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L75 (@2) ^letter B ^next L97 (@1) ^next L98 (@2) ^next L99 (@3) ^next L100 (@4)</a:t>
            </a:r>
            <a:r>
              <a:rPr lang="en" sz="1800"/>
              <a:t> 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Edge Weights Test Agent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 recall in order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 current letter to previous*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WMEM:old a-&gt;b edge, new b 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2229950" y="3967800"/>
            <a:ext cx="63909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 {apply*link-previous-to-current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(state &lt;s&gt; ^operator.name link-previous-to-current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^previous-letter-lti &lt;previous-lti&gt;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^current-letter-lti  &lt;current-lti&gt;)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(&lt;previous-lti&gt;   ^next {@ &lt;current-lti&gt; &lt;prev-child&gt;})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...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Edge Weights Test Agent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Force recall in order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Connect current letter to previous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WMEM:new a-&gt;b edge, new b 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479125" y="4999800"/>
            <a:ext cx="45570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--&gt;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(&lt;previous-ltii&gt; ^next &lt;current-ltii&gt;)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(&lt;previous-ltii&gt; ^next &lt;prev-child&gt; -)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Edge Weights Test Agent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Training:</a:t>
            </a:r>
          </a:p>
        </p:txBody>
      </p:sp>
      <p:pic>
        <p:nvPicPr>
          <p:cNvPr descr="edge_connection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84" y="1417650"/>
            <a:ext cx="6497841" cy="5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8621675" y="64662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Quick SMem Activation Recap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Activation is a number that ranks Semantic Memory elements (LTIs)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When your agent issues a query to SMem, the result is the LTI which matches and</a:t>
            </a:r>
            <a:r>
              <a:rPr lang="en"/>
              <a:t> also has the highest activation value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Base-Level and Spreading activation both contribute to the total activation value.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Spreading activation ranks SMem cue-matched results higher if they are more closely connected to working memory instances of LTIs.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469275" y="63138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930775" y="66070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Edge Weights Test Agent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</a:t>
            </a:r>
            <a:r>
              <a:rPr lang="en"/>
              <a:t>: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Start with forced retrieval of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^letter A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Edge Weights Test Agent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Test: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Start with forced retrieval of 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^letter 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Freely recall additional letters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Cue: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^letter &lt;var&gt;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Results?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worked!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Results?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It worked!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(But that’s cheating, I kept at it until it worked.)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Results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changes were necessary to make test agent work?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Results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changes were necessary to make test agent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Base-level inhibition</a:t>
            </a:r>
          </a:p>
          <a:p>
            <a: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“Fixes” free recall loops without requiring prohibition of all previous letters.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Ex: Recall “A” after “A” just because “A” was recently boosted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Results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changes were necessary to make test agent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Base-level inhibition</a:t>
            </a:r>
          </a:p>
          <a:p>
            <a: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“Fixes” free recall loops without requiring prohibition of all previous letters.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Ex: Recall “A” after “A” just because “A” was recently boosted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Distractor period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Agent issues retrievals for unrelated dummy LTI between training and test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Reduces recency impact of BLA in test 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Real Results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changes were necessary to make test agent work?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Base-level inhibition</a:t>
            </a:r>
          </a:p>
          <a:p>
            <a: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/>
              <a:t>“Fixes” free recall loops without requiring prohibition of all previous letters.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Ex: Recall “A” after “A” just because “A” was recently boosted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Distractor period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Agent issues retrievals for unrelated dummy LTI between training and test</a:t>
            </a:r>
          </a:p>
          <a:p>
            <a:pPr indent="-2286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Reduces recency impact of BLA in test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Multiple (8) rehearsals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</a:pPr>
            <a:r>
              <a:rPr lang="en"/>
              <a:t>Makes additional BLA changes small in comparison, increases edge weight changes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Real Results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Activation dynamics matter!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Activation Example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Working Memory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L49 (@75)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orange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L58 (@11)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watermelon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L63 (@48)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grape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L44 (@52)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apple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L35 (@10)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banana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3724525" y="1600200"/>
            <a:ext cx="49622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latin typeface="Courier New"/>
                <a:ea typeface="Courier New"/>
                <a:cs typeface="Courier New"/>
                <a:sym typeface="Courier New"/>
              </a:rPr>
              <a:t>smem -q {(&lt;cue&gt; ^name &lt;any&gt;)}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(@41 ^name edible_fruit ^[...])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(Thanks WordNet!)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8469275" y="63138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this slow Soar down?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if you use SMem,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but </a:t>
            </a:r>
            <a:r>
              <a:rPr i="1" lang="en"/>
              <a:t>especially</a:t>
            </a:r>
            <a:r>
              <a:rPr lang="en"/>
              <a:t> if you use spreading activation.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</a:rPr>
              <a:t>*neither of these configurations can exhibit the intended retrieval behavior using only SMem activation. They serve only as timing comparisons.</a:t>
            </a:r>
          </a:p>
        </p:txBody>
      </p:sp>
      <p:graphicFrame>
        <p:nvGraphicFramePr>
          <p:cNvPr id="285" name="Shape 285"/>
          <p:cNvGraphicFramePr/>
          <p:nvPr/>
        </p:nvGraphicFramePr>
        <p:xfrm>
          <a:off x="571000" y="2828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{F9ABF6D4-5E4B-4893-A3C0-0BB1FB8FA66C}</a:tableStyleId>
              </a:tblPr>
              <a:tblGrid>
                <a:gridCol w="1600400"/>
                <a:gridCol w="1600400"/>
                <a:gridCol w="1600400"/>
                <a:gridCol w="1600400"/>
                <a:gridCol w="1600400"/>
              </a:tblGrid>
              <a:tr h="975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Alphabet Agent SMem Timing (ms)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9.6 before spread pull request*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9.6 with spread off and edge weight updating off*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9.6 with spread on and edge weight updating off**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9.6 with spreading and edge weight updating on</a:t>
                      </a:r>
                    </a:p>
                  </a:txBody>
                  <a:tcPr marT="91425" marB="91425" marR="91425" marL="91425"/>
                </a:tc>
              </a:tr>
              <a:tr h="697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Training Phase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(1396 DCs)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(208 queries)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47.2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53.8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52.9</a:t>
                      </a:r>
                    </a:p>
                  </a:txBody>
                  <a:tcPr marT="91425" marB="91425" marR="91425" marL="91425"/>
                </a:tc>
              </a:tr>
              <a:tr h="6706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Phase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(1 “hard” query)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2.7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" name="Shape 286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this slow Soar down?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if you don’t use SMem?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performance testing suite for 15 agents that don’t use SMem.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(It’s for Mazin’s chunking work.)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this slow Soar down?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you don’t use SMem?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performance testing suite for 15 agents that don’t use SMem.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(It’s for Mazin’s chunking work.)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118s for the suite before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…???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Does this slow Soar down?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if you don’t use SMem?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performance testing suite for 15 agents that don’t use SMem.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(It’s for Mazin’s chunking work.)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118s for the suite before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118s for the suite after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Nuggets and Coal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Nuggets: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Spreading Activation is actually in Soar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offers additional SMem functionality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 doesn’t slow the rest of Soar down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Larger space of SMem design choices and parameters</a:t>
            </a:r>
          </a:p>
        </p:txBody>
      </p:sp>
      <p:sp>
        <p:nvSpPr>
          <p:cNvPr id="314" name="Shape 314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Coal: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SMem is slightly slower even without spread 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Database indexing and schema changes?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Spreading is slower than in earlier test versions.	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Edge weights prevent certain optimizations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Update mechanism is largely heuristic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Large space of SMem design choices and parameters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5" name="Shape 315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Spreading Activation Example</a:t>
            </a:r>
          </a:p>
        </p:txBody>
      </p:sp>
      <p:pic>
        <p:nvPicPr>
          <p:cNvPr descr="fruitspread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7"/>
            <a:ext cx="8839201" cy="50417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8469275" y="63138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Edge Weights?</a:t>
            </a:r>
          </a:p>
        </p:txBody>
      </p:sp>
      <p:pic>
        <p:nvPicPr>
          <p:cNvPr descr="futurework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00" y="1501937"/>
            <a:ext cx="6841197" cy="5135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8469275" y="63138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Edge Weights Toy Example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Old, Uniform Spread</a:t>
            </a:r>
          </a:p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Spread with weights!</a:t>
            </a:r>
          </a:p>
        </p:txBody>
      </p:sp>
      <p:pic>
        <p:nvPicPr>
          <p:cNvPr descr="old_spread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2480800"/>
            <a:ext cx="3994501" cy="3843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_spread.png"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275" y="2474237"/>
            <a:ext cx="3994501" cy="385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8469275" y="6313800"/>
            <a:ext cx="46638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Manual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u="sng"/>
          </a:p>
          <a:p>
            <a:pPr lvl="0">
              <a:spcBef>
                <a:spcPts val="0"/>
              </a:spcBef>
              <a:buNone/>
            </a:pPr>
            <a:r>
              <a:rPr lang="en"/>
              <a:t>For agents with SMem networks containing edge metadata:</a:t>
            </a:r>
          </a:p>
          <a:p>
            <a:pPr lvl="0">
              <a:spcBef>
                <a:spcPts val="0"/>
              </a:spcBef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smem -a {(&lt;node1&gt; ^connection &lt;node2&gt; (weight))}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>
              <a:spcBef>
                <a:spcPts val="0"/>
              </a:spcBef>
            </a:pPr>
            <a:r>
              <a:rPr lang="en"/>
              <a:t>For real working example, see next talk!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Usage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Updating</a:t>
            </a:r>
            <a:r>
              <a:rPr lang="en"/>
              <a:t> (learning weights)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How to boost edge weights?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469275" y="6313800"/>
            <a:ext cx="793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