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9" r:id="rId4"/>
    <p:sldId id="260" r:id="rId5"/>
    <p:sldId id="272" r:id="rId6"/>
    <p:sldId id="273" r:id="rId7"/>
    <p:sldId id="274" r:id="rId8"/>
    <p:sldId id="275" r:id="rId9"/>
    <p:sldId id="277" r:id="rId10"/>
    <p:sldId id="276" r:id="rId11"/>
    <p:sldId id="278" r:id="rId12"/>
    <p:sldId id="279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B35BFA-819D-4488-A0CA-94D2744BFF4F}" v="297" dt="2023-06-13T17:13:48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" y="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Laird" userId="514aed82f2490a09" providerId="LiveId" clId="{D5429F55-87D8-4ACF-BD3A-54B12FFD6228}"/>
    <pc:docChg chg="undo custSel addSld modSld">
      <pc:chgData name="John Laird" userId="514aed82f2490a09" providerId="LiveId" clId="{D5429F55-87D8-4ACF-BD3A-54B12FFD6228}" dt="2023-06-11T21:40:52.556" v="547" actId="27636"/>
      <pc:docMkLst>
        <pc:docMk/>
      </pc:docMkLst>
      <pc:sldChg chg="modSp new">
        <pc:chgData name="John Laird" userId="514aed82f2490a09" providerId="LiveId" clId="{D5429F55-87D8-4ACF-BD3A-54B12FFD6228}" dt="2023-06-11T21:29:44.509" v="1"/>
        <pc:sldMkLst>
          <pc:docMk/>
          <pc:sldMk cId="209069738" sldId="256"/>
        </pc:sldMkLst>
        <pc:spChg chg="mod">
          <ac:chgData name="John Laird" userId="514aed82f2490a09" providerId="LiveId" clId="{D5429F55-87D8-4ACF-BD3A-54B12FFD6228}" dt="2023-06-11T21:29:44.509" v="1"/>
          <ac:spMkLst>
            <pc:docMk/>
            <pc:sldMk cId="209069738" sldId="256"/>
            <ac:spMk id="2" creationId="{146EF3E7-2ED7-C429-FFC4-79E786045A0B}"/>
          </ac:spMkLst>
        </pc:spChg>
        <pc:spChg chg="mod">
          <ac:chgData name="John Laird" userId="514aed82f2490a09" providerId="LiveId" clId="{D5429F55-87D8-4ACF-BD3A-54B12FFD6228}" dt="2023-06-11T21:29:44.509" v="1"/>
          <ac:spMkLst>
            <pc:docMk/>
            <pc:sldMk cId="209069738" sldId="256"/>
            <ac:spMk id="3" creationId="{51096C86-DE20-7361-E457-CFC6265CFD16}"/>
          </ac:spMkLst>
        </pc:spChg>
      </pc:sldChg>
      <pc:sldChg chg="modSp new mod">
        <pc:chgData name="John Laird" userId="514aed82f2490a09" providerId="LiveId" clId="{D5429F55-87D8-4ACF-BD3A-54B12FFD6228}" dt="2023-06-11T21:40:52.556" v="547" actId="27636"/>
        <pc:sldMkLst>
          <pc:docMk/>
          <pc:sldMk cId="362352315" sldId="257"/>
        </pc:sldMkLst>
        <pc:spChg chg="mod">
          <ac:chgData name="John Laird" userId="514aed82f2490a09" providerId="LiveId" clId="{D5429F55-87D8-4ACF-BD3A-54B12FFD6228}" dt="2023-06-11T21:29:55.467" v="13" actId="20577"/>
          <ac:spMkLst>
            <pc:docMk/>
            <pc:sldMk cId="362352315" sldId="257"/>
            <ac:spMk id="2" creationId="{8ABB6678-1B45-6A0C-6144-50A997502A41}"/>
          </ac:spMkLst>
        </pc:spChg>
        <pc:spChg chg="mod">
          <ac:chgData name="John Laird" userId="514aed82f2490a09" providerId="LiveId" clId="{D5429F55-87D8-4ACF-BD3A-54B12FFD6228}" dt="2023-06-11T21:40:52.556" v="547" actId="27636"/>
          <ac:spMkLst>
            <pc:docMk/>
            <pc:sldMk cId="362352315" sldId="257"/>
            <ac:spMk id="3" creationId="{7D94ED77-BDD4-045D-3CC7-22ECD6302117}"/>
          </ac:spMkLst>
        </pc:spChg>
      </pc:sldChg>
    </pc:docChg>
  </pc:docChgLst>
  <pc:docChgLst>
    <pc:chgData name="John Laird" userId="514aed82f2490a09" providerId="LiveId" clId="{18B35BFA-819D-4488-A0CA-94D2744BFF4F}"/>
    <pc:docChg chg="undo custSel addSld delSld modSld sldOrd">
      <pc:chgData name="John Laird" userId="514aed82f2490a09" providerId="LiveId" clId="{18B35BFA-819D-4488-A0CA-94D2744BFF4F}" dt="2023-06-13T17:17:03.968" v="6548" actId="20577"/>
      <pc:docMkLst>
        <pc:docMk/>
      </pc:docMkLst>
      <pc:sldChg chg="modSp mod">
        <pc:chgData name="John Laird" userId="514aed82f2490a09" providerId="LiveId" clId="{18B35BFA-819D-4488-A0CA-94D2744BFF4F}" dt="2023-06-13T13:17:13.897" v="1625" actId="14100"/>
        <pc:sldMkLst>
          <pc:docMk/>
          <pc:sldMk cId="209069738" sldId="256"/>
        </pc:sldMkLst>
        <pc:spChg chg="mod">
          <ac:chgData name="John Laird" userId="514aed82f2490a09" providerId="LiveId" clId="{18B35BFA-819D-4488-A0CA-94D2744BFF4F}" dt="2023-06-13T13:17:13.897" v="1625" actId="14100"/>
          <ac:spMkLst>
            <pc:docMk/>
            <pc:sldMk cId="209069738" sldId="256"/>
            <ac:spMk id="2" creationId="{146EF3E7-2ED7-C429-FFC4-79E786045A0B}"/>
          </ac:spMkLst>
        </pc:spChg>
        <pc:spChg chg="mod">
          <ac:chgData name="John Laird" userId="514aed82f2490a09" providerId="LiveId" clId="{18B35BFA-819D-4488-A0CA-94D2744BFF4F}" dt="2023-06-12T14:23:42.348" v="54" actId="20577"/>
          <ac:spMkLst>
            <pc:docMk/>
            <pc:sldMk cId="209069738" sldId="256"/>
            <ac:spMk id="3" creationId="{51096C86-DE20-7361-E457-CFC6265CFD16}"/>
          </ac:spMkLst>
        </pc:spChg>
      </pc:sldChg>
      <pc:sldChg chg="del">
        <pc:chgData name="John Laird" userId="514aed82f2490a09" providerId="LiveId" clId="{18B35BFA-819D-4488-A0CA-94D2744BFF4F}" dt="2023-06-13T16:10:06.356" v="4827" actId="47"/>
        <pc:sldMkLst>
          <pc:docMk/>
          <pc:sldMk cId="362352315" sldId="257"/>
        </pc:sldMkLst>
      </pc:sldChg>
      <pc:sldChg chg="modSp new del mod">
        <pc:chgData name="John Laird" userId="514aed82f2490a09" providerId="LiveId" clId="{18B35BFA-819D-4488-A0CA-94D2744BFF4F}" dt="2023-06-13T13:18:24.327" v="1661" actId="2696"/>
        <pc:sldMkLst>
          <pc:docMk/>
          <pc:sldMk cId="2506549651" sldId="258"/>
        </pc:sldMkLst>
        <pc:spChg chg="mod">
          <ac:chgData name="John Laird" userId="514aed82f2490a09" providerId="LiveId" clId="{18B35BFA-819D-4488-A0CA-94D2744BFF4F}" dt="2023-06-12T14:26:39.763" v="61" actId="20577"/>
          <ac:spMkLst>
            <pc:docMk/>
            <pc:sldMk cId="2506549651" sldId="258"/>
            <ac:spMk id="2" creationId="{4B6A091A-6EEA-7FF1-7CA4-70E4435A23BA}"/>
          </ac:spMkLst>
        </pc:spChg>
        <pc:spChg chg="mod">
          <ac:chgData name="John Laird" userId="514aed82f2490a09" providerId="LiveId" clId="{18B35BFA-819D-4488-A0CA-94D2744BFF4F}" dt="2023-06-12T16:00:10.356" v="958" actId="27636"/>
          <ac:spMkLst>
            <pc:docMk/>
            <pc:sldMk cId="2506549651" sldId="258"/>
            <ac:spMk id="3" creationId="{6C928888-4FE1-6C4E-2E45-E06B9219FF0A}"/>
          </ac:spMkLst>
        </pc:spChg>
      </pc:sldChg>
      <pc:sldChg chg="addSp delSp modSp new mod modAnim">
        <pc:chgData name="John Laird" userId="514aed82f2490a09" providerId="LiveId" clId="{18B35BFA-819D-4488-A0CA-94D2744BFF4F}" dt="2023-06-13T17:06:03.704" v="6358"/>
        <pc:sldMkLst>
          <pc:docMk/>
          <pc:sldMk cId="2591937132" sldId="259"/>
        </pc:sldMkLst>
        <pc:spChg chg="mod">
          <ac:chgData name="John Laird" userId="514aed82f2490a09" providerId="LiveId" clId="{18B35BFA-819D-4488-A0CA-94D2744BFF4F}" dt="2023-06-13T17:00:41.730" v="6301" actId="20577"/>
          <ac:spMkLst>
            <pc:docMk/>
            <pc:sldMk cId="2591937132" sldId="259"/>
            <ac:spMk id="2" creationId="{7752349D-DCB1-442F-9193-93E1F8BBCDF6}"/>
          </ac:spMkLst>
        </pc:spChg>
        <pc:spChg chg="del mod">
          <ac:chgData name="John Laird" userId="514aed82f2490a09" providerId="LiveId" clId="{18B35BFA-819D-4488-A0CA-94D2744BFF4F}" dt="2023-06-13T13:34:43.002" v="1945" actId="478"/>
          <ac:spMkLst>
            <pc:docMk/>
            <pc:sldMk cId="2591937132" sldId="259"/>
            <ac:spMk id="3" creationId="{EF3A0F84-317D-AF2F-5A31-F6B82F76A0B5}"/>
          </ac:spMkLst>
        </pc:spChg>
        <pc:spChg chg="add del mod">
          <ac:chgData name="John Laird" userId="514aed82f2490a09" providerId="LiveId" clId="{18B35BFA-819D-4488-A0CA-94D2744BFF4F}" dt="2023-06-13T13:34:49.518" v="1947" actId="478"/>
          <ac:spMkLst>
            <pc:docMk/>
            <pc:sldMk cId="2591937132" sldId="259"/>
            <ac:spMk id="5" creationId="{E42B3FDD-E67B-C73D-2DF6-FEB3CF41B198}"/>
          </ac:spMkLst>
        </pc:spChg>
        <pc:spChg chg="add mod">
          <ac:chgData name="John Laird" userId="514aed82f2490a09" providerId="LiveId" clId="{18B35BFA-819D-4488-A0CA-94D2744BFF4F}" dt="2023-06-13T15:21:47.205" v="3851" actId="313"/>
          <ac:spMkLst>
            <pc:docMk/>
            <pc:sldMk cId="2591937132" sldId="259"/>
            <ac:spMk id="6" creationId="{944E2178-484D-95BA-4F31-F37532F644C6}"/>
          </ac:spMkLst>
        </pc:spChg>
        <pc:spChg chg="add mod">
          <ac:chgData name="John Laird" userId="514aed82f2490a09" providerId="LiveId" clId="{18B35BFA-819D-4488-A0CA-94D2744BFF4F}" dt="2023-06-13T13:39:29.903" v="2037" actId="164"/>
          <ac:spMkLst>
            <pc:docMk/>
            <pc:sldMk cId="2591937132" sldId="259"/>
            <ac:spMk id="7" creationId="{4B2761E0-DD0A-4609-2C9D-6C552C71EB83}"/>
          </ac:spMkLst>
        </pc:spChg>
        <pc:spChg chg="add mod ord">
          <ac:chgData name="John Laird" userId="514aed82f2490a09" providerId="LiveId" clId="{18B35BFA-819D-4488-A0CA-94D2744BFF4F}" dt="2023-06-13T13:39:29.903" v="2037" actId="164"/>
          <ac:spMkLst>
            <pc:docMk/>
            <pc:sldMk cId="2591937132" sldId="259"/>
            <ac:spMk id="8" creationId="{7324ABEB-2C30-5267-59BF-B74AE2D473A4}"/>
          </ac:spMkLst>
        </pc:spChg>
        <pc:spChg chg="add mod">
          <ac:chgData name="John Laird" userId="514aed82f2490a09" providerId="LiveId" clId="{18B35BFA-819D-4488-A0CA-94D2744BFF4F}" dt="2023-06-13T13:39:29.903" v="2037" actId="164"/>
          <ac:spMkLst>
            <pc:docMk/>
            <pc:sldMk cId="2591937132" sldId="259"/>
            <ac:spMk id="9" creationId="{1D10145B-AAFF-A658-64DF-1C714E512971}"/>
          </ac:spMkLst>
        </pc:spChg>
        <pc:spChg chg="add mod">
          <ac:chgData name="John Laird" userId="514aed82f2490a09" providerId="LiveId" clId="{18B35BFA-819D-4488-A0CA-94D2744BFF4F}" dt="2023-06-13T13:39:29.903" v="2037" actId="164"/>
          <ac:spMkLst>
            <pc:docMk/>
            <pc:sldMk cId="2591937132" sldId="259"/>
            <ac:spMk id="10" creationId="{46486B33-CBFA-F3F6-2E3F-A71EBC0BC25E}"/>
          </ac:spMkLst>
        </pc:spChg>
        <pc:spChg chg="add mod">
          <ac:chgData name="John Laird" userId="514aed82f2490a09" providerId="LiveId" clId="{18B35BFA-819D-4488-A0CA-94D2744BFF4F}" dt="2023-06-13T17:05:59.142" v="6357" actId="1076"/>
          <ac:spMkLst>
            <pc:docMk/>
            <pc:sldMk cId="2591937132" sldId="259"/>
            <ac:spMk id="12" creationId="{2FCD23AE-2941-0DBD-B038-718144ECBC06}"/>
          </ac:spMkLst>
        </pc:spChg>
        <pc:spChg chg="add mod">
          <ac:chgData name="John Laird" userId="514aed82f2490a09" providerId="LiveId" clId="{18B35BFA-819D-4488-A0CA-94D2744BFF4F}" dt="2023-06-13T14:16:21.236" v="3250" actId="20577"/>
          <ac:spMkLst>
            <pc:docMk/>
            <pc:sldMk cId="2591937132" sldId="259"/>
            <ac:spMk id="13" creationId="{B5B780CB-3147-1D75-2BB1-D53D7C42B015}"/>
          </ac:spMkLst>
        </pc:spChg>
        <pc:spChg chg="add mod">
          <ac:chgData name="John Laird" userId="514aed82f2490a09" providerId="LiveId" clId="{18B35BFA-819D-4488-A0CA-94D2744BFF4F}" dt="2023-06-13T15:12:02.987" v="3373" actId="400"/>
          <ac:spMkLst>
            <pc:docMk/>
            <pc:sldMk cId="2591937132" sldId="259"/>
            <ac:spMk id="15" creationId="{118E36D1-2C95-2F36-0387-37A32AE96ABC}"/>
          </ac:spMkLst>
        </pc:spChg>
        <pc:spChg chg="add mod">
          <ac:chgData name="John Laird" userId="514aed82f2490a09" providerId="LiveId" clId="{18B35BFA-819D-4488-A0CA-94D2744BFF4F}" dt="2023-06-13T15:12:06.573" v="3374" actId="400"/>
          <ac:spMkLst>
            <pc:docMk/>
            <pc:sldMk cId="2591937132" sldId="259"/>
            <ac:spMk id="16" creationId="{A300A0FC-3FC7-B90C-C988-898ECF43C0AE}"/>
          </ac:spMkLst>
        </pc:spChg>
        <pc:spChg chg="add mod ord">
          <ac:chgData name="John Laird" userId="514aed82f2490a09" providerId="LiveId" clId="{18B35BFA-819D-4488-A0CA-94D2744BFF4F}" dt="2023-06-13T14:15:37.316" v="3245" actId="14100"/>
          <ac:spMkLst>
            <pc:docMk/>
            <pc:sldMk cId="2591937132" sldId="259"/>
            <ac:spMk id="17" creationId="{345FA20E-B1A6-2F4F-C4AD-FFC5F47C08D7}"/>
          </ac:spMkLst>
        </pc:spChg>
        <pc:grpChg chg="add mod">
          <ac:chgData name="John Laird" userId="514aed82f2490a09" providerId="LiveId" clId="{18B35BFA-819D-4488-A0CA-94D2744BFF4F}" dt="2023-06-13T13:56:24.687" v="3065" actId="14100"/>
          <ac:grpSpMkLst>
            <pc:docMk/>
            <pc:sldMk cId="2591937132" sldId="259"/>
            <ac:grpSpMk id="11" creationId="{CA9A8405-A1CB-E7C7-3CF4-01866131570A}"/>
          </ac:grpSpMkLst>
        </pc:grpChg>
      </pc:sldChg>
      <pc:sldChg chg="addSp delSp modSp new mod modAnim chgLayout">
        <pc:chgData name="John Laird" userId="514aed82f2490a09" providerId="LiveId" clId="{18B35BFA-819D-4488-A0CA-94D2744BFF4F}" dt="2023-06-13T17:06:49.363" v="6364"/>
        <pc:sldMkLst>
          <pc:docMk/>
          <pc:sldMk cId="5176287" sldId="260"/>
        </pc:sldMkLst>
        <pc:spChg chg="mod ord">
          <ac:chgData name="John Laird" userId="514aed82f2490a09" providerId="LiveId" clId="{18B35BFA-819D-4488-A0CA-94D2744BFF4F}" dt="2023-06-13T17:00:45.802" v="6303" actId="20577"/>
          <ac:spMkLst>
            <pc:docMk/>
            <pc:sldMk cId="5176287" sldId="260"/>
            <ac:spMk id="2" creationId="{193019EC-C822-954C-BF6C-988FB8F485B6}"/>
          </ac:spMkLst>
        </pc:spChg>
        <pc:spChg chg="add del mod">
          <ac:chgData name="John Laird" userId="514aed82f2490a09" providerId="LiveId" clId="{18B35BFA-819D-4488-A0CA-94D2744BFF4F}" dt="2023-06-13T16:55:14.469" v="5948" actId="21"/>
          <ac:spMkLst>
            <pc:docMk/>
            <pc:sldMk cId="5176287" sldId="260"/>
            <ac:spMk id="3" creationId="{5A6443F7-13A3-5137-0AAF-3258144A8BC3}"/>
          </ac:spMkLst>
        </pc:spChg>
        <pc:spChg chg="del">
          <ac:chgData name="John Laird" userId="514aed82f2490a09" providerId="LiveId" clId="{18B35BFA-819D-4488-A0CA-94D2744BFF4F}" dt="2023-06-12T16:58:06.788" v="1022" actId="478"/>
          <ac:spMkLst>
            <pc:docMk/>
            <pc:sldMk cId="5176287" sldId="260"/>
            <ac:spMk id="3" creationId="{C2F53933-C937-FA7B-8364-439D713550AB}"/>
          </ac:spMkLst>
        </pc:spChg>
        <pc:spChg chg="add mod">
          <ac:chgData name="John Laird" userId="514aed82f2490a09" providerId="LiveId" clId="{18B35BFA-819D-4488-A0CA-94D2744BFF4F}" dt="2023-06-13T15:15:10.643" v="3435" actId="164"/>
          <ac:spMkLst>
            <pc:docMk/>
            <pc:sldMk cId="5176287" sldId="260"/>
            <ac:spMk id="4" creationId="{CE6FC8D8-3146-2ABC-B849-2703D335F535}"/>
          </ac:spMkLst>
        </pc:spChg>
        <pc:spChg chg="add del mod">
          <ac:chgData name="John Laird" userId="514aed82f2490a09" providerId="LiveId" clId="{18B35BFA-819D-4488-A0CA-94D2744BFF4F}" dt="2023-06-13T15:15:28.840" v="3439" actId="478"/>
          <ac:spMkLst>
            <pc:docMk/>
            <pc:sldMk cId="5176287" sldId="260"/>
            <ac:spMk id="5" creationId="{1F63626A-9D80-FCEC-2F9A-9C3A7990F1C7}"/>
          </ac:spMkLst>
        </pc:spChg>
        <pc:spChg chg="add del mod">
          <ac:chgData name="John Laird" userId="514aed82f2490a09" providerId="LiveId" clId="{18B35BFA-819D-4488-A0CA-94D2744BFF4F}" dt="2023-06-13T15:15:26.726" v="3438" actId="478"/>
          <ac:spMkLst>
            <pc:docMk/>
            <pc:sldMk cId="5176287" sldId="260"/>
            <ac:spMk id="6" creationId="{5E0AB443-6E6B-5805-A8A8-E68CBCBBF388}"/>
          </ac:spMkLst>
        </pc:spChg>
        <pc:spChg chg="add mod">
          <ac:chgData name="John Laird" userId="514aed82f2490a09" providerId="LiveId" clId="{18B35BFA-819D-4488-A0CA-94D2744BFF4F}" dt="2023-06-13T15:15:10.643" v="3435" actId="164"/>
          <ac:spMkLst>
            <pc:docMk/>
            <pc:sldMk cId="5176287" sldId="260"/>
            <ac:spMk id="7" creationId="{260D3EF2-F146-0B9F-1BFC-85EE05A905DF}"/>
          </ac:spMkLst>
        </pc:spChg>
        <pc:spChg chg="add mod">
          <ac:chgData name="John Laird" userId="514aed82f2490a09" providerId="LiveId" clId="{18B35BFA-819D-4488-A0CA-94D2744BFF4F}" dt="2023-06-13T15:15:10.643" v="3435" actId="164"/>
          <ac:spMkLst>
            <pc:docMk/>
            <pc:sldMk cId="5176287" sldId="260"/>
            <ac:spMk id="8" creationId="{7A3C9CC8-9F7E-60F8-BA5D-3C7BD13154D8}"/>
          </ac:spMkLst>
        </pc:spChg>
        <pc:spChg chg="add mod ord">
          <ac:chgData name="John Laird" userId="514aed82f2490a09" providerId="LiveId" clId="{18B35BFA-819D-4488-A0CA-94D2744BFF4F}" dt="2023-06-13T15:22:23.877" v="3864" actId="27636"/>
          <ac:spMkLst>
            <pc:docMk/>
            <pc:sldMk cId="5176287" sldId="260"/>
            <ac:spMk id="10" creationId="{310D6AF8-E5AC-45A9-F65D-F921086BE13B}"/>
          </ac:spMkLst>
        </pc:spChg>
        <pc:grpChg chg="add mod">
          <ac:chgData name="John Laird" userId="514aed82f2490a09" providerId="LiveId" clId="{18B35BFA-819D-4488-A0CA-94D2744BFF4F}" dt="2023-06-13T15:20:50.679" v="3811" actId="1076"/>
          <ac:grpSpMkLst>
            <pc:docMk/>
            <pc:sldMk cId="5176287" sldId="260"/>
            <ac:grpSpMk id="9" creationId="{AAB1470C-4262-D8DD-4A1C-6BF2DEAC291B}"/>
          </ac:grpSpMkLst>
        </pc:grpChg>
      </pc:sldChg>
      <pc:sldChg chg="addSp modSp new del mod">
        <pc:chgData name="John Laird" userId="514aed82f2490a09" providerId="LiveId" clId="{18B35BFA-819D-4488-A0CA-94D2744BFF4F}" dt="2023-06-13T16:40:10.208" v="5711" actId="2696"/>
        <pc:sldMkLst>
          <pc:docMk/>
          <pc:sldMk cId="1167047787" sldId="261"/>
        </pc:sldMkLst>
        <pc:spChg chg="mod">
          <ac:chgData name="John Laird" userId="514aed82f2490a09" providerId="LiveId" clId="{18B35BFA-819D-4488-A0CA-94D2744BFF4F}" dt="2023-06-12T15:59:31.051" v="859" actId="20577"/>
          <ac:spMkLst>
            <pc:docMk/>
            <pc:sldMk cId="1167047787" sldId="261"/>
            <ac:spMk id="2" creationId="{361536B1-2F3E-4569-7C08-BC8C659F34D6}"/>
          </ac:spMkLst>
        </pc:spChg>
        <pc:spChg chg="mod">
          <ac:chgData name="John Laird" userId="514aed82f2490a09" providerId="LiveId" clId="{18B35BFA-819D-4488-A0CA-94D2744BFF4F}" dt="2023-06-12T16:15:34.309" v="1003" actId="14100"/>
          <ac:spMkLst>
            <pc:docMk/>
            <pc:sldMk cId="1167047787" sldId="261"/>
            <ac:spMk id="3" creationId="{5190C804-0F9D-004B-B7EF-4C20F94EA0F2}"/>
          </ac:spMkLst>
        </pc:spChg>
        <pc:spChg chg="add mod">
          <ac:chgData name="John Laird" userId="514aed82f2490a09" providerId="LiveId" clId="{18B35BFA-819D-4488-A0CA-94D2744BFF4F}" dt="2023-06-12T16:17:28.372" v="1009"/>
          <ac:spMkLst>
            <pc:docMk/>
            <pc:sldMk cId="1167047787" sldId="261"/>
            <ac:spMk id="5" creationId="{B4046A5D-AAE1-B598-B4DC-911CE1D6C6D5}"/>
          </ac:spMkLst>
        </pc:spChg>
        <pc:spChg chg="add mod">
          <ac:chgData name="John Laird" userId="514aed82f2490a09" providerId="LiveId" clId="{18B35BFA-819D-4488-A0CA-94D2744BFF4F}" dt="2023-06-13T16:29:27.059" v="5563" actId="1076"/>
          <ac:spMkLst>
            <pc:docMk/>
            <pc:sldMk cId="1167047787" sldId="261"/>
            <ac:spMk id="7" creationId="{F4638333-1C44-2A03-CBAF-522C7391E360}"/>
          </ac:spMkLst>
        </pc:spChg>
      </pc:sldChg>
      <pc:sldChg chg="modSp new del mod">
        <pc:chgData name="John Laird" userId="514aed82f2490a09" providerId="LiveId" clId="{18B35BFA-819D-4488-A0CA-94D2744BFF4F}" dt="2023-06-13T13:26:39.721" v="1854" actId="47"/>
        <pc:sldMkLst>
          <pc:docMk/>
          <pc:sldMk cId="4075468461" sldId="262"/>
        </pc:sldMkLst>
        <pc:spChg chg="mod">
          <ac:chgData name="John Laird" userId="514aed82f2490a09" providerId="LiveId" clId="{18B35BFA-819D-4488-A0CA-94D2744BFF4F}" dt="2023-06-12T16:22:48.662" v="1020" actId="20577"/>
          <ac:spMkLst>
            <pc:docMk/>
            <pc:sldMk cId="4075468461" sldId="262"/>
            <ac:spMk id="3" creationId="{87853889-ABC9-5681-F313-9DB558746EC6}"/>
          </ac:spMkLst>
        </pc:spChg>
      </pc:sldChg>
      <pc:sldChg chg="addSp delSp modSp new del mod">
        <pc:chgData name="John Laird" userId="514aed82f2490a09" providerId="LiveId" clId="{18B35BFA-819D-4488-A0CA-94D2744BFF4F}" dt="2023-06-13T16:02:28.733" v="4795" actId="47"/>
        <pc:sldMkLst>
          <pc:docMk/>
          <pc:sldMk cId="3030940928" sldId="263"/>
        </pc:sldMkLst>
        <pc:spChg chg="mod">
          <ac:chgData name="John Laird" userId="514aed82f2490a09" providerId="LiveId" clId="{18B35BFA-819D-4488-A0CA-94D2744BFF4F}" dt="2023-06-12T19:36:06.184" v="1124" actId="20577"/>
          <ac:spMkLst>
            <pc:docMk/>
            <pc:sldMk cId="3030940928" sldId="263"/>
            <ac:spMk id="2" creationId="{0A2C6C14-F12B-796B-01A5-A5198C04C9DE}"/>
          </ac:spMkLst>
        </pc:spChg>
        <pc:spChg chg="del">
          <ac:chgData name="John Laird" userId="514aed82f2490a09" providerId="LiveId" clId="{18B35BFA-819D-4488-A0CA-94D2744BFF4F}" dt="2023-06-12T19:36:16.241" v="1125" actId="478"/>
          <ac:spMkLst>
            <pc:docMk/>
            <pc:sldMk cId="3030940928" sldId="263"/>
            <ac:spMk id="3" creationId="{FC4A351B-DAB7-4FBC-5FA2-E970EEAB039D}"/>
          </ac:spMkLst>
        </pc:spChg>
        <pc:spChg chg="add mod">
          <ac:chgData name="John Laird" userId="514aed82f2490a09" providerId="LiveId" clId="{18B35BFA-819D-4488-A0CA-94D2744BFF4F}" dt="2023-06-12T19:36:26.119" v="1128" actId="1076"/>
          <ac:spMkLst>
            <pc:docMk/>
            <pc:sldMk cId="3030940928" sldId="263"/>
            <ac:spMk id="5" creationId="{5DFC6A7A-08B8-3350-B05B-A4D09FCBBE91}"/>
          </ac:spMkLst>
        </pc:spChg>
        <pc:spChg chg="add mod">
          <ac:chgData name="John Laird" userId="514aed82f2490a09" providerId="LiveId" clId="{18B35BFA-819D-4488-A0CA-94D2744BFF4F}" dt="2023-06-12T19:36:53.331" v="1130" actId="1076"/>
          <ac:spMkLst>
            <pc:docMk/>
            <pc:sldMk cId="3030940928" sldId="263"/>
            <ac:spMk id="7" creationId="{E577C88D-025A-96D2-5229-7607466BDB9A}"/>
          </ac:spMkLst>
        </pc:spChg>
      </pc:sldChg>
      <pc:sldChg chg="modSp new del mod">
        <pc:chgData name="John Laird" userId="514aed82f2490a09" providerId="LiveId" clId="{18B35BFA-819D-4488-A0CA-94D2744BFF4F}" dt="2023-06-13T16:09:59.856" v="4825" actId="47"/>
        <pc:sldMkLst>
          <pc:docMk/>
          <pc:sldMk cId="699423452" sldId="264"/>
        </pc:sldMkLst>
        <pc:spChg chg="mod">
          <ac:chgData name="John Laird" userId="514aed82f2490a09" providerId="LiveId" clId="{18B35BFA-819D-4488-A0CA-94D2744BFF4F}" dt="2023-06-12T20:04:02.579" v="1135"/>
          <ac:spMkLst>
            <pc:docMk/>
            <pc:sldMk cId="699423452" sldId="264"/>
            <ac:spMk id="3" creationId="{DF4984A1-60E8-012D-9B33-C10039E7D8D6}"/>
          </ac:spMkLst>
        </pc:spChg>
      </pc:sldChg>
      <pc:sldChg chg="addSp modSp new del mod">
        <pc:chgData name="John Laird" userId="514aed82f2490a09" providerId="LiveId" clId="{18B35BFA-819D-4488-A0CA-94D2744BFF4F}" dt="2023-06-13T16:10:03.946" v="4826" actId="47"/>
        <pc:sldMkLst>
          <pc:docMk/>
          <pc:sldMk cId="3300646004" sldId="265"/>
        </pc:sldMkLst>
        <pc:spChg chg="mod">
          <ac:chgData name="John Laird" userId="514aed82f2490a09" providerId="LiveId" clId="{18B35BFA-819D-4488-A0CA-94D2744BFF4F}" dt="2023-06-12T20:11:15.483" v="1142" actId="20577"/>
          <ac:spMkLst>
            <pc:docMk/>
            <pc:sldMk cId="3300646004" sldId="265"/>
            <ac:spMk id="3" creationId="{9247DA31-639B-30E6-72A0-6086CCE4B17F}"/>
          </ac:spMkLst>
        </pc:spChg>
        <pc:spChg chg="add mod">
          <ac:chgData name="John Laird" userId="514aed82f2490a09" providerId="LiveId" clId="{18B35BFA-819D-4488-A0CA-94D2744BFF4F}" dt="2023-06-12T20:11:06.693" v="1139" actId="1076"/>
          <ac:spMkLst>
            <pc:docMk/>
            <pc:sldMk cId="3300646004" sldId="265"/>
            <ac:spMk id="5" creationId="{7C8C351F-0E3A-76DA-C457-0E8039BF555F}"/>
          </ac:spMkLst>
        </pc:spChg>
        <pc:spChg chg="add">
          <ac:chgData name="John Laird" userId="514aed82f2490a09" providerId="LiveId" clId="{18B35BFA-819D-4488-A0CA-94D2744BFF4F}" dt="2023-06-12T20:14:30.138" v="1143" actId="22"/>
          <ac:spMkLst>
            <pc:docMk/>
            <pc:sldMk cId="3300646004" sldId="265"/>
            <ac:spMk id="7" creationId="{D11135D7-6D00-F9D9-6B5B-215097644B15}"/>
          </ac:spMkLst>
        </pc:spChg>
        <pc:spChg chg="add mod">
          <ac:chgData name="John Laird" userId="514aed82f2490a09" providerId="LiveId" clId="{18B35BFA-819D-4488-A0CA-94D2744BFF4F}" dt="2023-06-13T15:34:14.818" v="4231" actId="1076"/>
          <ac:spMkLst>
            <pc:docMk/>
            <pc:sldMk cId="3300646004" sldId="265"/>
            <ac:spMk id="9" creationId="{446F9BA7-2A05-F0CE-ABC3-E47FCD5A4141}"/>
          </ac:spMkLst>
        </pc:spChg>
      </pc:sldChg>
      <pc:sldChg chg="addSp modSp add mod modAnim">
        <pc:chgData name="John Laird" userId="514aed82f2490a09" providerId="LiveId" clId="{18B35BFA-819D-4488-A0CA-94D2744BFF4F}" dt="2023-06-13T17:04:53.367" v="6347"/>
        <pc:sldMkLst>
          <pc:docMk/>
          <pc:sldMk cId="2305473236" sldId="266"/>
        </pc:sldMkLst>
        <pc:spChg chg="mod">
          <ac:chgData name="John Laird" userId="514aed82f2490a09" providerId="LiveId" clId="{18B35BFA-819D-4488-A0CA-94D2744BFF4F}" dt="2023-06-13T13:16:49.746" v="1604" actId="20577"/>
          <ac:spMkLst>
            <pc:docMk/>
            <pc:sldMk cId="2305473236" sldId="266"/>
            <ac:spMk id="2" creationId="{4B6A091A-6EEA-7FF1-7CA4-70E4435A23BA}"/>
          </ac:spMkLst>
        </pc:spChg>
        <pc:spChg chg="mod">
          <ac:chgData name="John Laird" userId="514aed82f2490a09" providerId="LiveId" clId="{18B35BFA-819D-4488-A0CA-94D2744BFF4F}" dt="2023-06-13T16:59:25.343" v="6292" actId="27636"/>
          <ac:spMkLst>
            <pc:docMk/>
            <pc:sldMk cId="2305473236" sldId="266"/>
            <ac:spMk id="3" creationId="{6C928888-4FE1-6C4E-2E45-E06B9219FF0A}"/>
          </ac:spMkLst>
        </pc:spChg>
        <pc:spChg chg="add mod">
          <ac:chgData name="John Laird" userId="514aed82f2490a09" providerId="LiveId" clId="{18B35BFA-819D-4488-A0CA-94D2744BFF4F}" dt="2023-06-13T13:31:13.230" v="1922" actId="14100"/>
          <ac:spMkLst>
            <pc:docMk/>
            <pc:sldMk cId="2305473236" sldId="266"/>
            <ac:spMk id="4" creationId="{A939EE82-05C1-7CBC-12B3-A15A3734310C}"/>
          </ac:spMkLst>
        </pc:spChg>
        <pc:spChg chg="add mod">
          <ac:chgData name="John Laird" userId="514aed82f2490a09" providerId="LiveId" clId="{18B35BFA-819D-4488-A0CA-94D2744BFF4F}" dt="2023-06-13T17:00:10.907" v="6300" actId="552"/>
          <ac:spMkLst>
            <pc:docMk/>
            <pc:sldMk cId="2305473236" sldId="266"/>
            <ac:spMk id="5" creationId="{47FF808A-0C8B-1C0F-CFEB-42101BD3A1A9}"/>
          </ac:spMkLst>
        </pc:spChg>
        <pc:spChg chg="add mod">
          <ac:chgData name="John Laird" userId="514aed82f2490a09" providerId="LiveId" clId="{18B35BFA-819D-4488-A0CA-94D2744BFF4F}" dt="2023-06-13T17:00:10.907" v="6300" actId="552"/>
          <ac:spMkLst>
            <pc:docMk/>
            <pc:sldMk cId="2305473236" sldId="266"/>
            <ac:spMk id="6" creationId="{7D17F712-CD93-3365-C9D1-A9431E594164}"/>
          </ac:spMkLst>
        </pc:spChg>
        <pc:spChg chg="add mod">
          <ac:chgData name="John Laird" userId="514aed82f2490a09" providerId="LiveId" clId="{18B35BFA-819D-4488-A0CA-94D2744BFF4F}" dt="2023-06-13T13:29:50.195" v="1893" actId="208"/>
          <ac:spMkLst>
            <pc:docMk/>
            <pc:sldMk cId="2305473236" sldId="266"/>
            <ac:spMk id="7" creationId="{7F6AAD56-DEDE-CD05-04E6-EFA591A46BB2}"/>
          </ac:spMkLst>
        </pc:spChg>
        <pc:spChg chg="add mod">
          <ac:chgData name="John Laird" userId="514aed82f2490a09" providerId="LiveId" clId="{18B35BFA-819D-4488-A0CA-94D2744BFF4F}" dt="2023-06-13T16:59:46.329" v="6297" actId="208"/>
          <ac:spMkLst>
            <pc:docMk/>
            <pc:sldMk cId="2305473236" sldId="266"/>
            <ac:spMk id="8" creationId="{CE722763-494E-80FF-30FC-FBAFB44F4F13}"/>
          </ac:spMkLst>
        </pc:spChg>
        <pc:spChg chg="add mod">
          <ac:chgData name="John Laird" userId="514aed82f2490a09" providerId="LiveId" clId="{18B35BFA-819D-4488-A0CA-94D2744BFF4F}" dt="2023-06-13T17:00:10.907" v="6300" actId="552"/>
          <ac:spMkLst>
            <pc:docMk/>
            <pc:sldMk cId="2305473236" sldId="266"/>
            <ac:spMk id="9" creationId="{8D41151E-ACA3-15F1-8C1E-F22BBC775E76}"/>
          </ac:spMkLst>
        </pc:spChg>
      </pc:sldChg>
      <pc:sldChg chg="modSp new del mod">
        <pc:chgData name="John Laird" userId="514aed82f2490a09" providerId="LiveId" clId="{18B35BFA-819D-4488-A0CA-94D2744BFF4F}" dt="2023-06-13T14:16:05.683" v="3246" actId="47"/>
        <pc:sldMkLst>
          <pc:docMk/>
          <pc:sldMk cId="3889910119" sldId="267"/>
        </pc:sldMkLst>
        <pc:spChg chg="mod">
          <ac:chgData name="John Laird" userId="514aed82f2490a09" providerId="LiveId" clId="{18B35BFA-819D-4488-A0CA-94D2744BFF4F}" dt="2023-06-13T13:32:02.497" v="1943" actId="6549"/>
          <ac:spMkLst>
            <pc:docMk/>
            <pc:sldMk cId="3889910119" sldId="267"/>
            <ac:spMk id="2" creationId="{0813DB38-1B80-9F17-1B7C-653AD86055CB}"/>
          </ac:spMkLst>
        </pc:spChg>
      </pc:sldChg>
      <pc:sldChg chg="addSp modSp add del mod ord">
        <pc:chgData name="John Laird" userId="514aed82f2490a09" providerId="LiveId" clId="{18B35BFA-819D-4488-A0CA-94D2744BFF4F}" dt="2023-06-13T16:10:08.694" v="4828" actId="47"/>
        <pc:sldMkLst>
          <pc:docMk/>
          <pc:sldMk cId="863559324" sldId="268"/>
        </pc:sldMkLst>
        <pc:spChg chg="add mod">
          <ac:chgData name="John Laird" userId="514aed82f2490a09" providerId="LiveId" clId="{18B35BFA-819D-4488-A0CA-94D2744BFF4F}" dt="2023-06-13T15:10:06.075" v="3372" actId="6549"/>
          <ac:spMkLst>
            <pc:docMk/>
            <pc:sldMk cId="863559324" sldId="268"/>
            <ac:spMk id="6" creationId="{E00D2C3C-319C-13BC-39B0-25F11339D2D6}"/>
          </ac:spMkLst>
        </pc:spChg>
      </pc:sldChg>
      <pc:sldChg chg="addSp delSp modSp new del mod">
        <pc:chgData name="John Laird" userId="514aed82f2490a09" providerId="LiveId" clId="{18B35BFA-819D-4488-A0CA-94D2744BFF4F}" dt="2023-06-13T16:10:14.656" v="4830" actId="47"/>
        <pc:sldMkLst>
          <pc:docMk/>
          <pc:sldMk cId="1280318081" sldId="269"/>
        </pc:sldMkLst>
        <pc:spChg chg="del">
          <ac:chgData name="John Laird" userId="514aed82f2490a09" providerId="LiveId" clId="{18B35BFA-819D-4488-A0CA-94D2744BFF4F}" dt="2023-06-13T14:42:38.770" v="3290" actId="478"/>
          <ac:spMkLst>
            <pc:docMk/>
            <pc:sldMk cId="1280318081" sldId="269"/>
            <ac:spMk id="3" creationId="{D9F9C7EF-D130-DE1F-B924-E3B26C13558C}"/>
          </ac:spMkLst>
        </pc:spChg>
        <pc:spChg chg="add mod">
          <ac:chgData name="John Laird" userId="514aed82f2490a09" providerId="LiveId" clId="{18B35BFA-819D-4488-A0CA-94D2744BFF4F}" dt="2023-06-13T14:53:24.464" v="3340" actId="6549"/>
          <ac:spMkLst>
            <pc:docMk/>
            <pc:sldMk cId="1280318081" sldId="269"/>
            <ac:spMk id="5" creationId="{F7C36DA0-F2E6-9786-281C-718E84698963}"/>
          </ac:spMkLst>
        </pc:spChg>
        <pc:spChg chg="add mod">
          <ac:chgData name="John Laird" userId="514aed82f2490a09" providerId="LiveId" clId="{18B35BFA-819D-4488-A0CA-94D2744BFF4F}" dt="2023-06-13T14:49:40.268" v="3335" actId="20577"/>
          <ac:spMkLst>
            <pc:docMk/>
            <pc:sldMk cId="1280318081" sldId="269"/>
            <ac:spMk id="7" creationId="{C98D7172-E241-7199-F70A-76EF41518883}"/>
          </ac:spMkLst>
        </pc:spChg>
        <pc:spChg chg="add mod">
          <ac:chgData name="John Laird" userId="514aed82f2490a09" providerId="LiveId" clId="{18B35BFA-819D-4488-A0CA-94D2744BFF4F}" dt="2023-06-13T14:57:16.422" v="3342" actId="1076"/>
          <ac:spMkLst>
            <pc:docMk/>
            <pc:sldMk cId="1280318081" sldId="269"/>
            <ac:spMk id="9" creationId="{E4D66BC9-0ECE-F983-BFF7-528316ED8F74}"/>
          </ac:spMkLst>
        </pc:spChg>
        <pc:spChg chg="add mod">
          <ac:chgData name="John Laird" userId="514aed82f2490a09" providerId="LiveId" clId="{18B35BFA-819D-4488-A0CA-94D2744BFF4F}" dt="2023-06-13T14:53:39.645" v="3341" actId="1076"/>
          <ac:spMkLst>
            <pc:docMk/>
            <pc:sldMk cId="1280318081" sldId="269"/>
            <ac:spMk id="11" creationId="{B03DA811-74F8-EDC3-CAC1-274051562753}"/>
          </ac:spMkLst>
        </pc:spChg>
      </pc:sldChg>
      <pc:sldChg chg="modSp new del mod">
        <pc:chgData name="John Laird" userId="514aed82f2490a09" providerId="LiveId" clId="{18B35BFA-819D-4488-A0CA-94D2744BFF4F}" dt="2023-06-13T16:10:10.136" v="4829" actId="47"/>
        <pc:sldMkLst>
          <pc:docMk/>
          <pc:sldMk cId="2710078346" sldId="270"/>
        </pc:sldMkLst>
        <pc:spChg chg="mod">
          <ac:chgData name="John Laird" userId="514aed82f2490a09" providerId="LiveId" clId="{18B35BFA-819D-4488-A0CA-94D2744BFF4F}" dt="2023-06-13T15:06:41.993" v="3368" actId="20577"/>
          <ac:spMkLst>
            <pc:docMk/>
            <pc:sldMk cId="2710078346" sldId="270"/>
            <ac:spMk id="3" creationId="{416F40FC-9107-DA9B-DE82-8248B2D64DF5}"/>
          </ac:spMkLst>
        </pc:spChg>
      </pc:sldChg>
      <pc:sldChg chg="add del">
        <pc:chgData name="John Laird" userId="514aed82f2490a09" providerId="LiveId" clId="{18B35BFA-819D-4488-A0CA-94D2744BFF4F}" dt="2023-06-13T16:10:17.342" v="4831" actId="47"/>
        <pc:sldMkLst>
          <pc:docMk/>
          <pc:sldMk cId="2548401723" sldId="271"/>
        </pc:sldMkLst>
      </pc:sldChg>
      <pc:sldChg chg="addSp delSp modSp new mod modAnim chgLayout">
        <pc:chgData name="John Laird" userId="514aed82f2490a09" providerId="LiveId" clId="{18B35BFA-819D-4488-A0CA-94D2744BFF4F}" dt="2023-06-13T17:08:05.978" v="6382"/>
        <pc:sldMkLst>
          <pc:docMk/>
          <pc:sldMk cId="2687704113" sldId="272"/>
        </pc:sldMkLst>
        <pc:spChg chg="mod ord">
          <ac:chgData name="John Laird" userId="514aed82f2490a09" providerId="LiveId" clId="{18B35BFA-819D-4488-A0CA-94D2744BFF4F}" dt="2023-06-13T17:00:50.459" v="6305" actId="20577"/>
          <ac:spMkLst>
            <pc:docMk/>
            <pc:sldMk cId="2687704113" sldId="272"/>
            <ac:spMk id="2" creationId="{B64C9EE2-E711-ED7D-8E5D-400DC05E18FB}"/>
          </ac:spMkLst>
        </pc:spChg>
        <pc:spChg chg="del mod">
          <ac:chgData name="John Laird" userId="514aed82f2490a09" providerId="LiveId" clId="{18B35BFA-819D-4488-A0CA-94D2744BFF4F}" dt="2023-06-13T15:24:12.736" v="3910" actId="931"/>
          <ac:spMkLst>
            <pc:docMk/>
            <pc:sldMk cId="2687704113" sldId="272"/>
            <ac:spMk id="3" creationId="{7B9522C8-6615-E670-30F1-19A52290EF19}"/>
          </ac:spMkLst>
        </pc:spChg>
        <pc:spChg chg="add mod">
          <ac:chgData name="John Laird" userId="514aed82f2490a09" providerId="LiveId" clId="{18B35BFA-819D-4488-A0CA-94D2744BFF4F}" dt="2023-06-13T15:31:48.222" v="4117" actId="1076"/>
          <ac:spMkLst>
            <pc:docMk/>
            <pc:sldMk cId="2687704113" sldId="272"/>
            <ac:spMk id="6" creationId="{3175FDF7-8238-B515-4BCF-A2D9667AF0AB}"/>
          </ac:spMkLst>
        </pc:spChg>
        <pc:spChg chg="add mod">
          <ac:chgData name="John Laird" userId="514aed82f2490a09" providerId="LiveId" clId="{18B35BFA-819D-4488-A0CA-94D2744BFF4F}" dt="2023-06-13T17:07:47.396" v="6376" actId="6549"/>
          <ac:spMkLst>
            <pc:docMk/>
            <pc:sldMk cId="2687704113" sldId="272"/>
            <ac:spMk id="9" creationId="{A6D3FFBB-9B3A-B451-96C9-FF4F05C407C0}"/>
          </ac:spMkLst>
        </pc:spChg>
        <pc:spChg chg="add del">
          <ac:chgData name="John Laird" userId="514aed82f2490a09" providerId="LiveId" clId="{18B35BFA-819D-4488-A0CA-94D2744BFF4F}" dt="2023-06-13T15:27:41.677" v="4012" actId="478"/>
          <ac:spMkLst>
            <pc:docMk/>
            <pc:sldMk cId="2687704113" sldId="272"/>
            <ac:spMk id="10" creationId="{4E53AB79-6ACB-9534-DB40-AE20D28A4FDB}"/>
          </ac:spMkLst>
        </pc:spChg>
        <pc:spChg chg="add mod">
          <ac:chgData name="John Laird" userId="514aed82f2490a09" providerId="LiveId" clId="{18B35BFA-819D-4488-A0CA-94D2744BFF4F}" dt="2023-06-13T15:31:48.222" v="4117" actId="1076"/>
          <ac:spMkLst>
            <pc:docMk/>
            <pc:sldMk cId="2687704113" sldId="272"/>
            <ac:spMk id="11" creationId="{C4210988-6290-4F05-37B2-9A72D3562B67}"/>
          </ac:spMkLst>
        </pc:spChg>
        <pc:spChg chg="add mod">
          <ac:chgData name="John Laird" userId="514aed82f2490a09" providerId="LiveId" clId="{18B35BFA-819D-4488-A0CA-94D2744BFF4F}" dt="2023-06-13T15:31:48.222" v="4117" actId="1076"/>
          <ac:spMkLst>
            <pc:docMk/>
            <pc:sldMk cId="2687704113" sldId="272"/>
            <ac:spMk id="12" creationId="{D08B95AD-F61F-2C71-06BA-06A21D255CE2}"/>
          </ac:spMkLst>
        </pc:spChg>
        <pc:spChg chg="add mod">
          <ac:chgData name="John Laird" userId="514aed82f2490a09" providerId="LiveId" clId="{18B35BFA-819D-4488-A0CA-94D2744BFF4F}" dt="2023-06-13T17:08:00.486" v="6381" actId="20577"/>
          <ac:spMkLst>
            <pc:docMk/>
            <pc:sldMk cId="2687704113" sldId="272"/>
            <ac:spMk id="13" creationId="{F74EB480-0E8E-F8F8-3EF5-62BC43B280B8}"/>
          </ac:spMkLst>
        </pc:spChg>
        <pc:spChg chg="add del mod">
          <ac:chgData name="John Laird" userId="514aed82f2490a09" providerId="LiveId" clId="{18B35BFA-819D-4488-A0CA-94D2744BFF4F}" dt="2023-06-13T15:39:10.348" v="4348" actId="478"/>
          <ac:spMkLst>
            <pc:docMk/>
            <pc:sldMk cId="2687704113" sldId="272"/>
            <ac:spMk id="14" creationId="{6DEB9F16-663A-E16C-D5AB-F182CE470EE0}"/>
          </ac:spMkLst>
        </pc:spChg>
        <pc:spChg chg="add mod">
          <ac:chgData name="John Laird" userId="514aed82f2490a09" providerId="LiveId" clId="{18B35BFA-819D-4488-A0CA-94D2744BFF4F}" dt="2023-06-13T16:09:53.666" v="4824" actId="552"/>
          <ac:spMkLst>
            <pc:docMk/>
            <pc:sldMk cId="2687704113" sldId="272"/>
            <ac:spMk id="16" creationId="{84F50373-9352-AFE4-DB1A-0A93141896A0}"/>
          </ac:spMkLst>
        </pc:spChg>
        <pc:spChg chg="add mod">
          <ac:chgData name="John Laird" userId="514aed82f2490a09" providerId="LiveId" clId="{18B35BFA-819D-4488-A0CA-94D2744BFF4F}" dt="2023-06-13T16:09:53.666" v="4824" actId="552"/>
          <ac:spMkLst>
            <pc:docMk/>
            <pc:sldMk cId="2687704113" sldId="272"/>
            <ac:spMk id="17" creationId="{76AC03BE-431D-64C3-0056-54BADF7E9DC1}"/>
          </ac:spMkLst>
        </pc:spChg>
        <pc:spChg chg="add del mod">
          <ac:chgData name="John Laird" userId="514aed82f2490a09" providerId="LiveId" clId="{18B35BFA-819D-4488-A0CA-94D2744BFF4F}" dt="2023-06-13T17:07:42.196" v="6374" actId="21"/>
          <ac:spMkLst>
            <pc:docMk/>
            <pc:sldMk cId="2687704113" sldId="272"/>
            <ac:spMk id="19" creationId="{646B2F84-6140-3497-CD4A-A52EB32070C2}"/>
          </ac:spMkLst>
        </pc:spChg>
        <pc:spChg chg="add mod">
          <ac:chgData name="John Laird" userId="514aed82f2490a09" providerId="LiveId" clId="{18B35BFA-819D-4488-A0CA-94D2744BFF4F}" dt="2023-06-13T17:07:58.276" v="6380" actId="1076"/>
          <ac:spMkLst>
            <pc:docMk/>
            <pc:sldMk cId="2687704113" sldId="272"/>
            <ac:spMk id="20" creationId="{59657E92-A0E9-8FFA-023D-E2607449AA14}"/>
          </ac:spMkLst>
        </pc:spChg>
        <pc:picChg chg="add mod ord">
          <ac:chgData name="John Laird" userId="514aed82f2490a09" providerId="LiveId" clId="{18B35BFA-819D-4488-A0CA-94D2744BFF4F}" dt="2023-06-13T15:31:48.222" v="4117" actId="1076"/>
          <ac:picMkLst>
            <pc:docMk/>
            <pc:sldMk cId="2687704113" sldId="272"/>
            <ac:picMk id="5" creationId="{02BDDC28-BBDA-F243-0355-A656A369A43D}"/>
          </ac:picMkLst>
        </pc:picChg>
        <pc:picChg chg="add mod">
          <ac:chgData name="John Laird" userId="514aed82f2490a09" providerId="LiveId" clId="{18B35BFA-819D-4488-A0CA-94D2744BFF4F}" dt="2023-06-13T15:31:48.222" v="4117" actId="1076"/>
          <ac:picMkLst>
            <pc:docMk/>
            <pc:sldMk cId="2687704113" sldId="272"/>
            <ac:picMk id="8" creationId="{5248CBF9-E8B8-9CFB-4A40-3C2053EB0F02}"/>
          </ac:picMkLst>
        </pc:picChg>
      </pc:sldChg>
      <pc:sldChg chg="modSp new mod modAnim">
        <pc:chgData name="John Laird" userId="514aed82f2490a09" providerId="LiveId" clId="{18B35BFA-819D-4488-A0CA-94D2744BFF4F}" dt="2023-06-13T17:08:26.017" v="6383"/>
        <pc:sldMkLst>
          <pc:docMk/>
          <pc:sldMk cId="3489330284" sldId="273"/>
        </pc:sldMkLst>
        <pc:spChg chg="mod">
          <ac:chgData name="John Laird" userId="514aed82f2490a09" providerId="LiveId" clId="{18B35BFA-819D-4488-A0CA-94D2744BFF4F}" dt="2023-06-13T17:00:54.510" v="6307" actId="20577"/>
          <ac:spMkLst>
            <pc:docMk/>
            <pc:sldMk cId="3489330284" sldId="273"/>
            <ac:spMk id="2" creationId="{F7D9E4B7-3B7F-0F9F-643B-EB71F8ABC009}"/>
          </ac:spMkLst>
        </pc:spChg>
        <pc:spChg chg="mod">
          <ac:chgData name="John Laird" userId="514aed82f2490a09" providerId="LiveId" clId="{18B35BFA-819D-4488-A0CA-94D2744BFF4F}" dt="2023-06-13T16:36:29.557" v="5701" actId="207"/>
          <ac:spMkLst>
            <pc:docMk/>
            <pc:sldMk cId="3489330284" sldId="273"/>
            <ac:spMk id="3" creationId="{C0D84FB8-F94F-FA24-4440-EB418B70E887}"/>
          </ac:spMkLst>
        </pc:spChg>
      </pc:sldChg>
      <pc:sldChg chg="addSp modSp new mod modAnim">
        <pc:chgData name="John Laird" userId="514aed82f2490a09" providerId="LiveId" clId="{18B35BFA-819D-4488-A0CA-94D2744BFF4F}" dt="2023-06-13T17:09:05.247" v="6391"/>
        <pc:sldMkLst>
          <pc:docMk/>
          <pc:sldMk cId="2218446329" sldId="274"/>
        </pc:sldMkLst>
        <pc:spChg chg="mod">
          <ac:chgData name="John Laird" userId="514aed82f2490a09" providerId="LiveId" clId="{18B35BFA-819D-4488-A0CA-94D2744BFF4F}" dt="2023-06-13T17:00:59.912" v="6310" actId="20577"/>
          <ac:spMkLst>
            <pc:docMk/>
            <pc:sldMk cId="2218446329" sldId="274"/>
            <ac:spMk id="2" creationId="{99084997-A4DA-FB59-81F6-A6508DE94DC2}"/>
          </ac:spMkLst>
        </pc:spChg>
        <pc:spChg chg="mod">
          <ac:chgData name="John Laird" userId="514aed82f2490a09" providerId="LiveId" clId="{18B35BFA-819D-4488-A0CA-94D2744BFF4F}" dt="2023-06-13T15:55:13.810" v="4671" actId="12"/>
          <ac:spMkLst>
            <pc:docMk/>
            <pc:sldMk cId="2218446329" sldId="274"/>
            <ac:spMk id="3" creationId="{7FE0B543-DBCE-D7D3-C256-2541B250494D}"/>
          </ac:spMkLst>
        </pc:spChg>
        <pc:spChg chg="add mod">
          <ac:chgData name="John Laird" userId="514aed82f2490a09" providerId="LiveId" clId="{18B35BFA-819D-4488-A0CA-94D2744BFF4F}" dt="2023-06-13T16:01:57.966" v="4794" actId="1076"/>
          <ac:spMkLst>
            <pc:docMk/>
            <pc:sldMk cId="2218446329" sldId="274"/>
            <ac:spMk id="5" creationId="{9F5A0221-1D29-4A89-846A-116B4CA37151}"/>
          </ac:spMkLst>
        </pc:spChg>
      </pc:sldChg>
      <pc:sldChg chg="modSp add mod">
        <pc:chgData name="John Laird" userId="514aed82f2490a09" providerId="LiveId" clId="{18B35BFA-819D-4488-A0CA-94D2744BFF4F}" dt="2023-06-13T17:11:59.240" v="6423" actId="1037"/>
        <pc:sldMkLst>
          <pc:docMk/>
          <pc:sldMk cId="0" sldId="275"/>
        </pc:sldMkLst>
        <pc:spChg chg="mod">
          <ac:chgData name="John Laird" userId="514aed82f2490a09" providerId="LiveId" clId="{18B35BFA-819D-4488-A0CA-94D2744BFF4F}" dt="2023-06-13T15:56:12.774" v="4679" actId="404"/>
          <ac:spMkLst>
            <pc:docMk/>
            <pc:sldMk cId="0" sldId="275"/>
            <ac:spMk id="29" creationId="{00000000-0000-0000-0000-000000000000}"/>
          </ac:spMkLst>
        </pc:spChg>
        <pc:spChg chg="mod">
          <ac:chgData name="John Laird" userId="514aed82f2490a09" providerId="LiveId" clId="{18B35BFA-819D-4488-A0CA-94D2744BFF4F}" dt="2023-06-13T17:09:39.999" v="6392" actId="14100"/>
          <ac:spMkLst>
            <pc:docMk/>
            <pc:sldMk cId="0" sldId="275"/>
            <ac:spMk id="30" creationId="{00000000-0000-0000-0000-000000000000}"/>
          </ac:spMkLst>
        </pc:spChg>
        <pc:spChg chg="mod">
          <ac:chgData name="John Laird" userId="514aed82f2490a09" providerId="LiveId" clId="{18B35BFA-819D-4488-A0CA-94D2744BFF4F}" dt="2023-06-13T17:10:28.324" v="6396" actId="947"/>
          <ac:spMkLst>
            <pc:docMk/>
            <pc:sldMk cId="0" sldId="275"/>
            <ac:spMk id="33" creationId="{00000000-0000-0000-0000-000000000000}"/>
          </ac:spMkLst>
        </pc:spChg>
        <pc:spChg chg="mod">
          <ac:chgData name="John Laird" userId="514aed82f2490a09" providerId="LiveId" clId="{18B35BFA-819D-4488-A0CA-94D2744BFF4F}" dt="2023-06-13T16:01:00.207" v="4778" actId="20577"/>
          <ac:spMkLst>
            <pc:docMk/>
            <pc:sldMk cId="0" sldId="275"/>
            <ac:spMk id="128002" creationId="{00000000-0000-0000-0000-000000000000}"/>
          </ac:spMkLst>
        </pc:spChg>
        <pc:spChg chg="mod">
          <ac:chgData name="John Laird" userId="514aed82f2490a09" providerId="LiveId" clId="{18B35BFA-819D-4488-A0CA-94D2744BFF4F}" dt="2023-06-13T15:57:07.237" v="4725" actId="20577"/>
          <ac:spMkLst>
            <pc:docMk/>
            <pc:sldMk cId="0" sldId="275"/>
            <ac:spMk id="128004" creationId="{00000000-0000-0000-0000-000000000000}"/>
          </ac:spMkLst>
        </pc:spChg>
        <pc:spChg chg="mod">
          <ac:chgData name="John Laird" userId="514aed82f2490a09" providerId="LiveId" clId="{18B35BFA-819D-4488-A0CA-94D2744BFF4F}" dt="2023-06-13T15:56:12.774" v="4679" actId="404"/>
          <ac:spMkLst>
            <pc:docMk/>
            <pc:sldMk cId="0" sldId="275"/>
            <ac:spMk id="128005" creationId="{00000000-0000-0000-0000-000000000000}"/>
          </ac:spMkLst>
        </pc:spChg>
        <pc:spChg chg="mod">
          <ac:chgData name="John Laird" userId="514aed82f2490a09" providerId="LiveId" clId="{18B35BFA-819D-4488-A0CA-94D2744BFF4F}" dt="2023-06-13T15:56:12.774" v="4679" actId="404"/>
          <ac:spMkLst>
            <pc:docMk/>
            <pc:sldMk cId="0" sldId="275"/>
            <ac:spMk id="128006" creationId="{00000000-0000-0000-0000-000000000000}"/>
          </ac:spMkLst>
        </pc:spChg>
        <pc:spChg chg="mod">
          <ac:chgData name="John Laird" userId="514aed82f2490a09" providerId="LiveId" clId="{18B35BFA-819D-4488-A0CA-94D2744BFF4F}" dt="2023-06-13T15:56:12.774" v="4679" actId="404"/>
          <ac:spMkLst>
            <pc:docMk/>
            <pc:sldMk cId="0" sldId="275"/>
            <ac:spMk id="128007" creationId="{00000000-0000-0000-0000-000000000000}"/>
          </ac:spMkLst>
        </pc:spChg>
        <pc:spChg chg="mod">
          <ac:chgData name="John Laird" userId="514aed82f2490a09" providerId="LiveId" clId="{18B35BFA-819D-4488-A0CA-94D2744BFF4F}" dt="2023-06-13T15:56:12.774" v="4679" actId="404"/>
          <ac:spMkLst>
            <pc:docMk/>
            <pc:sldMk cId="0" sldId="275"/>
            <ac:spMk id="128008" creationId="{00000000-0000-0000-0000-000000000000}"/>
          </ac:spMkLst>
        </pc:spChg>
        <pc:spChg chg="mod">
          <ac:chgData name="John Laird" userId="514aed82f2490a09" providerId="LiveId" clId="{18B35BFA-819D-4488-A0CA-94D2744BFF4F}" dt="2023-06-13T17:11:59.240" v="6423" actId="1037"/>
          <ac:spMkLst>
            <pc:docMk/>
            <pc:sldMk cId="0" sldId="275"/>
            <ac:spMk id="128012" creationId="{00000000-0000-0000-0000-000000000000}"/>
          </ac:spMkLst>
        </pc:spChg>
        <pc:spChg chg="mod">
          <ac:chgData name="John Laird" userId="514aed82f2490a09" providerId="LiveId" clId="{18B35BFA-819D-4488-A0CA-94D2744BFF4F}" dt="2023-06-13T15:56:12.774" v="4679" actId="404"/>
          <ac:spMkLst>
            <pc:docMk/>
            <pc:sldMk cId="0" sldId="275"/>
            <ac:spMk id="128015" creationId="{00000000-0000-0000-0000-000000000000}"/>
          </ac:spMkLst>
        </pc:spChg>
        <pc:spChg chg="mod">
          <ac:chgData name="John Laird" userId="514aed82f2490a09" providerId="LiveId" clId="{18B35BFA-819D-4488-A0CA-94D2744BFF4F}" dt="2023-06-13T15:58:02.139" v="4744" actId="20577"/>
          <ac:spMkLst>
            <pc:docMk/>
            <pc:sldMk cId="0" sldId="275"/>
            <ac:spMk id="128018" creationId="{00000000-0000-0000-0000-000000000000}"/>
          </ac:spMkLst>
        </pc:spChg>
        <pc:spChg chg="mod">
          <ac:chgData name="John Laird" userId="514aed82f2490a09" providerId="LiveId" clId="{18B35BFA-819D-4488-A0CA-94D2744BFF4F}" dt="2023-06-13T15:56:12.774" v="4679" actId="404"/>
          <ac:spMkLst>
            <pc:docMk/>
            <pc:sldMk cId="0" sldId="275"/>
            <ac:spMk id="128021" creationId="{00000000-0000-0000-0000-000000000000}"/>
          </ac:spMkLst>
        </pc:spChg>
        <pc:spChg chg="mod">
          <ac:chgData name="John Laird" userId="514aed82f2490a09" providerId="LiveId" clId="{18B35BFA-819D-4488-A0CA-94D2744BFF4F}" dt="2023-06-13T17:09:42.889" v="6393" actId="14100"/>
          <ac:spMkLst>
            <pc:docMk/>
            <pc:sldMk cId="0" sldId="275"/>
            <ac:spMk id="128022" creationId="{00000000-0000-0000-0000-000000000000}"/>
          </ac:spMkLst>
        </pc:spChg>
        <pc:spChg chg="mod">
          <ac:chgData name="John Laird" userId="514aed82f2490a09" providerId="LiveId" clId="{18B35BFA-819D-4488-A0CA-94D2744BFF4F}" dt="2023-06-13T17:09:50.859" v="6395" actId="14100"/>
          <ac:spMkLst>
            <pc:docMk/>
            <pc:sldMk cId="0" sldId="275"/>
            <ac:spMk id="128023" creationId="{00000000-0000-0000-0000-000000000000}"/>
          </ac:spMkLst>
        </pc:spChg>
        <pc:spChg chg="mod">
          <ac:chgData name="John Laird" userId="514aed82f2490a09" providerId="LiveId" clId="{18B35BFA-819D-4488-A0CA-94D2744BFF4F}" dt="2023-06-13T17:09:45.279" v="6394" actId="14100"/>
          <ac:spMkLst>
            <pc:docMk/>
            <pc:sldMk cId="0" sldId="275"/>
            <ac:spMk id="128024" creationId="{00000000-0000-0000-0000-000000000000}"/>
          </ac:spMkLst>
        </pc:spChg>
        <pc:spChg chg="mod">
          <ac:chgData name="John Laird" userId="514aed82f2490a09" providerId="LiveId" clId="{18B35BFA-819D-4488-A0CA-94D2744BFF4F}" dt="2023-06-13T15:56:12.774" v="4679" actId="404"/>
          <ac:spMkLst>
            <pc:docMk/>
            <pc:sldMk cId="0" sldId="275"/>
            <ac:spMk id="128026" creationId="{00000000-0000-0000-0000-000000000000}"/>
          </ac:spMkLst>
        </pc:spChg>
        <pc:cxnChg chg="mod">
          <ac:chgData name="John Laird" userId="514aed82f2490a09" providerId="LiveId" clId="{18B35BFA-819D-4488-A0CA-94D2744BFF4F}" dt="2023-06-13T17:11:59.240" v="6423" actId="1037"/>
          <ac:cxnSpMkLst>
            <pc:docMk/>
            <pc:sldMk cId="0" sldId="275"/>
            <ac:cxnSpMk id="38" creationId="{00000000-0000-0000-0000-000000000000}"/>
          </ac:cxnSpMkLst>
        </pc:cxnChg>
        <pc:cxnChg chg="mod">
          <ac:chgData name="John Laird" userId="514aed82f2490a09" providerId="LiveId" clId="{18B35BFA-819D-4488-A0CA-94D2744BFF4F}" dt="2023-06-13T17:11:59.240" v="6423" actId="1037"/>
          <ac:cxnSpMkLst>
            <pc:docMk/>
            <pc:sldMk cId="0" sldId="275"/>
            <ac:cxnSpMk id="128014" creationId="{00000000-0000-0000-0000-000000000000}"/>
          </ac:cxnSpMkLst>
        </pc:cxnChg>
        <pc:cxnChg chg="mod">
          <ac:chgData name="John Laird" userId="514aed82f2490a09" providerId="LiveId" clId="{18B35BFA-819D-4488-A0CA-94D2744BFF4F}" dt="2023-06-13T17:11:59.240" v="6423" actId="1037"/>
          <ac:cxnSpMkLst>
            <pc:docMk/>
            <pc:sldMk cId="0" sldId="275"/>
            <ac:cxnSpMk id="128017" creationId="{00000000-0000-0000-0000-000000000000}"/>
          </ac:cxnSpMkLst>
        </pc:cxnChg>
        <pc:cxnChg chg="mod">
          <ac:chgData name="John Laird" userId="514aed82f2490a09" providerId="LiveId" clId="{18B35BFA-819D-4488-A0CA-94D2744BFF4F}" dt="2023-06-13T15:57:51.266" v="4741" actId="1076"/>
          <ac:cxnSpMkLst>
            <pc:docMk/>
            <pc:sldMk cId="0" sldId="275"/>
            <ac:cxnSpMk id="128019" creationId="{00000000-0000-0000-0000-000000000000}"/>
          </ac:cxnSpMkLst>
        </pc:cxnChg>
      </pc:sldChg>
      <pc:sldChg chg="addSp delSp modSp add mod ord modAnim">
        <pc:chgData name="John Laird" userId="514aed82f2490a09" providerId="LiveId" clId="{18B35BFA-819D-4488-A0CA-94D2744BFF4F}" dt="2023-06-13T17:12:21.355" v="6424"/>
        <pc:sldMkLst>
          <pc:docMk/>
          <pc:sldMk cId="1447068128" sldId="276"/>
        </pc:sldMkLst>
        <pc:spChg chg="add mod">
          <ac:chgData name="John Laird" userId="514aed82f2490a09" providerId="LiveId" clId="{18B35BFA-819D-4488-A0CA-94D2744BFF4F}" dt="2023-06-13T15:59:34.262" v="4751"/>
          <ac:spMkLst>
            <pc:docMk/>
            <pc:sldMk cId="1447068128" sldId="276"/>
            <ac:spMk id="3" creationId="{16C08386-B22B-CD61-97C7-BA6531B666F1}"/>
          </ac:spMkLst>
        </pc:spChg>
        <pc:spChg chg="mod">
          <ac:chgData name="John Laird" userId="514aed82f2490a09" providerId="LiveId" clId="{18B35BFA-819D-4488-A0CA-94D2744BFF4F}" dt="2023-06-13T15:59:48.981" v="4753" actId="207"/>
          <ac:spMkLst>
            <pc:docMk/>
            <pc:sldMk cId="1447068128" sldId="276"/>
            <ac:spMk id="40" creationId="{00000000-0000-0000-0000-000000000000}"/>
          </ac:spMkLst>
        </pc:spChg>
        <pc:spChg chg="mod">
          <ac:chgData name="John Laird" userId="514aed82f2490a09" providerId="LiveId" clId="{18B35BFA-819D-4488-A0CA-94D2744BFF4F}" dt="2023-06-13T15:59:12.707" v="4748" actId="207"/>
          <ac:spMkLst>
            <pc:docMk/>
            <pc:sldMk cId="1447068128" sldId="276"/>
            <ac:spMk id="41" creationId="{00000000-0000-0000-0000-000000000000}"/>
          </ac:spMkLst>
        </pc:spChg>
        <pc:spChg chg="mod">
          <ac:chgData name="John Laird" userId="514aed82f2490a09" providerId="LiveId" clId="{18B35BFA-819D-4488-A0CA-94D2744BFF4F}" dt="2023-06-13T16:00:53.028" v="4765" actId="20577"/>
          <ac:spMkLst>
            <pc:docMk/>
            <pc:sldMk cId="1447068128" sldId="276"/>
            <ac:spMk id="128002" creationId="{00000000-0000-0000-0000-000000000000}"/>
          </ac:spMkLst>
        </pc:spChg>
        <pc:spChg chg="del">
          <ac:chgData name="John Laird" userId="514aed82f2490a09" providerId="LiveId" clId="{18B35BFA-819D-4488-A0CA-94D2744BFF4F}" dt="2023-06-13T15:59:33.715" v="4750" actId="478"/>
          <ac:spMkLst>
            <pc:docMk/>
            <pc:sldMk cId="1447068128" sldId="276"/>
            <ac:spMk id="128004" creationId="{00000000-0000-0000-0000-000000000000}"/>
          </ac:spMkLst>
        </pc:spChg>
        <pc:cxnChg chg="mod">
          <ac:chgData name="John Laird" userId="514aed82f2490a09" providerId="LiveId" clId="{18B35BFA-819D-4488-A0CA-94D2744BFF4F}" dt="2023-06-13T15:59:12.707" v="4748" actId="207"/>
          <ac:cxnSpMkLst>
            <pc:docMk/>
            <pc:sldMk cId="1447068128" sldId="276"/>
            <ac:cxnSpMk id="42" creationId="{00000000-0000-0000-0000-000000000000}"/>
          </ac:cxnSpMkLst>
        </pc:cxnChg>
        <pc:cxnChg chg="mod">
          <ac:chgData name="John Laird" userId="514aed82f2490a09" providerId="LiveId" clId="{18B35BFA-819D-4488-A0CA-94D2744BFF4F}" dt="2023-06-13T15:59:12.707" v="4748" actId="207"/>
          <ac:cxnSpMkLst>
            <pc:docMk/>
            <pc:sldMk cId="1447068128" sldId="276"/>
            <ac:cxnSpMk id="45" creationId="{00000000-0000-0000-0000-000000000000}"/>
          </ac:cxnSpMkLst>
        </pc:cxnChg>
        <pc:cxnChg chg="mod">
          <ac:chgData name="John Laird" userId="514aed82f2490a09" providerId="LiveId" clId="{18B35BFA-819D-4488-A0CA-94D2744BFF4F}" dt="2023-06-13T15:59:12.707" v="4748" actId="207"/>
          <ac:cxnSpMkLst>
            <pc:docMk/>
            <pc:sldMk cId="1447068128" sldId="276"/>
            <ac:cxnSpMk id="48" creationId="{00000000-0000-0000-0000-000000000000}"/>
          </ac:cxnSpMkLst>
        </pc:cxnChg>
      </pc:sldChg>
      <pc:sldChg chg="addSp delSp modSp add mod modAnim">
        <pc:chgData name="John Laird" userId="514aed82f2490a09" providerId="LiveId" clId="{18B35BFA-819D-4488-A0CA-94D2744BFF4F}" dt="2023-06-13T17:11:23.327" v="6421" actId="478"/>
        <pc:sldMkLst>
          <pc:docMk/>
          <pc:sldMk cId="1252676690" sldId="277"/>
        </pc:sldMkLst>
        <pc:spChg chg="add mod">
          <ac:chgData name="John Laird" userId="514aed82f2490a09" providerId="LiveId" clId="{18B35BFA-819D-4488-A0CA-94D2744BFF4F}" dt="2023-06-13T17:03:46.867" v="6343" actId="1076"/>
          <ac:spMkLst>
            <pc:docMk/>
            <pc:sldMk cId="1252676690" sldId="277"/>
            <ac:spMk id="3" creationId="{97F6367E-E551-2070-DD49-0214EF11D268}"/>
          </ac:spMkLst>
        </pc:spChg>
        <pc:spChg chg="add del mod">
          <ac:chgData name="John Laird" userId="514aed82f2490a09" providerId="LiveId" clId="{18B35BFA-819D-4488-A0CA-94D2744BFF4F}" dt="2023-06-13T17:03:32.086" v="6340"/>
          <ac:spMkLst>
            <pc:docMk/>
            <pc:sldMk cId="1252676690" sldId="277"/>
            <ac:spMk id="4" creationId="{4516C115-5606-07F1-B4BF-C7E00361C10D}"/>
          </ac:spMkLst>
        </pc:spChg>
        <pc:spChg chg="add mod">
          <ac:chgData name="John Laird" userId="514aed82f2490a09" providerId="LiveId" clId="{18B35BFA-819D-4488-A0CA-94D2744BFF4F}" dt="2023-06-13T17:03:40.025" v="6342"/>
          <ac:spMkLst>
            <pc:docMk/>
            <pc:sldMk cId="1252676690" sldId="277"/>
            <ac:spMk id="5" creationId="{90CDC6A8-4860-9FE1-40D2-EEFB0F5376CE}"/>
          </ac:spMkLst>
        </pc:spChg>
        <pc:spChg chg="add del mod">
          <ac:chgData name="John Laird" userId="514aed82f2490a09" providerId="LiveId" clId="{18B35BFA-819D-4488-A0CA-94D2744BFF4F}" dt="2023-06-13T17:11:23.327" v="6421" actId="478"/>
          <ac:spMkLst>
            <pc:docMk/>
            <pc:sldMk cId="1252676690" sldId="277"/>
            <ac:spMk id="6" creationId="{1FCBFDB0-C611-4697-29C0-75A4BEBC4326}"/>
          </ac:spMkLst>
        </pc:spChg>
        <pc:spChg chg="mod">
          <ac:chgData name="John Laird" userId="514aed82f2490a09" providerId="LiveId" clId="{18B35BFA-819D-4488-A0CA-94D2744BFF4F}" dt="2023-06-13T16:01:10.242" v="4787" actId="20577"/>
          <ac:spMkLst>
            <pc:docMk/>
            <pc:sldMk cId="1252676690" sldId="277"/>
            <ac:spMk id="128002" creationId="{00000000-0000-0000-0000-000000000000}"/>
          </ac:spMkLst>
        </pc:spChg>
        <pc:spChg chg="del mod">
          <ac:chgData name="John Laird" userId="514aed82f2490a09" providerId="LiveId" clId="{18B35BFA-819D-4488-A0CA-94D2744BFF4F}" dt="2023-06-13T17:03:26.477" v="6338" actId="478"/>
          <ac:spMkLst>
            <pc:docMk/>
            <pc:sldMk cId="1252676690" sldId="277"/>
            <ac:spMk id="128004" creationId="{00000000-0000-0000-0000-000000000000}"/>
          </ac:spMkLst>
        </pc:spChg>
        <pc:spChg chg="mod">
          <ac:chgData name="John Laird" userId="514aed82f2490a09" providerId="LiveId" clId="{18B35BFA-819D-4488-A0CA-94D2744BFF4F}" dt="2023-06-13T17:11:15.679" v="6419" actId="1038"/>
          <ac:spMkLst>
            <pc:docMk/>
            <pc:sldMk cId="1252676690" sldId="277"/>
            <ac:spMk id="128012" creationId="{00000000-0000-0000-0000-000000000000}"/>
          </ac:spMkLst>
        </pc:spChg>
        <pc:cxnChg chg="mod">
          <ac:chgData name="John Laird" userId="514aed82f2490a09" providerId="LiveId" clId="{18B35BFA-819D-4488-A0CA-94D2744BFF4F}" dt="2023-06-13T17:11:15.679" v="6419" actId="1038"/>
          <ac:cxnSpMkLst>
            <pc:docMk/>
            <pc:sldMk cId="1252676690" sldId="277"/>
            <ac:cxnSpMk id="38" creationId="{00000000-0000-0000-0000-000000000000}"/>
          </ac:cxnSpMkLst>
        </pc:cxnChg>
        <pc:cxnChg chg="mod">
          <ac:chgData name="John Laird" userId="514aed82f2490a09" providerId="LiveId" clId="{18B35BFA-819D-4488-A0CA-94D2744BFF4F}" dt="2023-06-13T17:11:15.679" v="6419" actId="1038"/>
          <ac:cxnSpMkLst>
            <pc:docMk/>
            <pc:sldMk cId="1252676690" sldId="277"/>
            <ac:cxnSpMk id="128014" creationId="{00000000-0000-0000-0000-000000000000}"/>
          </ac:cxnSpMkLst>
        </pc:cxnChg>
        <pc:cxnChg chg="mod">
          <ac:chgData name="John Laird" userId="514aed82f2490a09" providerId="LiveId" clId="{18B35BFA-819D-4488-A0CA-94D2744BFF4F}" dt="2023-06-13T17:11:15.679" v="6419" actId="1038"/>
          <ac:cxnSpMkLst>
            <pc:docMk/>
            <pc:sldMk cId="1252676690" sldId="277"/>
            <ac:cxnSpMk id="128017" creationId="{00000000-0000-0000-0000-000000000000}"/>
          </ac:cxnSpMkLst>
        </pc:cxnChg>
      </pc:sldChg>
      <pc:sldChg chg="addSp modSp new mod modClrScheme chgLayout">
        <pc:chgData name="John Laird" userId="514aed82f2490a09" providerId="LiveId" clId="{18B35BFA-819D-4488-A0CA-94D2744BFF4F}" dt="2023-06-13T16:26:56.875" v="5462" actId="403"/>
        <pc:sldMkLst>
          <pc:docMk/>
          <pc:sldMk cId="3662087941" sldId="278"/>
        </pc:sldMkLst>
        <pc:spChg chg="mod ord">
          <ac:chgData name="John Laird" userId="514aed82f2490a09" providerId="LiveId" clId="{18B35BFA-819D-4488-A0CA-94D2744BFF4F}" dt="2023-06-13T16:10:57.612" v="4859" actId="700"/>
          <ac:spMkLst>
            <pc:docMk/>
            <pc:sldMk cId="3662087941" sldId="278"/>
            <ac:spMk id="2" creationId="{82183A23-3F21-C9FB-1720-483453EC8D58}"/>
          </ac:spMkLst>
        </pc:spChg>
        <pc:spChg chg="add mod ord">
          <ac:chgData name="John Laird" userId="514aed82f2490a09" providerId="LiveId" clId="{18B35BFA-819D-4488-A0CA-94D2744BFF4F}" dt="2023-06-13T16:26:56.875" v="5462" actId="403"/>
          <ac:spMkLst>
            <pc:docMk/>
            <pc:sldMk cId="3662087941" sldId="278"/>
            <ac:spMk id="3" creationId="{33FDFF2B-3C66-AFF4-1CDD-524BEC99F3AA}"/>
          </ac:spMkLst>
        </pc:spChg>
      </pc:sldChg>
      <pc:sldChg chg="modSp new mod">
        <pc:chgData name="John Laird" userId="514aed82f2490a09" providerId="LiveId" clId="{18B35BFA-819D-4488-A0CA-94D2744BFF4F}" dt="2023-06-13T16:17:23.601" v="5049" actId="207"/>
        <pc:sldMkLst>
          <pc:docMk/>
          <pc:sldMk cId="1218979904" sldId="279"/>
        </pc:sldMkLst>
        <pc:spChg chg="mod">
          <ac:chgData name="John Laird" userId="514aed82f2490a09" providerId="LiveId" clId="{18B35BFA-819D-4488-A0CA-94D2744BFF4F}" dt="2023-06-13T16:16:40.770" v="5036" actId="20577"/>
          <ac:spMkLst>
            <pc:docMk/>
            <pc:sldMk cId="1218979904" sldId="279"/>
            <ac:spMk id="2" creationId="{0711972A-26FD-C342-C93E-4EA21DFCC561}"/>
          </ac:spMkLst>
        </pc:spChg>
        <pc:spChg chg="mod">
          <ac:chgData name="John Laird" userId="514aed82f2490a09" providerId="LiveId" clId="{18B35BFA-819D-4488-A0CA-94D2744BFF4F}" dt="2023-06-13T16:17:23.601" v="5049" actId="207"/>
          <ac:spMkLst>
            <pc:docMk/>
            <pc:sldMk cId="1218979904" sldId="279"/>
            <ac:spMk id="3" creationId="{F82E5008-DFE5-FF3E-C0E0-4BD8CF6D30EE}"/>
          </ac:spMkLst>
        </pc:spChg>
      </pc:sldChg>
      <pc:sldChg chg="addSp modSp new mod">
        <pc:chgData name="John Laird" userId="514aed82f2490a09" providerId="LiveId" clId="{18B35BFA-819D-4488-A0CA-94D2744BFF4F}" dt="2023-06-13T17:17:03.968" v="6548" actId="20577"/>
        <pc:sldMkLst>
          <pc:docMk/>
          <pc:sldMk cId="3902059269" sldId="280"/>
        </pc:sldMkLst>
        <pc:spChg chg="mod">
          <ac:chgData name="John Laird" userId="514aed82f2490a09" providerId="LiveId" clId="{18B35BFA-819D-4488-A0CA-94D2744BFF4F}" dt="2023-06-13T17:01:19.777" v="6314" actId="20577"/>
          <ac:spMkLst>
            <pc:docMk/>
            <pc:sldMk cId="3902059269" sldId="280"/>
            <ac:spMk id="2" creationId="{9D43E116-8A14-4615-8A85-0B76E39E618A}"/>
          </ac:spMkLst>
        </pc:spChg>
        <pc:spChg chg="mod">
          <ac:chgData name="John Laird" userId="514aed82f2490a09" providerId="LiveId" clId="{18B35BFA-819D-4488-A0CA-94D2744BFF4F}" dt="2023-06-13T17:17:03.968" v="6548" actId="20577"/>
          <ac:spMkLst>
            <pc:docMk/>
            <pc:sldMk cId="3902059269" sldId="280"/>
            <ac:spMk id="3" creationId="{EB0A3895-DFAE-C833-B989-96E9B68F54FE}"/>
          </ac:spMkLst>
        </pc:spChg>
        <pc:spChg chg="add mod">
          <ac:chgData name="John Laird" userId="514aed82f2490a09" providerId="LiveId" clId="{18B35BFA-819D-4488-A0CA-94D2744BFF4F}" dt="2023-06-13T16:23:17.504" v="5184" actId="20577"/>
          <ac:spMkLst>
            <pc:docMk/>
            <pc:sldMk cId="3902059269" sldId="280"/>
            <ac:spMk id="4" creationId="{03FC66F6-E614-CA37-8657-55CD10BB4003}"/>
          </ac:spMkLst>
        </pc:spChg>
        <pc:spChg chg="add mod">
          <ac:chgData name="John Laird" userId="514aed82f2490a09" providerId="LiveId" clId="{18B35BFA-819D-4488-A0CA-94D2744BFF4F}" dt="2023-06-13T16:24:05.349" v="5248" actId="14100"/>
          <ac:spMkLst>
            <pc:docMk/>
            <pc:sldMk cId="3902059269" sldId="280"/>
            <ac:spMk id="10" creationId="{2097159F-31F2-2F80-E74F-F3F05BBBC436}"/>
          </ac:spMkLst>
        </pc:spChg>
        <pc:cxnChg chg="add mod">
          <ac:chgData name="John Laird" userId="514aed82f2490a09" providerId="LiveId" clId="{18B35BFA-819D-4488-A0CA-94D2744BFF4F}" dt="2023-06-13T16:23:32.379" v="5186" actId="208"/>
          <ac:cxnSpMkLst>
            <pc:docMk/>
            <pc:sldMk cId="3902059269" sldId="280"/>
            <ac:cxnSpMk id="6" creationId="{70CB6623-7F49-A476-9D32-9B8BD1A4EF2B}"/>
          </ac:cxnSpMkLst>
        </pc:cxnChg>
        <pc:cxnChg chg="add mod">
          <ac:chgData name="John Laird" userId="514aed82f2490a09" providerId="LiveId" clId="{18B35BFA-819D-4488-A0CA-94D2744BFF4F}" dt="2023-06-13T16:53:01.592" v="5746" actId="14100"/>
          <ac:cxnSpMkLst>
            <pc:docMk/>
            <pc:sldMk cId="3902059269" sldId="280"/>
            <ac:cxnSpMk id="7" creationId="{10693F51-18E2-FE48-46E8-80FC09BDA1FB}"/>
          </ac:cxnSpMkLst>
        </pc:cxnChg>
        <pc:cxnChg chg="add mod">
          <ac:chgData name="John Laird" userId="514aed82f2490a09" providerId="LiveId" clId="{18B35BFA-819D-4488-A0CA-94D2744BFF4F}" dt="2023-06-13T16:24:12.301" v="5251" actId="14100"/>
          <ac:cxnSpMkLst>
            <pc:docMk/>
            <pc:sldMk cId="3902059269" sldId="280"/>
            <ac:cxnSpMk id="11" creationId="{862E38C2-377F-C122-6CCB-9FC8416CBC02}"/>
          </ac:cxnSpMkLst>
        </pc:cxnChg>
        <pc:cxnChg chg="add mod">
          <ac:chgData name="John Laird" userId="514aed82f2490a09" providerId="LiveId" clId="{18B35BFA-819D-4488-A0CA-94D2744BFF4F}" dt="2023-06-13T16:52:58.284" v="5745" actId="14100"/>
          <ac:cxnSpMkLst>
            <pc:docMk/>
            <pc:sldMk cId="3902059269" sldId="280"/>
            <ac:cxnSpMk id="14" creationId="{FDD2958E-8278-FF4E-0153-26F1D1DAD5CE}"/>
          </ac:cxnSpMkLst>
        </pc:cxnChg>
      </pc:sldChg>
      <pc:sldChg chg="addSp modSp new mod">
        <pc:chgData name="John Laird" userId="514aed82f2490a09" providerId="LiveId" clId="{18B35BFA-819D-4488-A0CA-94D2744BFF4F}" dt="2023-06-13T17:15:19.581" v="6447" actId="20577"/>
        <pc:sldMkLst>
          <pc:docMk/>
          <pc:sldMk cId="656658208" sldId="281"/>
        </pc:sldMkLst>
        <pc:spChg chg="mod">
          <ac:chgData name="John Laird" userId="514aed82f2490a09" providerId="LiveId" clId="{18B35BFA-819D-4488-A0CA-94D2744BFF4F}" dt="2023-06-13T17:14:00.672" v="6432" actId="20577"/>
          <ac:spMkLst>
            <pc:docMk/>
            <pc:sldMk cId="656658208" sldId="281"/>
            <ac:spMk id="2" creationId="{A984D791-1198-971C-DDD4-443426D82E76}"/>
          </ac:spMkLst>
        </pc:spChg>
        <pc:spChg chg="mod">
          <ac:chgData name="John Laird" userId="514aed82f2490a09" providerId="LiveId" clId="{18B35BFA-819D-4488-A0CA-94D2744BFF4F}" dt="2023-06-13T17:14:21.330" v="6433" actId="207"/>
          <ac:spMkLst>
            <pc:docMk/>
            <pc:sldMk cId="656658208" sldId="281"/>
            <ac:spMk id="3" creationId="{C5FCD3E6-8EF7-9953-2418-68CAC6EBAFF4}"/>
          </ac:spMkLst>
        </pc:spChg>
        <pc:spChg chg="add mod">
          <ac:chgData name="John Laird" userId="514aed82f2490a09" providerId="LiveId" clId="{18B35BFA-819D-4488-A0CA-94D2744BFF4F}" dt="2023-06-13T17:15:19.581" v="6447" actId="20577"/>
          <ac:spMkLst>
            <pc:docMk/>
            <pc:sldMk cId="656658208" sldId="281"/>
            <ac:spMk id="4" creationId="{74C92F5D-DEE8-AC38-112A-040FCFDFF7E8}"/>
          </ac:spMkLst>
        </pc:spChg>
        <pc:spChg chg="add mod">
          <ac:chgData name="John Laird" userId="514aed82f2490a09" providerId="LiveId" clId="{18B35BFA-819D-4488-A0CA-94D2744BFF4F}" dt="2023-06-13T17:01:58.770" v="6318" actId="20577"/>
          <ac:spMkLst>
            <pc:docMk/>
            <pc:sldMk cId="656658208" sldId="281"/>
            <ac:spMk id="5" creationId="{C62B3872-2839-9F1A-5E4C-29D22288BB7F}"/>
          </ac:spMkLst>
        </pc:spChg>
      </pc:sldChg>
      <pc:sldChg chg="addSp modSp new del mod">
        <pc:chgData name="John Laird" userId="514aed82f2490a09" providerId="LiveId" clId="{18B35BFA-819D-4488-A0CA-94D2744BFF4F}" dt="2023-06-13T16:52:22.988" v="5717" actId="2696"/>
        <pc:sldMkLst>
          <pc:docMk/>
          <pc:sldMk cId="971682974" sldId="282"/>
        </pc:sldMkLst>
        <pc:spChg chg="mod">
          <ac:chgData name="John Laird" userId="514aed82f2490a09" providerId="LiveId" clId="{18B35BFA-819D-4488-A0CA-94D2744BFF4F}" dt="2023-06-13T16:47:34.324" v="5714" actId="27636"/>
          <ac:spMkLst>
            <pc:docMk/>
            <pc:sldMk cId="971682974" sldId="282"/>
            <ac:spMk id="3" creationId="{660B3BBA-3108-C85A-F929-760A5274B8FD}"/>
          </ac:spMkLst>
        </pc:spChg>
        <pc:spChg chg="add mod">
          <ac:chgData name="John Laird" userId="514aed82f2490a09" providerId="LiveId" clId="{18B35BFA-819D-4488-A0CA-94D2744BFF4F}" dt="2023-06-13T16:49:49.063" v="5716" actId="1076"/>
          <ac:spMkLst>
            <pc:docMk/>
            <pc:sldMk cId="971682974" sldId="282"/>
            <ac:spMk id="5" creationId="{30D44FB6-43A7-ED21-4526-13E86CB7A881}"/>
          </ac:spMkLst>
        </pc:spChg>
      </pc:sldChg>
      <pc:sldChg chg="modSp new mod modAnim">
        <pc:chgData name="John Laird" userId="514aed82f2490a09" providerId="LiveId" clId="{18B35BFA-819D-4488-A0CA-94D2744BFF4F}" dt="2023-06-13T17:13:48.614" v="6428" actId="403"/>
        <pc:sldMkLst>
          <pc:docMk/>
          <pc:sldMk cId="3110664142" sldId="282"/>
        </pc:sldMkLst>
        <pc:spChg chg="mod">
          <ac:chgData name="John Laird" userId="514aed82f2490a09" providerId="LiveId" clId="{18B35BFA-819D-4488-A0CA-94D2744BFF4F}" dt="2023-06-13T17:13:48.614" v="6428" actId="403"/>
          <ac:spMkLst>
            <pc:docMk/>
            <pc:sldMk cId="3110664142" sldId="282"/>
            <ac:spMk id="2" creationId="{81F516E4-109A-0547-6F02-93C69B8E2216}"/>
          </ac:spMkLst>
        </pc:spChg>
        <pc:spChg chg="mod">
          <ac:chgData name="John Laird" userId="514aed82f2490a09" providerId="LiveId" clId="{18B35BFA-819D-4488-A0CA-94D2744BFF4F}" dt="2023-06-13T17:13:44.675" v="6427" actId="403"/>
          <ac:spMkLst>
            <pc:docMk/>
            <pc:sldMk cId="3110664142" sldId="282"/>
            <ac:spMk id="3" creationId="{34A864B2-BF06-571A-0953-CC8C64B5E542}"/>
          </ac:spMkLst>
        </pc:spChg>
      </pc:sldChg>
      <pc:sldChg chg="add del">
        <pc:chgData name="John Laird" userId="514aed82f2490a09" providerId="LiveId" clId="{18B35BFA-819D-4488-A0CA-94D2744BFF4F}" dt="2023-06-13T16:55:22.800" v="5950"/>
        <pc:sldMkLst>
          <pc:docMk/>
          <pc:sldMk cId="165941789" sldId="28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C8336-3D7E-3042-B33D-E690532D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0CCBE-74AD-E049-A727-32468C218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9221" y="3565318"/>
            <a:ext cx="556877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CBE8D-5297-C147-8194-1339688C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51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BFBA3CF9-C689-4565-BC35-E87CB21142FE}" type="datetimeFigureOut">
              <a:rPr lang="en-US" smtClean="0"/>
              <a:t>6/13/2023</a:t>
            </a:fld>
            <a:endParaRPr lang="en-US"/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5A0AE10D-C487-F949-A92C-E21691EA5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50" y="3361101"/>
            <a:ext cx="4234249" cy="20641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3ED1C7-4643-2D46-9E7E-622B2A407F23}"/>
              </a:ext>
            </a:extLst>
          </p:cNvPr>
          <p:cNvSpPr/>
          <p:nvPr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4015B5-BDD5-DB43-9850-F6756B5FE413}"/>
              </a:ext>
            </a:extLst>
          </p:cNvPr>
          <p:cNvSpPr/>
          <p:nvPr/>
        </p:nvSpPr>
        <p:spPr>
          <a:xfrm>
            <a:off x="393583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EB248-4553-3341-B1C2-6E172FFDB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9174B523-5C04-4E8A-91AD-5F8436F2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9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E7821-4D55-0449-A265-E5073969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6447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5222-F0F0-CD40-BDA6-BF3A418C1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368056"/>
            <a:ext cx="11107528" cy="5231218"/>
          </a:xfrm>
        </p:spPr>
        <p:txBody>
          <a:bodyPr/>
          <a:lstStyle>
            <a:lvl1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60375" indent="-233363"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687388" indent="-227013"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>
              <a:defRPr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4D2A7-6DC6-474C-ACB2-4D5C3301316E}"/>
              </a:ext>
            </a:extLst>
          </p:cNvPr>
          <p:cNvSpPr/>
          <p:nvPr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4A6F3-5B4C-0545-A867-47D86544BD53}"/>
              </a:ext>
            </a:extLst>
          </p:cNvPr>
          <p:cNvSpPr/>
          <p:nvPr/>
        </p:nvSpPr>
        <p:spPr>
          <a:xfrm>
            <a:off x="393583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21CB0-23F0-CB45-A7F4-DC4C6BA8B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45214" y="6479324"/>
            <a:ext cx="418071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9174B523-5C04-4E8A-91AD-5F8436F2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0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6803-4D45-8F42-9625-52830752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2DCE7-712E-2B48-B8D0-4711A376D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A5088-EFBE-6D47-9AC7-D88472DC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B523-5C04-4E8A-91AD-5F8436F2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01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0AA9E-9038-E145-A9AA-554385B4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EBC2-66E4-A741-B696-F3D08DC58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C7B3-7A9D-E749-AE40-BD65C4F6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C2C47-9245-2F47-B90C-FF2C8854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B523-5C04-4E8A-91AD-5F8436F2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4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EBFD-A83B-2047-A62B-AA4E0474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E508C-5D2C-0645-9BF1-7B42FCD9D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82D44-F4D8-7E42-98A9-6878BEF01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5B926-2727-0849-92AD-EF15880F1C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F4463-B941-BE42-997E-4740C6BE2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817BF-7E0B-C94D-92BD-F583AB55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B523-5C04-4E8A-91AD-5F8436F2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12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52FF-AC46-0640-AD7D-12BC1145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EBD25-079B-154D-A968-650A1775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B523-5C04-4E8A-91AD-5F8436F2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67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77FF2-5581-3247-A41D-D7AB059B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4B523-5C04-4E8A-91AD-5F8436F29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7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96579-403A-2D49-854A-F302A0CCD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938" y="103063"/>
            <a:ext cx="9895479" cy="966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BA885-C88A-8443-BEC5-6285044E5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330036"/>
            <a:ext cx="11082250" cy="5245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C69BE9-79B8-3444-86D7-BD0CDEB294EB}"/>
              </a:ext>
            </a:extLst>
          </p:cNvPr>
          <p:cNvSpPr/>
          <p:nvPr/>
        </p:nvSpPr>
        <p:spPr>
          <a:xfrm>
            <a:off x="-22295" y="-12358"/>
            <a:ext cx="407504" cy="6885432"/>
          </a:xfrm>
          <a:prstGeom prst="rect">
            <a:avLst/>
          </a:prstGeom>
          <a:solidFill>
            <a:srgbClr val="ACAE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B7603F-716A-7640-8650-BC1C2787F571}"/>
              </a:ext>
            </a:extLst>
          </p:cNvPr>
          <p:cNvSpPr/>
          <p:nvPr/>
        </p:nvSpPr>
        <p:spPr>
          <a:xfrm>
            <a:off x="393583" y="-8241"/>
            <a:ext cx="150116" cy="6885432"/>
          </a:xfrm>
          <a:prstGeom prst="rect">
            <a:avLst/>
          </a:prstGeom>
          <a:solidFill>
            <a:srgbClr val="2D74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CB11-A8CB-9B44-B1BE-A61179558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-125972" y="6476834"/>
            <a:ext cx="531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9174B523-5C04-4E8A-91AD-5F8436F299B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F53DB1AD-80EE-3140-B163-9C553C8105A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641" y="154644"/>
            <a:ext cx="949359" cy="8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40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64472"/>
          </a:solidFill>
          <a:latin typeface="+mn-lt"/>
          <a:ea typeface="Helvetica Neue" panose="02000503000000020004" pitchFamily="2" charset="0"/>
          <a:cs typeface="Helvetica Neue" panose="02000503000000020004" pitchFamily="2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F3E7-2ED7-C429-FFC4-79E786045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491" y="1122363"/>
            <a:ext cx="9884779" cy="2387600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Soar Decision-Level Efficiency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96C86-DE20-7361-E457-CFC6265CF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Laird</a:t>
            </a:r>
          </a:p>
          <a:p>
            <a:r>
              <a:rPr lang="en-US" dirty="0"/>
              <a:t>June 15, 2023</a:t>
            </a:r>
          </a:p>
        </p:txBody>
      </p:sp>
    </p:spTree>
    <p:extLst>
      <p:ext uri="{BB962C8B-B14F-4D97-AF65-F5344CB8AC3E}">
        <p14:creationId xmlns:p14="http://schemas.microsoft.com/office/powerpoint/2010/main" val="20906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 Network: Sharing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524000" y="1447800"/>
            <a:ext cx="5715000" cy="5410200"/>
            <a:chOff x="0" y="1447800"/>
            <a:chExt cx="5715000" cy="5410200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1447800"/>
              <a:ext cx="5715000" cy="5410200"/>
              <a:chOff x="0" y="1447800"/>
              <a:chExt cx="5715000" cy="5410200"/>
            </a:xfrm>
          </p:grpSpPr>
          <p:grpSp>
            <p:nvGrpSpPr>
              <p:cNvPr id="2" name="Group 29"/>
              <p:cNvGrpSpPr>
                <a:grpSpLocks/>
              </p:cNvGrpSpPr>
              <p:nvPr/>
            </p:nvGrpSpPr>
            <p:grpSpPr bwMode="auto">
              <a:xfrm>
                <a:off x="1143000" y="1447800"/>
                <a:ext cx="4572000" cy="5410200"/>
                <a:chOff x="432" y="912"/>
                <a:chExt cx="2880" cy="3408"/>
              </a:xfrm>
            </p:grpSpPr>
            <p:sp>
              <p:nvSpPr>
                <p:cNvPr id="128005" name="Rectangle 5"/>
                <p:cNvSpPr>
                  <a:spLocks noChangeArrowheads="1"/>
                </p:cNvSpPr>
                <p:nvPr/>
              </p:nvSpPr>
              <p:spPr bwMode="auto">
                <a:xfrm>
                  <a:off x="1536" y="912"/>
                  <a:ext cx="672" cy="336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8006" name="Rectangle 6"/>
                <p:cNvSpPr>
                  <a:spLocks noChangeArrowheads="1"/>
                </p:cNvSpPr>
                <p:nvPr/>
              </p:nvSpPr>
              <p:spPr bwMode="auto">
                <a:xfrm>
                  <a:off x="576" y="1392"/>
                  <a:ext cx="768" cy="48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1600" dirty="0"/>
                    <a:t>A</a:t>
                  </a:r>
                  <a:r>
                    <a:rPr lang="en-US" sz="1600" baseline="-25000" dirty="0"/>
                    <a:t>1</a:t>
                  </a:r>
                </a:p>
                <a:p>
                  <a:pPr algn="ctr"/>
                  <a:r>
                    <a:rPr lang="en-US" sz="1600" dirty="0"/>
                    <a:t>Test </a:t>
                  </a:r>
                </a:p>
                <a:p>
                  <a:pPr algn="ctr"/>
                  <a:r>
                    <a:rPr lang="en-US" sz="1600" dirty="0"/>
                    <a:t>“need” </a:t>
                  </a:r>
                </a:p>
              </p:txBody>
            </p:sp>
            <p:sp>
              <p:nvSpPr>
                <p:cNvPr id="128007" name="Rectangle 7"/>
                <p:cNvSpPr>
                  <a:spLocks noChangeArrowheads="1"/>
                </p:cNvSpPr>
                <p:nvPr/>
              </p:nvSpPr>
              <p:spPr bwMode="auto">
                <a:xfrm>
                  <a:off x="2496" y="1392"/>
                  <a:ext cx="816" cy="48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1600" dirty="0"/>
                    <a:t>A</a:t>
                  </a:r>
                  <a:r>
                    <a:rPr lang="en-US" sz="1600" baseline="-25000" dirty="0"/>
                    <a:t>3</a:t>
                  </a:r>
                  <a:endParaRPr lang="en-US" sz="1600" dirty="0"/>
                </a:p>
                <a:p>
                  <a:pPr algn="ctr"/>
                  <a:r>
                    <a:rPr lang="en-US" sz="1600" dirty="0"/>
                    <a:t>Test </a:t>
                  </a:r>
                </a:p>
                <a:p>
                  <a:pPr algn="ctr"/>
                  <a:r>
                    <a:rPr lang="en-US" sz="1600" dirty="0"/>
                    <a:t>“name monkey”</a:t>
                  </a:r>
                </a:p>
              </p:txBody>
            </p:sp>
            <p:sp>
              <p:nvSpPr>
                <p:cNvPr id="128008" name="Rectangle 8"/>
                <p:cNvSpPr>
                  <a:spLocks noChangeArrowheads="1"/>
                </p:cNvSpPr>
                <p:nvPr/>
              </p:nvSpPr>
              <p:spPr bwMode="auto">
                <a:xfrm>
                  <a:off x="1536" y="1392"/>
                  <a:ext cx="768" cy="48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1600" dirty="0"/>
                    <a:t>A</a:t>
                  </a:r>
                  <a:r>
                    <a:rPr lang="en-US" sz="1600" baseline="-25000" dirty="0"/>
                    <a:t>2</a:t>
                  </a:r>
                  <a:endParaRPr lang="en-US" sz="1600" dirty="0"/>
                </a:p>
                <a:p>
                  <a:pPr algn="ctr"/>
                  <a:r>
                    <a:rPr lang="en-US" sz="1600" dirty="0"/>
                    <a:t>Test </a:t>
                  </a:r>
                </a:p>
                <a:p>
                  <a:pPr algn="ctr"/>
                  <a:r>
                    <a:rPr lang="en-US" sz="1600" dirty="0"/>
                    <a:t>“sense”</a:t>
                  </a:r>
                </a:p>
              </p:txBody>
            </p:sp>
            <p:cxnSp>
              <p:nvCxnSpPr>
                <p:cNvPr id="128009" name="AutoShape 9"/>
                <p:cNvCxnSpPr>
                  <a:cxnSpLocks noChangeShapeType="1"/>
                  <a:stCxn id="128005" idx="2"/>
                  <a:endCxn id="128006" idx="0"/>
                </p:cNvCxnSpPr>
                <p:nvPr/>
              </p:nvCxnSpPr>
              <p:spPr bwMode="auto">
                <a:xfrm flipH="1">
                  <a:off x="960" y="1248"/>
                  <a:ext cx="912" cy="14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28010" name="AutoShape 10"/>
                <p:cNvCxnSpPr>
                  <a:cxnSpLocks noChangeShapeType="1"/>
                  <a:stCxn id="128005" idx="2"/>
                  <a:endCxn id="128008" idx="0"/>
                </p:cNvCxnSpPr>
                <p:nvPr/>
              </p:nvCxnSpPr>
              <p:spPr bwMode="auto">
                <a:xfrm>
                  <a:off x="1872" y="1248"/>
                  <a:ext cx="48" cy="14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28011" name="AutoShape 11"/>
                <p:cNvCxnSpPr>
                  <a:cxnSpLocks noChangeShapeType="1"/>
                  <a:stCxn id="128005" idx="2"/>
                  <a:endCxn id="128007" idx="0"/>
                </p:cNvCxnSpPr>
                <p:nvPr/>
              </p:nvCxnSpPr>
              <p:spPr bwMode="auto">
                <a:xfrm>
                  <a:off x="1872" y="1248"/>
                  <a:ext cx="1032" cy="14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128012" name="Rectangle 12"/>
                <p:cNvSpPr>
                  <a:spLocks noChangeArrowheads="1"/>
                </p:cNvSpPr>
                <p:nvPr/>
              </p:nvSpPr>
              <p:spPr bwMode="auto">
                <a:xfrm>
                  <a:off x="1056" y="2304"/>
                  <a:ext cx="1092" cy="67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  <a:p>
                  <a:pPr algn="ctr"/>
                  <a:r>
                    <a:rPr lang="en-US" sz="1600" dirty="0"/>
                    <a:t>Join AND</a:t>
                  </a:r>
                </a:p>
                <a:p>
                  <a:pPr algn="ctr"/>
                  <a:r>
                    <a:rPr lang="en-US" sz="1600" dirty="0"/>
                    <a:t>C2 &lt;s&gt;, C3 &lt;s&gt;</a:t>
                  </a:r>
                </a:p>
                <a:p>
                  <a:pPr algn="ctr"/>
                  <a:r>
                    <a:rPr lang="en-US" sz="1600" dirty="0"/>
                    <a:t>C2 &lt;w&gt;, C3 &lt;w&gt;</a:t>
                  </a:r>
                </a:p>
              </p:txBody>
            </p:sp>
            <p:cxnSp>
              <p:nvCxnSpPr>
                <p:cNvPr id="128013" name="AutoShape 13"/>
                <p:cNvCxnSpPr>
                  <a:cxnSpLocks noChangeShapeType="1"/>
                  <a:stCxn id="128006" idx="2"/>
                </p:cNvCxnSpPr>
                <p:nvPr/>
              </p:nvCxnSpPr>
              <p:spPr bwMode="auto">
                <a:xfrm flipH="1">
                  <a:off x="432" y="1872"/>
                  <a:ext cx="528" cy="19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28014" name="AutoShape 14"/>
                <p:cNvCxnSpPr>
                  <a:cxnSpLocks noChangeShapeType="1"/>
                  <a:stCxn id="128008" idx="2"/>
                  <a:endCxn id="128012" idx="0"/>
                </p:cNvCxnSpPr>
                <p:nvPr/>
              </p:nvCxnSpPr>
              <p:spPr bwMode="auto">
                <a:xfrm flipH="1">
                  <a:off x="1602" y="1872"/>
                  <a:ext cx="318" cy="43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128015" name="Rectangle 15"/>
                <p:cNvSpPr>
                  <a:spLocks noChangeArrowheads="1"/>
                </p:cNvSpPr>
                <p:nvPr/>
              </p:nvSpPr>
              <p:spPr bwMode="auto">
                <a:xfrm>
                  <a:off x="1632" y="3110"/>
                  <a:ext cx="872" cy="67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1600" dirty="0"/>
                    <a:t>B</a:t>
                  </a:r>
                  <a:r>
                    <a:rPr lang="en-US" sz="1600" baseline="-25000" dirty="0"/>
                    <a:t>2</a:t>
                  </a:r>
                  <a:endParaRPr lang="en-US" sz="1600" dirty="0"/>
                </a:p>
                <a:p>
                  <a:pPr algn="ctr"/>
                  <a:r>
                    <a:rPr lang="en-US" sz="1600" dirty="0"/>
                    <a:t>Join NAND</a:t>
                  </a:r>
                </a:p>
                <a:p>
                  <a:pPr algn="ctr"/>
                  <a:r>
                    <a:rPr lang="en-US" sz="1600" dirty="0"/>
                    <a:t>C3 &lt;w&gt;, C4 &lt;w&gt;</a:t>
                  </a:r>
                </a:p>
              </p:txBody>
            </p:sp>
            <p:cxnSp>
              <p:nvCxnSpPr>
                <p:cNvPr id="128016" name="AutoShape 16"/>
                <p:cNvCxnSpPr>
                  <a:cxnSpLocks noChangeShapeType="1"/>
                  <a:stCxn id="128007" idx="2"/>
                  <a:endCxn id="128015" idx="0"/>
                </p:cNvCxnSpPr>
                <p:nvPr/>
              </p:nvCxnSpPr>
              <p:spPr bwMode="auto">
                <a:xfrm flipH="1">
                  <a:off x="2068" y="1872"/>
                  <a:ext cx="836" cy="123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28017" name="AutoShape 17"/>
                <p:cNvCxnSpPr>
                  <a:cxnSpLocks noChangeShapeType="1"/>
                  <a:stCxn id="128012" idx="2"/>
                  <a:endCxn id="128015" idx="0"/>
                </p:cNvCxnSpPr>
                <p:nvPr/>
              </p:nvCxnSpPr>
              <p:spPr bwMode="auto">
                <a:xfrm>
                  <a:off x="1602" y="2976"/>
                  <a:ext cx="466" cy="13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128018" name="Rectangle 18"/>
                <p:cNvSpPr>
                  <a:spLocks noChangeArrowheads="1"/>
                </p:cNvSpPr>
                <p:nvPr/>
              </p:nvSpPr>
              <p:spPr bwMode="auto">
                <a:xfrm>
                  <a:off x="1344" y="4032"/>
                  <a:ext cx="1440" cy="288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1600" dirty="0"/>
                    <a:t>Add “pickup object” to MS</a:t>
                  </a:r>
                </a:p>
              </p:txBody>
            </p:sp>
            <p:cxnSp>
              <p:nvCxnSpPr>
                <p:cNvPr id="128019" name="AutoShape 19"/>
                <p:cNvCxnSpPr>
                  <a:cxnSpLocks noChangeShapeType="1"/>
                  <a:stCxn id="128015" idx="2"/>
                  <a:endCxn id="128018" idx="0"/>
                </p:cNvCxnSpPr>
                <p:nvPr/>
              </p:nvCxnSpPr>
              <p:spPr bwMode="auto">
                <a:xfrm flipH="1">
                  <a:off x="2064" y="3782"/>
                  <a:ext cx="4" cy="25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0" y="2209800"/>
                <a:ext cx="1752600" cy="2133600"/>
                <a:chOff x="0" y="2209800"/>
                <a:chExt cx="1752600" cy="2133600"/>
              </a:xfrm>
            </p:grpSpPr>
            <p:sp>
              <p:nvSpPr>
                <p:cNvPr id="29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2209800"/>
                  <a:ext cx="1219200" cy="76200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1600" dirty="0"/>
                    <a:t>A</a:t>
                  </a:r>
                  <a:r>
                    <a:rPr lang="en-US" sz="1600" baseline="-25000" dirty="0"/>
                    <a:t>0</a:t>
                  </a:r>
                </a:p>
                <a:p>
                  <a:pPr algn="ctr"/>
                  <a:r>
                    <a:rPr lang="en-US" sz="1600" dirty="0"/>
                    <a:t>Test </a:t>
                  </a:r>
                </a:p>
                <a:p>
                  <a:pPr algn="ctr"/>
                  <a:r>
                    <a:rPr lang="en-US" sz="1600" dirty="0"/>
                    <a:t>“goal pickup”</a:t>
                  </a:r>
                </a:p>
              </p:txBody>
            </p:sp>
            <p:sp>
              <p:nvSpPr>
                <p:cNvPr id="33" name="Rectangle 12"/>
                <p:cNvSpPr>
                  <a:spLocks noChangeArrowheads="1"/>
                </p:cNvSpPr>
                <p:nvPr/>
              </p:nvSpPr>
              <p:spPr bwMode="auto">
                <a:xfrm>
                  <a:off x="228600" y="3276600"/>
                  <a:ext cx="1524000" cy="106680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1600" dirty="0"/>
                    <a:t>B</a:t>
                  </a:r>
                  <a:r>
                    <a:rPr lang="en-US" sz="1600" baseline="-25000" dirty="0"/>
                    <a:t>0</a:t>
                  </a:r>
                </a:p>
                <a:p>
                  <a:pPr algn="ctr"/>
                  <a:r>
                    <a:rPr lang="en-US" sz="1600" dirty="0"/>
                    <a:t>Join AND</a:t>
                  </a:r>
                </a:p>
                <a:p>
                  <a:pPr algn="ctr"/>
                  <a:r>
                    <a:rPr lang="en-US" sz="1600" dirty="0"/>
                    <a:t>C1 &lt;s&gt;, C2 &lt;s&gt;</a:t>
                  </a:r>
                </a:p>
              </p:txBody>
            </p:sp>
            <p:cxnSp>
              <p:nvCxnSpPr>
                <p:cNvPr id="34" name="AutoShape 13"/>
                <p:cNvCxnSpPr>
                  <a:cxnSpLocks noChangeShapeType="1"/>
                  <a:stCxn id="29" idx="2"/>
                  <a:endCxn id="33" idx="0"/>
                </p:cNvCxnSpPr>
                <p:nvPr/>
              </p:nvCxnSpPr>
              <p:spPr bwMode="auto">
                <a:xfrm>
                  <a:off x="609600" y="2971800"/>
                  <a:ext cx="381000" cy="30480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</p:grpSp>
        </p:grpSp>
        <p:cxnSp>
          <p:nvCxnSpPr>
            <p:cNvPr id="38" name="AutoShape 13"/>
            <p:cNvCxnSpPr>
              <a:cxnSpLocks noChangeShapeType="1"/>
              <a:stCxn id="33" idx="3"/>
              <a:endCxn id="128012" idx="1"/>
            </p:cNvCxnSpPr>
            <p:nvPr/>
          </p:nvCxnSpPr>
          <p:spPr bwMode="auto">
            <a:xfrm>
              <a:off x="1752600" y="3810000"/>
              <a:ext cx="381000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40" name="Text Box 4"/>
          <p:cNvSpPr txBox="1">
            <a:spLocks noChangeArrowheads="1"/>
          </p:cNvSpPr>
          <p:nvPr/>
        </p:nvSpPr>
        <p:spPr bwMode="auto">
          <a:xfrm>
            <a:off x="8487298" y="4238340"/>
            <a:ext cx="3429000" cy="175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sp</a:t>
            </a:r>
            <a:r>
              <a:rPr lang="en-US" b="1" dirty="0">
                <a:latin typeface="Courier New" pitchFamily="49" charset="0"/>
              </a:rPr>
              <a:t> pickup-monkey</a:t>
            </a:r>
          </a:p>
          <a:p>
            <a:r>
              <a:rPr lang="en-US" b="1" dirty="0">
                <a:latin typeface="Courier New" pitchFamily="49" charset="0"/>
              </a:rPr>
              <a:t>   (&lt;s&gt; ^goal pickup)</a:t>
            </a:r>
          </a:p>
          <a:p>
            <a:r>
              <a:rPr lang="en-US" b="1" dirty="0">
                <a:latin typeface="Courier New" pitchFamily="49" charset="0"/>
              </a:rPr>
              <a:t>   (&lt;s&gt; ^need &lt;w&gt;)</a:t>
            </a:r>
          </a:p>
          <a:p>
            <a:r>
              <a:rPr lang="en-US" b="1" dirty="0">
                <a:latin typeface="Courier New" pitchFamily="49" charset="0"/>
              </a:rPr>
              <a:t>   (&lt;s&gt; ^sense &lt;w&gt;)</a:t>
            </a:r>
          </a:p>
          <a:p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</a:rPr>
              <a:t>(&lt;w&gt; ^name monkey)</a:t>
            </a:r>
          </a:p>
          <a:p>
            <a:r>
              <a:rPr lang="en-US" b="1" dirty="0">
                <a:latin typeface="Courier New" pitchFamily="49" charset="0"/>
              </a:rPr>
              <a:t>--&gt;</a:t>
            </a:r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6078105" y="4937125"/>
            <a:ext cx="1384300" cy="1066800"/>
          </a:xfrm>
          <a:prstGeom prst="rect">
            <a:avLst/>
          </a:prstGeom>
          <a:solidFill>
            <a:schemeClr val="bg2"/>
          </a:solidFill>
          <a:ln w="19050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00B0F0"/>
                </a:solidFill>
              </a:rPr>
              <a:t>B</a:t>
            </a:r>
            <a:r>
              <a:rPr lang="en-US" sz="1600" baseline="-25000" dirty="0">
                <a:solidFill>
                  <a:srgbClr val="00B0F0"/>
                </a:solidFill>
              </a:rPr>
              <a:t>3</a:t>
            </a:r>
            <a:endParaRPr lang="en-US" sz="1600" dirty="0">
              <a:solidFill>
                <a:srgbClr val="00B0F0"/>
              </a:solidFill>
            </a:endParaRPr>
          </a:p>
          <a:p>
            <a:pPr algn="ctr"/>
            <a:r>
              <a:rPr lang="en-US" sz="1600" dirty="0">
                <a:solidFill>
                  <a:srgbClr val="00B0F0"/>
                </a:solidFill>
              </a:rPr>
              <a:t>Join AND</a:t>
            </a:r>
          </a:p>
          <a:p>
            <a:pPr algn="ctr"/>
            <a:r>
              <a:rPr lang="en-US" sz="1600" dirty="0">
                <a:solidFill>
                  <a:srgbClr val="00B0F0"/>
                </a:solidFill>
              </a:rPr>
              <a:t>C3 &lt;w&gt;, C4 &lt;w&gt;</a:t>
            </a:r>
          </a:p>
        </p:txBody>
      </p:sp>
      <p:cxnSp>
        <p:nvCxnSpPr>
          <p:cNvPr id="42" name="AutoShape 16"/>
          <p:cNvCxnSpPr>
            <a:cxnSpLocks noChangeShapeType="1"/>
            <a:endCxn id="41" idx="0"/>
          </p:cNvCxnSpPr>
          <p:nvPr/>
        </p:nvCxnSpPr>
        <p:spPr bwMode="auto">
          <a:xfrm>
            <a:off x="6591301" y="2971801"/>
            <a:ext cx="178955" cy="1965325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45" name="AutoShape 16"/>
          <p:cNvCxnSpPr>
            <a:cxnSpLocks noChangeShapeType="1"/>
            <a:endCxn id="41" idx="0"/>
          </p:cNvCxnSpPr>
          <p:nvPr/>
        </p:nvCxnSpPr>
        <p:spPr bwMode="auto">
          <a:xfrm>
            <a:off x="5391151" y="4343401"/>
            <a:ext cx="1379105" cy="593725"/>
          </a:xfrm>
          <a:prstGeom prst="straightConnector1">
            <a:avLst/>
          </a:prstGeom>
          <a:noFill/>
          <a:ln w="28575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cxnSp>
        <p:nvCxnSpPr>
          <p:cNvPr id="48" name="AutoShape 19"/>
          <p:cNvCxnSpPr>
            <a:cxnSpLocks noChangeShapeType="1"/>
          </p:cNvCxnSpPr>
          <p:nvPr/>
        </p:nvCxnSpPr>
        <p:spPr bwMode="auto">
          <a:xfrm flipH="1">
            <a:off x="5638800" y="6003926"/>
            <a:ext cx="1041978" cy="396875"/>
          </a:xfrm>
          <a:prstGeom prst="straightConnector1">
            <a:avLst/>
          </a:prstGeom>
          <a:noFill/>
          <a:ln w="19050">
            <a:solidFill>
              <a:srgbClr val="00B0F0"/>
            </a:solidFill>
            <a:round/>
            <a:headEnd/>
            <a:tailEnd type="triangle" w="med" len="med"/>
          </a:ln>
          <a:effectLst/>
        </p:spPr>
      </p:cxnSp>
      <p:sp>
        <p:nvSpPr>
          <p:cNvPr id="3" name="Text Box 4">
            <a:extLst>
              <a:ext uri="{FF2B5EF4-FFF2-40B4-BE49-F238E27FC236}">
                <a16:creationId xmlns:a16="http://schemas.microsoft.com/office/drawing/2014/main" id="{16C08386-B22B-CD61-97C7-BA6531B66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899" y="865334"/>
            <a:ext cx="4064117" cy="2585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sp</a:t>
            </a:r>
            <a:r>
              <a:rPr lang="en-US" b="1" dirty="0">
                <a:latin typeface="Courier New" pitchFamily="49" charset="0"/>
              </a:rPr>
              <a:t> pickup-object</a:t>
            </a:r>
          </a:p>
          <a:p>
            <a:r>
              <a:rPr lang="en-US" b="1" dirty="0">
                <a:latin typeface="Courier New" pitchFamily="49" charset="0"/>
              </a:rPr>
              <a:t>   (&lt;s&gt; ^goal pickup)     C1</a:t>
            </a:r>
          </a:p>
          <a:p>
            <a:r>
              <a:rPr lang="en-US" b="1" dirty="0">
                <a:latin typeface="Courier New" pitchFamily="49" charset="0"/>
              </a:rPr>
              <a:t>   (&lt;s&gt; ^need &lt;w&gt;)        C2 </a:t>
            </a:r>
          </a:p>
          <a:p>
            <a:r>
              <a:rPr lang="en-US" b="1" dirty="0">
                <a:latin typeface="Courier New" pitchFamily="49" charset="0"/>
              </a:rPr>
              <a:t>   (&lt;s&gt; ^sense &lt;w&gt;)       C3</a:t>
            </a:r>
          </a:p>
          <a:p>
            <a:r>
              <a:rPr lang="en-US" b="1" dirty="0">
                <a:latin typeface="Courier New" pitchFamily="49" charset="0"/>
              </a:rPr>
              <a:t>  -(&lt;w&gt; ^name monkey)     C4</a:t>
            </a:r>
          </a:p>
          <a:p>
            <a:r>
              <a:rPr lang="en-US" b="1" dirty="0">
                <a:latin typeface="Courier New" pitchFamily="49" charset="0"/>
              </a:rPr>
              <a:t>--&gt;</a:t>
            </a:r>
          </a:p>
          <a:p>
            <a:r>
              <a:rPr lang="en-US" b="1" dirty="0">
                <a:latin typeface="Courier New" pitchFamily="49" charset="0"/>
              </a:rPr>
              <a:t>   (&lt;s&gt; ^operator &lt;o&gt;</a:t>
            </a:r>
          </a:p>
          <a:p>
            <a:r>
              <a:rPr lang="en-US" b="1" dirty="0">
                <a:latin typeface="Courier New" pitchFamily="49" charset="0"/>
              </a:rPr>
              <a:t>        ^type pickup</a:t>
            </a:r>
          </a:p>
          <a:p>
            <a:r>
              <a:rPr lang="en-US" b="1" dirty="0">
                <a:latin typeface="Courier New" pitchFamily="49" charset="0"/>
              </a:rPr>
              <a:t>        ^object &lt;w&gt;))</a:t>
            </a:r>
          </a:p>
        </p:txBody>
      </p:sp>
    </p:spTree>
    <p:extLst>
      <p:ext uri="{BB962C8B-B14F-4D97-AF65-F5344CB8AC3E}">
        <p14:creationId xmlns:p14="http://schemas.microsoft.com/office/powerpoint/2010/main" val="1447068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3A23-3F21-C9FB-1720-483453EC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I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DFF2B-3C66-AFF4-1CDD-524BEC99F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192192"/>
            <a:ext cx="11107528" cy="566580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400" dirty="0"/>
              <a:t>The order of the tests has *huge* impact on efficiency when there are </a:t>
            </a:r>
            <a:r>
              <a:rPr lang="en-US" sz="3400" i="1" dirty="0"/>
              <a:t>multivalued attributes.</a:t>
            </a:r>
          </a:p>
          <a:p>
            <a:endParaRPr lang="en-US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{towers-of-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*apply*initialize-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</a:t>
            </a:r>
            <a:endParaRPr lang="en-US" sz="2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(state &lt;s&gt; ^operator.name initialize-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toh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(&lt;s&gt; ^name towers-of-</a:t>
            </a:r>
            <a:r>
              <a:rPr lang="en-US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endParaRPr lang="en-US" sz="2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^disk &lt;disk-1&gt; &lt;disk-2&gt; &lt;disk-3&gt; &lt;disk-4&gt; &lt;disk-5&gt; &lt;disk-6&gt; &lt;disk-7&gt;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&lt;disk-8&gt; &lt;disk-9&gt; &lt;disk-10&gt; &lt;disk-11&gt;)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(&lt;h1&gt; ^disk &lt;disk-1&gt; ^above &lt;disk-2&gt; ^on &lt;peg-a&gt;)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(&lt;h2&gt; ^disk &lt;disk-2&gt; ^above &lt;disk-3&gt; ^on &lt;peg-a&gt;)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(&lt;h3&gt; ^disk &lt;disk-3&gt; ^above &lt;disk-4&gt; ^on &lt;peg-a&gt;)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(&lt;h4&gt; ^disk &lt;disk-4&gt; ^above &lt;disk-5&gt; ^on &lt;peg-a&gt;)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(&lt;h5&gt; ^disk &lt;disk-5&gt; ^above &lt;disk-6&gt; ^on &lt;peg-a&gt;)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(&lt;h6&gt; ^disk &lt;disk-6&gt; ^above &lt;disk-7&gt; ^on &lt;peg-a&gt;)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(&lt;h7&gt; ^disk &lt;disk-7&gt; ^above &lt;disk-8&gt; ^on &lt;peg-a&gt;)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(&lt;h8&gt; ^disk &lt;disk-8&gt; ^above &lt;disk-9&gt; ^on &lt;peg-a&gt;)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(&lt;h9&gt; ^disk &lt;disk-9&gt; ^above &lt;disk-10&gt; ^on &lt;peg-a&gt;)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(&lt;h10&gt; ^disk &lt;disk-10&gt; ^above &lt;disk-11&gt; ^on &lt;peg-a&gt;)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(&lt;h11&gt; ^disk &lt;disk-11&gt; ^above none ^on &lt;peg-a&gt;)</a:t>
            </a:r>
          </a:p>
        </p:txBody>
      </p:sp>
    </p:spTree>
    <p:extLst>
      <p:ext uri="{BB962C8B-B14F-4D97-AF65-F5344CB8AC3E}">
        <p14:creationId xmlns:p14="http://schemas.microsoft.com/office/powerpoint/2010/main" val="366208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972A-26FD-C342-C93E-4EA21DFC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KenKen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E5008-DFE5-FF3E-C0E0-4BD8CF6D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069765"/>
            <a:ext cx="11107528" cy="5529509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{apply*initialize-board-number*6-1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(state &lt;s&gt; ^operator.name initialize-board-number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^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kenken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-data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^board-size 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^current-number 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--&gt;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^board &lt;board&gt;)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(&lt;board&gt; ^mark-count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(&lt;board&gt; ^cell &lt;b11&gt; &lt;b12&gt; &lt;b13&gt; &lt;b14&gt; &lt;b15&gt; &lt;b16&gt;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&lt;b21&gt; &lt;b22&gt; &lt;b23&gt; &lt;b24&gt; &lt;b25&gt; &lt;b26&gt;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&lt;b31&gt; &lt;b32&gt; &lt;b33&gt; &lt;b34&gt; &lt;b35&gt; &lt;b36&gt;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&lt;b41&gt; &lt;b42&gt; &lt;b43&gt; &lt;b44&gt; &lt;b45&gt; &lt;b46&gt;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&lt;b51&gt; &lt;b52&gt; &lt;b53&gt; &lt;b54&gt; &lt;b55&gt; &lt;b56&gt;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&lt;b61&gt; &lt;b62&gt; &lt;b63&gt; &lt;b64&gt; &lt;b65&gt; &lt;b66&gt;)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(&lt;b11&gt; ^coordinate 11 ^marked false ^column 1 ^row 1 ^legal-value nil)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(&lt;b12&gt; ^coordinate 12 ^marked false ^column 1 ^row 2 ^legal-value nil)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(&lt;b13&gt; ^coordinate 13 ^marked false ^column 1 ^row 3 ^legal-value nil)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18979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E116-8A14-4615-8A85-0B76E39E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Influence Rule Condition Orderings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A3895-DFAE-C833-B989-96E9B68F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production optimize-attribute [attribute] [number]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Production optimize-attribute cell 36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multi-attributes cell 36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+mn-lt"/>
                <a:cs typeface="Courier New" panose="02070309020205020404" pitchFamily="49" charset="0"/>
              </a:rPr>
              <a:t>When a rule is loaded, conditions are automatically ordered to favor attributes with low (or no) numbers (there are other heuristics).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[production-name] –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shows rule ordering (as does matches).</a:t>
            </a:r>
            <a:endParaRPr lang="en-US" sz="4000" dirty="0"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C66F6-E614-CA37-8657-55CD10BB4003}"/>
              </a:ext>
            </a:extLst>
          </p:cNvPr>
          <p:cNvSpPr txBox="1"/>
          <p:nvPr/>
        </p:nvSpPr>
        <p:spPr>
          <a:xfrm>
            <a:off x="6227179" y="2261957"/>
            <a:ext cx="188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attribute 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CB6623-7F49-A476-9D32-9B8BD1A4EF2B}"/>
              </a:ext>
            </a:extLst>
          </p:cNvPr>
          <p:cNvCxnSpPr/>
          <p:nvPr/>
        </p:nvCxnSpPr>
        <p:spPr>
          <a:xfrm flipH="1" flipV="1">
            <a:off x="6404320" y="1678329"/>
            <a:ext cx="146951" cy="5836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693F51-18E2-FE48-46E8-80FC09BDA1FB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964822" y="2152891"/>
            <a:ext cx="262357" cy="2937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97159F-31F2-2F80-E74F-F3F05BBBC436}"/>
              </a:ext>
            </a:extLst>
          </p:cNvPr>
          <p:cNvSpPr txBox="1"/>
          <p:nvPr/>
        </p:nvSpPr>
        <p:spPr>
          <a:xfrm>
            <a:off x="7950060" y="1970143"/>
            <a:ext cx="326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Expected number of attributes for an identifier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2E38C2-377F-C122-6CCB-9FC8416CBC02}"/>
              </a:ext>
            </a:extLst>
          </p:cNvPr>
          <p:cNvCxnSpPr>
            <a:cxnSpLocks/>
          </p:cNvCxnSpPr>
          <p:nvPr/>
        </p:nvCxnSpPr>
        <p:spPr>
          <a:xfrm flipH="1" flipV="1">
            <a:off x="8112107" y="1678329"/>
            <a:ext cx="476492" cy="361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D2958E-8278-FF4E-0153-26F1D1DAD5CE}"/>
              </a:ext>
            </a:extLst>
          </p:cNvPr>
          <p:cNvCxnSpPr>
            <a:cxnSpLocks/>
          </p:cNvCxnSpPr>
          <p:nvPr/>
        </p:nvCxnSpPr>
        <p:spPr>
          <a:xfrm flipH="1" flipV="1">
            <a:off x="6794339" y="1970143"/>
            <a:ext cx="1317768" cy="1827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05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D791-1198-971C-DDD4-443426D8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optimization to no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D3E6-8EF7-9953-2418-68CAC6EBA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973" y="1129508"/>
            <a:ext cx="5245444" cy="548994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 optimization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1417181 Partial Match Tokens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matches towers-of-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*desired-of-disk*satisfied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 (state &lt;s&gt; ^holds &lt;h11&gt;)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 (&lt;h11&gt; ^on &lt;peg-c&gt;)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3 (&lt;peg-c&gt; ^name C)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33 (&lt;s&gt; ^holds &lt;h10&gt;)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9 (&lt;h10&gt; ^on &lt;peg-c&gt;)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99 (&lt;s&gt; ^holds &lt;h9&gt;)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27 (&lt;h9&gt; ^on &lt;peg-c&gt;)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297 (&lt;s&gt; ^holds &lt;h8&gt;)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81 (&lt;h8&gt; ^on &lt;peg-c&gt;)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891 (&lt;s&gt; ^holds &lt;h7&gt;)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243 (&lt;h7&gt; ^on &lt;peg-c&gt;)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2673 (&lt;s&gt; ^holds &lt;h6&gt;)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729 (&lt;h6&gt; ^on &lt;peg-c&gt;)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8019 (&lt;s&gt; ^holds &lt;h5&gt;)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2187 (&lt;h5&gt; ^on &lt;peg-c&gt;)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24057 (&lt;s&gt; ^holds &lt;h4&gt;)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6561 (&lt;h4&gt; ^on &lt;peg-c&gt;)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72171 (&lt;s&gt; ^holds &lt;h3&gt;)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19683 (&lt;h3&gt; ^on &lt;peg-c&gt;)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216513 (&lt;s&gt; ^holds &lt;h2&gt;)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59049 (&lt;h2&gt; ^on &lt;peg-c&gt;)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649539 (&lt;s&gt; ^holds &lt;h1&gt;)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177147 (&lt;h1&gt; ^on &lt;peg-c&gt;)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177147 (&lt;h11&gt; ^disk &lt;disk-11&gt;)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&gt;&gt;&gt;&gt; (&lt;disk-11&gt; ^name 11)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C92F5D-DEE8-AC38-112A-040FCFDFF7E8}"/>
              </a:ext>
            </a:extLst>
          </p:cNvPr>
          <p:cNvSpPr txBox="1">
            <a:spLocks/>
          </p:cNvSpPr>
          <p:nvPr/>
        </p:nvSpPr>
        <p:spPr>
          <a:xfrm>
            <a:off x="807840" y="1129508"/>
            <a:ext cx="6096000" cy="5489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60375" indent="-23336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687388" indent="-22701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Optimization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30 Partial Match Tokens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matches towers-of-</a:t>
            </a:r>
            <a:r>
              <a:rPr lang="en-US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hanoi</a:t>
            </a: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*desired-of-disk*satisfied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 (state &lt;s&gt; ^holds &lt;h11&gt;)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 (&lt;h11&gt; ^on &lt;peg-c&gt;)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4 (&lt;peg-c&gt; ^name C)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4 </a:t>
            </a:r>
            <a:r>
              <a:rPr lang="en-US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(&lt;h11&gt; ^disk &lt;disk-11&gt;)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&gt;&gt;&gt;&gt; (&lt;disk-11&gt; ^name 11)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(&lt;s&gt; ^holds &lt;h10&gt;)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(&lt;h10&gt; ^on &lt;peg-c&gt;)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(&lt;h10&gt; ^disk &lt;disk-10&gt;)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(&lt;disk-10&gt; ^name 10)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B3872-2839-9F1A-5E4C-29D22288BB7F}"/>
              </a:ext>
            </a:extLst>
          </p:cNvPr>
          <p:cNvSpPr txBox="1"/>
          <p:nvPr/>
        </p:nvSpPr>
        <p:spPr>
          <a:xfrm>
            <a:off x="972272" y="5328382"/>
            <a:ext cx="3993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</a:rPr>
              <a:t>Example: D 32 with and without</a:t>
            </a:r>
          </a:p>
        </p:txBody>
      </p:sp>
    </p:spTree>
    <p:extLst>
      <p:ext uri="{BB962C8B-B14F-4D97-AF65-F5344CB8AC3E}">
        <p14:creationId xmlns:p14="http://schemas.microsoft.com/office/powerpoint/2010/main" val="656658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516E4-109A-0547-6F02-93C69B8E2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64B2-BF06-571A-0953-CC8C64B5E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latin typeface="+mn-lt"/>
              </a:rPr>
              <a:t>Always use </a:t>
            </a:r>
            <a:r>
              <a:rPr lang="en-US" sz="3200" b="1" i="0" u="none" strike="noStrike" baseline="0" dirty="0">
                <a:latin typeface="+mn-lt"/>
                <a:cs typeface="Courier New" panose="02070309020205020404" pitchFamily="49" charset="0"/>
              </a:rPr>
              <a:t>production optimize-attribute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+mn-lt"/>
                <a:cs typeface="Courier New" panose="02070309020205020404" pitchFamily="49" charset="0"/>
              </a:rPr>
              <a:t>Might not matter but is easy to use and forget about.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latin typeface="+mn-lt"/>
                <a:cs typeface="Courier New" panose="02070309020205020404" pitchFamily="49" charset="0"/>
              </a:rPr>
              <a:t>If things slow down, check on memories and matches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latin typeface="+mn-lt"/>
              </a:rPr>
              <a:t>If running with an environment and speed is an issue, try running without the debugger.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latin typeface="+mn-lt"/>
              </a:rPr>
              <a:t>Check on firing-counts: fc 10, at the end of a run</a:t>
            </a:r>
          </a:p>
          <a:p>
            <a:pPr marL="231775" indent="-231775">
              <a:lnSpc>
                <a:spcPct val="100000"/>
              </a:lnSpc>
              <a:spcBef>
                <a:spcPts val="0"/>
              </a:spcBef>
            </a:pPr>
            <a:r>
              <a:rPr lang="en-US" sz="3200" dirty="0">
                <a:latin typeface="+mn-lt"/>
              </a:rPr>
              <a:t>Lots of other optimization can be in the noise. What is simpler?</a:t>
            </a:r>
          </a:p>
          <a:p>
            <a:pPr marL="463556" lvl="1" indent="-231775">
              <a:lnSpc>
                <a:spcPct val="100000"/>
              </a:lnSpc>
              <a:spcBef>
                <a:spcPts val="0"/>
              </a:spcBef>
            </a:pPr>
            <a:r>
              <a:rPr lang="en-US" sz="2800" u="sng" dirty="0">
                <a:latin typeface="+mn-lt"/>
              </a:rPr>
              <a:t>Elaborations</a:t>
            </a:r>
            <a:r>
              <a:rPr lang="en-US" sz="2800" dirty="0">
                <a:latin typeface="+mn-lt"/>
              </a:rPr>
              <a:t> vs. operator application</a:t>
            </a:r>
          </a:p>
          <a:p>
            <a:pPr marL="463556" lvl="1" indent="-231775">
              <a:lnSpc>
                <a:spcPct val="100000"/>
              </a:lnSpc>
              <a:spcBef>
                <a:spcPts val="0"/>
              </a:spcBef>
            </a:pPr>
            <a:r>
              <a:rPr lang="en-US" sz="2800" u="sng" dirty="0">
                <a:latin typeface="+mn-lt"/>
              </a:rPr>
              <a:t>Complex proposals</a:t>
            </a:r>
            <a:r>
              <a:rPr lang="en-US" sz="2800" dirty="0">
                <a:latin typeface="+mn-lt"/>
              </a:rPr>
              <a:t> vs. simple proposal and rejection</a:t>
            </a:r>
          </a:p>
          <a:p>
            <a:pPr marL="463556" lvl="1" indent="-231775">
              <a:lnSpc>
                <a:spcPct val="100000"/>
              </a:lnSpc>
              <a:spcBef>
                <a:spcPts val="0"/>
              </a:spcBef>
            </a:pPr>
            <a:endParaRPr lang="en-US" sz="2800" dirty="0">
              <a:latin typeface="+mn-lt"/>
            </a:endParaRPr>
          </a:p>
          <a:p>
            <a:pPr marL="231775" indent="-231775">
              <a:lnSpc>
                <a:spcPct val="100000"/>
              </a:lnSpc>
              <a:spcBef>
                <a:spcPts val="0"/>
              </a:spcBef>
            </a:pP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106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A091A-6EEA-7FF1-7CA4-70E4435A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Soar Agent Computational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28888-4FE1-6C4E-2E45-E06B9219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368056"/>
            <a:ext cx="11107528" cy="54899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Task-level efficiency: Fewer Decisions</a:t>
            </a:r>
          </a:p>
          <a:p>
            <a:pPr marL="684212" lvl="1" indent="-457200">
              <a:buFont typeface="+mj-lt"/>
              <a:buAutoNum type="arabicPeriod"/>
            </a:pPr>
            <a:r>
              <a:rPr lang="en-US" dirty="0"/>
              <a:t>Structuring the problem solving</a:t>
            </a:r>
          </a:p>
          <a:p>
            <a:pPr marL="684212" lvl="1" indent="-457200">
              <a:buFont typeface="+mj-lt"/>
              <a:buAutoNum type="arabicPeriod"/>
            </a:pPr>
            <a:r>
              <a:rPr lang="en-US" dirty="0"/>
              <a:t>Adding heuristics to avoid irrelevant actions</a:t>
            </a:r>
          </a:p>
          <a:p>
            <a:pPr marL="684212" lvl="1" indent="-457200">
              <a:buFont typeface="+mj-lt"/>
              <a:buAutoNum type="arabicPeriod"/>
            </a:pPr>
            <a:r>
              <a:rPr lang="en-US" dirty="0"/>
              <a:t>Learning to eliminate actions: chunking over substates, reinforcement learning, …</a:t>
            </a:r>
          </a:p>
          <a:p>
            <a:pPr lvl="1"/>
            <a:endParaRPr lang="en-US" dirty="0"/>
          </a:p>
          <a:p>
            <a:r>
              <a:rPr lang="en-US" dirty="0"/>
              <a:t> Decision-level efficiency: Faster Decisions</a:t>
            </a:r>
          </a:p>
          <a:p>
            <a:pPr marL="684212" lvl="1" indent="-457200">
              <a:buFont typeface="+mj-lt"/>
              <a:buAutoNum type="arabicPeriod"/>
            </a:pPr>
            <a:r>
              <a:rPr lang="en-US" dirty="0"/>
              <a:t>Fewer rule firings</a:t>
            </a:r>
          </a:p>
          <a:p>
            <a:pPr marL="684212" lvl="1" indent="-457200">
              <a:buFont typeface="+mj-lt"/>
              <a:buAutoNum type="arabicPeriod"/>
            </a:pPr>
            <a:r>
              <a:rPr lang="en-US" dirty="0"/>
              <a:t>Fewer changes to working memory</a:t>
            </a:r>
          </a:p>
          <a:p>
            <a:pPr marL="684212" lvl="1" indent="-457200">
              <a:buFont typeface="+mj-lt"/>
              <a:buAutoNum type="arabicPeriod"/>
            </a:pPr>
            <a:r>
              <a:rPr lang="en-US" dirty="0"/>
              <a:t>Impact of debugger</a:t>
            </a:r>
          </a:p>
          <a:p>
            <a:pPr marL="684212" lvl="1" indent="-457200">
              <a:buFont typeface="+mj-lt"/>
              <a:buAutoNum type="arabicPeriod"/>
            </a:pPr>
            <a:r>
              <a:rPr lang="en-US" dirty="0"/>
              <a:t>Decrease the cost of matching rules</a:t>
            </a:r>
          </a:p>
          <a:p>
            <a:r>
              <a:rPr lang="en-US" dirty="0"/>
              <a:t>Soar commands to help you optimize</a:t>
            </a:r>
          </a:p>
          <a:p>
            <a:pPr lvl="1"/>
            <a:r>
              <a:rPr lang="en-US" dirty="0"/>
              <a:t>Stats, Matches, Memories, Firing-counts, Preferences</a:t>
            </a:r>
          </a:p>
          <a:p>
            <a:pPr lvl="1"/>
            <a:endParaRPr lang="en-US" dirty="0"/>
          </a:p>
          <a:p>
            <a:r>
              <a:rPr lang="en-US" dirty="0"/>
              <a:t>Don’t explore variants in task representation (next year?)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39EE82-05C1-7CBC-12B3-A15A3734310C}"/>
              </a:ext>
            </a:extLst>
          </p:cNvPr>
          <p:cNvSpPr/>
          <p:nvPr/>
        </p:nvSpPr>
        <p:spPr>
          <a:xfrm>
            <a:off x="1088021" y="3541852"/>
            <a:ext cx="5007980" cy="590309"/>
          </a:xfrm>
          <a:prstGeom prst="rect">
            <a:avLst/>
          </a:pr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F808A-0C8B-1C0F-CFEB-42101BD3A1A9}"/>
              </a:ext>
            </a:extLst>
          </p:cNvPr>
          <p:cNvSpPr txBox="1"/>
          <p:nvPr/>
        </p:nvSpPr>
        <p:spPr>
          <a:xfrm>
            <a:off x="6119150" y="3589808"/>
            <a:ext cx="2222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3 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17F712-CD93-3365-C9D1-A9431E594164}"/>
              </a:ext>
            </a:extLst>
          </p:cNvPr>
          <p:cNvSpPr txBox="1"/>
          <p:nvPr/>
        </p:nvSpPr>
        <p:spPr>
          <a:xfrm>
            <a:off x="6119150" y="4019649"/>
            <a:ext cx="2222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 Example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6AAD56-DEDE-CD05-04E6-EFA591A46BB2}"/>
              </a:ext>
            </a:extLst>
          </p:cNvPr>
          <p:cNvSpPr/>
          <p:nvPr/>
        </p:nvSpPr>
        <p:spPr>
          <a:xfrm>
            <a:off x="1088021" y="4135298"/>
            <a:ext cx="5007980" cy="390404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722763-494E-80FF-30FC-FBAFB44F4F13}"/>
              </a:ext>
            </a:extLst>
          </p:cNvPr>
          <p:cNvSpPr/>
          <p:nvPr/>
        </p:nvSpPr>
        <p:spPr>
          <a:xfrm>
            <a:off x="1088020" y="4515899"/>
            <a:ext cx="5007980" cy="3904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41151E-ACA3-15F1-8C1E-F22BBC775E76}"/>
              </a:ext>
            </a:extLst>
          </p:cNvPr>
          <p:cNvSpPr txBox="1"/>
          <p:nvPr/>
        </p:nvSpPr>
        <p:spPr>
          <a:xfrm>
            <a:off x="6119150" y="4449491"/>
            <a:ext cx="2222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 Example</a:t>
            </a:r>
          </a:p>
        </p:txBody>
      </p:sp>
    </p:spTree>
    <p:extLst>
      <p:ext uri="{BB962C8B-B14F-4D97-AF65-F5344CB8AC3E}">
        <p14:creationId xmlns:p14="http://schemas.microsoft.com/office/powerpoint/2010/main" val="230547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  <p:bldP spid="7" grpId="0" animBg="1"/>
      <p:bldP spid="8" grpId="0" animBg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45FA20E-B1A6-2F4F-C4AD-FFC5F47C08D7}"/>
              </a:ext>
            </a:extLst>
          </p:cNvPr>
          <p:cNvSpPr/>
          <p:nvPr/>
        </p:nvSpPr>
        <p:spPr>
          <a:xfrm>
            <a:off x="5034987" y="4953965"/>
            <a:ext cx="5488284" cy="1800972"/>
          </a:xfrm>
          <a:prstGeom prst="rect">
            <a:avLst/>
          </a:prstGeom>
          <a:solidFill>
            <a:srgbClr val="ECDFF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2349D-DCB1-442F-9193-93E1F8BB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 Move Rejection Preferences Into Proposal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E2178-484D-95BA-4F31-F37532F6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146" y="1069765"/>
            <a:ext cx="5310642" cy="45372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Propose all possible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If there is block &lt;block1&gt; and object &lt;object1&gt;, then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propose an operator to move &lt;block1&gt; onto &lt;object1&gt;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Reject already on top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If a proposed operator to move &lt;block1&gt; onto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&lt;object1&gt; and &lt;block1&gt; is on top &lt;object1&gt;, then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reject that operator.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Reject moving block not clear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If a proposed operator to move &lt;block1&gt; and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&lt;block1&gt; is not clear, then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reject that operator.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1" dirty="0"/>
              <a:t>Reject destination is not clear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If a proposed operator onto &lt;object1&gt; and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&lt;object1&gt; is not clear, then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/>
              <a:t>   reject that operator.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9A8405-A1CB-E7C7-3CF4-01866131570A}"/>
              </a:ext>
            </a:extLst>
          </p:cNvPr>
          <p:cNvGrpSpPr/>
          <p:nvPr/>
        </p:nvGrpSpPr>
        <p:grpSpPr>
          <a:xfrm>
            <a:off x="7743419" y="1069765"/>
            <a:ext cx="4054998" cy="1805651"/>
            <a:chOff x="3009418" y="2705361"/>
            <a:chExt cx="4054998" cy="1805651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324ABEB-2C30-5267-59BF-B74AE2D473A4}"/>
                </a:ext>
              </a:extLst>
            </p:cNvPr>
            <p:cNvSpPr/>
            <p:nvPr/>
          </p:nvSpPr>
          <p:spPr>
            <a:xfrm>
              <a:off x="3009418" y="2705361"/>
              <a:ext cx="4054998" cy="1805651"/>
            </a:xfrm>
            <a:prstGeom prst="parallelogram">
              <a:avLst>
                <a:gd name="adj" fmla="val 62820"/>
              </a:avLst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4B2761E0-DD0A-4609-2C9D-6C552C71EB83}"/>
                </a:ext>
              </a:extLst>
            </p:cNvPr>
            <p:cNvSpPr/>
            <p:nvPr/>
          </p:nvSpPr>
          <p:spPr>
            <a:xfrm>
              <a:off x="4110941" y="3422997"/>
              <a:ext cx="790937" cy="763929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1D10145B-AAFF-A658-64DF-1C714E512971}"/>
                </a:ext>
              </a:extLst>
            </p:cNvPr>
            <p:cNvSpPr/>
            <p:nvPr/>
          </p:nvSpPr>
          <p:spPr>
            <a:xfrm>
              <a:off x="5237544" y="3422996"/>
              <a:ext cx="790937" cy="763929"/>
            </a:xfrm>
            <a:prstGeom prst="cub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0" name="Cube 9">
              <a:extLst>
                <a:ext uri="{FF2B5EF4-FFF2-40B4-BE49-F238E27FC236}">
                  <a16:creationId xmlns:a16="http://schemas.microsoft.com/office/drawing/2014/main" id="{46486B33-CBFA-F3F6-2E3F-A71EBC0BC25E}"/>
                </a:ext>
              </a:extLst>
            </p:cNvPr>
            <p:cNvSpPr/>
            <p:nvPr/>
          </p:nvSpPr>
          <p:spPr>
            <a:xfrm>
              <a:off x="4110941" y="2844258"/>
              <a:ext cx="790937" cy="763929"/>
            </a:xfrm>
            <a:prstGeom prst="cube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</p:grp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FCD23AE-2941-0DBD-B038-718144ECBC06}"/>
              </a:ext>
            </a:extLst>
          </p:cNvPr>
          <p:cNvSpPr txBox="1">
            <a:spLocks/>
          </p:cNvSpPr>
          <p:nvPr/>
        </p:nvSpPr>
        <p:spPr>
          <a:xfrm>
            <a:off x="6254224" y="3044911"/>
            <a:ext cx="5181436" cy="1594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60375" indent="-23336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687388" indent="-227013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164472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/>
              <a:t>Propose only legal operators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If there is block &lt;block1&gt; and it is clear, and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   there is object &lt;object1&gt; and it is clear, and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   &lt;block1&gt; is not </a:t>
            </a:r>
            <a:r>
              <a:rPr lang="en-US" sz="1600" dirty="0" err="1"/>
              <a:t>ontop</a:t>
            </a:r>
            <a:r>
              <a:rPr lang="en-US" sz="1600" dirty="0"/>
              <a:t> &lt;object1&gt; then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dirty="0"/>
              <a:t>propose an operator to move &lt;block1&gt; onto &lt;object1&gt;.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B780CB-3147-1D75-2BB1-D53D7C42B015}"/>
              </a:ext>
            </a:extLst>
          </p:cNvPr>
          <p:cNvSpPr txBox="1"/>
          <p:nvPr/>
        </p:nvSpPr>
        <p:spPr>
          <a:xfrm>
            <a:off x="5709888" y="5042235"/>
            <a:ext cx="419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Stacking 5 blocks: 7 decisions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8E36D1-2C95-2F36-0387-37A32AE96ABC}"/>
              </a:ext>
            </a:extLst>
          </p:cNvPr>
          <p:cNvSpPr txBox="1"/>
          <p:nvPr/>
        </p:nvSpPr>
        <p:spPr>
          <a:xfrm>
            <a:off x="5328125" y="5475590"/>
            <a:ext cx="25657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+mn-lt"/>
              </a:rPr>
              <a:t>Propose and Reject</a:t>
            </a:r>
          </a:p>
          <a:p>
            <a:r>
              <a:rPr lang="en-US" sz="1800" strike="sngStrike" dirty="0">
                <a:solidFill>
                  <a:srgbClr val="7030A0"/>
                </a:solidFill>
                <a:latin typeface="+mn-lt"/>
              </a:rPr>
              <a:t>0.0016 seconds</a:t>
            </a:r>
          </a:p>
          <a:p>
            <a:r>
              <a:rPr lang="en-US" sz="1800" dirty="0">
                <a:solidFill>
                  <a:srgbClr val="7030A0"/>
                </a:solidFill>
                <a:latin typeface="+mn-lt"/>
              </a:rPr>
              <a:t>253 production firings</a:t>
            </a:r>
          </a:p>
          <a:p>
            <a:r>
              <a:rPr lang="en-US" sz="1800" dirty="0">
                <a:solidFill>
                  <a:srgbClr val="7030A0"/>
                </a:solidFill>
                <a:latin typeface="+mn-lt"/>
              </a:rPr>
              <a:t>156 mean WM elements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00A0FC-3FC7-B90C-C988-898ECF43C0AE}"/>
              </a:ext>
            </a:extLst>
          </p:cNvPr>
          <p:cNvSpPr txBox="1"/>
          <p:nvPr/>
        </p:nvSpPr>
        <p:spPr>
          <a:xfrm>
            <a:off x="7957506" y="5475590"/>
            <a:ext cx="25657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  <a:latin typeface="+mn-lt"/>
              </a:rPr>
              <a:t>Propose Only Legal</a:t>
            </a:r>
          </a:p>
          <a:p>
            <a:r>
              <a:rPr lang="en-US" sz="1800" strike="sngStrike" dirty="0">
                <a:solidFill>
                  <a:srgbClr val="7030A0"/>
                </a:solidFill>
                <a:latin typeface="+mn-lt"/>
              </a:rPr>
              <a:t>0.0012 seconds</a:t>
            </a:r>
          </a:p>
          <a:p>
            <a:r>
              <a:rPr lang="en-US" sz="1800" dirty="0">
                <a:solidFill>
                  <a:srgbClr val="7030A0"/>
                </a:solidFill>
                <a:latin typeface="+mn-lt"/>
              </a:rPr>
              <a:t>99 production firings</a:t>
            </a:r>
          </a:p>
          <a:p>
            <a:r>
              <a:rPr lang="en-US" sz="1800" dirty="0">
                <a:solidFill>
                  <a:srgbClr val="7030A0"/>
                </a:solidFill>
                <a:latin typeface="+mn-lt"/>
              </a:rPr>
              <a:t>90 mean WM elements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93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uiExpand="1" build="p"/>
      <p:bldP spid="12" grpId="0"/>
      <p:bldP spid="13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19EC-C822-954C-BF6C-988FB8F48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1.2. Elaboration vs. Operator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0D6AF8-E5AC-45A9-F65D-F921086B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6" y="1158036"/>
            <a:ext cx="11107528" cy="407372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Should ^clear for a block be maintained as an elaboration or through operator application?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Elaboration: </a:t>
            </a:r>
          </a:p>
          <a:p>
            <a:pPr marL="0" indent="5667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If there is a block and</a:t>
            </a:r>
          </a:p>
          <a:p>
            <a:pPr marL="0" indent="5667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there is nothing on top of that block, then </a:t>
            </a:r>
          </a:p>
          <a:p>
            <a:pPr marL="0" indent="5667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that block is clear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Operator Application: </a:t>
            </a:r>
          </a:p>
          <a:p>
            <a:pPr marL="0" indent="5667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If an operator moves a block onto a second block, then </a:t>
            </a:r>
          </a:p>
          <a:p>
            <a:pPr marL="0" indent="5667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remove that the second block is clear</a:t>
            </a:r>
          </a:p>
          <a:p>
            <a:pPr marL="0" indent="5667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If an operator moves a block from on top of a second block, then </a:t>
            </a:r>
          </a:p>
          <a:p>
            <a:pPr marL="0" indent="566738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/>
              <a:t>add that the second block is clear</a:t>
            </a:r>
          </a:p>
          <a:p>
            <a:pPr marL="0" indent="566738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566738">
              <a:lnSpc>
                <a:spcPct val="12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AB1470C-4262-D8DD-4A1C-6BF2DEAC291B}"/>
              </a:ext>
            </a:extLst>
          </p:cNvPr>
          <p:cNvGrpSpPr/>
          <p:nvPr/>
        </p:nvGrpSpPr>
        <p:grpSpPr>
          <a:xfrm>
            <a:off x="6577887" y="5329040"/>
            <a:ext cx="5614113" cy="1409853"/>
            <a:chOff x="4909158" y="4953965"/>
            <a:chExt cx="5614113" cy="140985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A6443F7-13A3-5137-0AAF-3258144A8BC3}"/>
                </a:ext>
              </a:extLst>
            </p:cNvPr>
            <p:cNvSpPr/>
            <p:nvPr/>
          </p:nvSpPr>
          <p:spPr>
            <a:xfrm>
              <a:off x="4909158" y="4953965"/>
              <a:ext cx="5488284" cy="1409853"/>
            </a:xfrm>
            <a:prstGeom prst="rect">
              <a:avLst/>
            </a:prstGeom>
            <a:solidFill>
              <a:srgbClr val="ECDFF5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6FC8D8-3146-2ABC-B849-2703D335F535}"/>
                </a:ext>
              </a:extLst>
            </p:cNvPr>
            <p:cNvSpPr txBox="1"/>
            <p:nvPr/>
          </p:nvSpPr>
          <p:spPr>
            <a:xfrm>
              <a:off x="5709888" y="5042235"/>
              <a:ext cx="41922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Stacking 5 blocks: 7 decisions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0D3EF2-F146-0B9F-1BFC-85EE05A905DF}"/>
                </a:ext>
              </a:extLst>
            </p:cNvPr>
            <p:cNvSpPr txBox="1"/>
            <p:nvPr/>
          </p:nvSpPr>
          <p:spPr>
            <a:xfrm>
              <a:off x="7957506" y="5392786"/>
              <a:ext cx="256576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7030A0"/>
                  </a:solidFill>
                  <a:latin typeface="+mn-lt"/>
                </a:rPr>
                <a:t>Clear Operator</a:t>
              </a:r>
            </a:p>
            <a:p>
              <a:r>
                <a:rPr lang="en-US" sz="1800" dirty="0">
                  <a:solidFill>
                    <a:srgbClr val="7030A0"/>
                  </a:solidFill>
                  <a:latin typeface="+mn-lt"/>
                </a:rPr>
                <a:t>88 production firings</a:t>
              </a:r>
            </a:p>
            <a:p>
              <a:r>
                <a:rPr lang="en-US" sz="1800" dirty="0">
                  <a:solidFill>
                    <a:srgbClr val="7030A0"/>
                  </a:solidFill>
                  <a:latin typeface="+mn-lt"/>
                </a:rPr>
                <a:t>90 mean WM elements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3C9CC8-9F7E-60F8-BA5D-3C7BD13154D8}"/>
                </a:ext>
              </a:extLst>
            </p:cNvPr>
            <p:cNvSpPr txBox="1"/>
            <p:nvPr/>
          </p:nvSpPr>
          <p:spPr>
            <a:xfrm>
              <a:off x="5087535" y="5440488"/>
              <a:ext cx="256576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rgbClr val="7030A0"/>
                  </a:solidFill>
                  <a:latin typeface="+mn-lt"/>
                </a:rPr>
                <a:t>Clear Elaboration</a:t>
              </a:r>
            </a:p>
            <a:p>
              <a:r>
                <a:rPr lang="en-US" sz="1800" dirty="0">
                  <a:solidFill>
                    <a:srgbClr val="7030A0"/>
                  </a:solidFill>
                  <a:latin typeface="+mn-lt"/>
                </a:rPr>
                <a:t>99 production firings</a:t>
              </a:r>
            </a:p>
            <a:p>
              <a:r>
                <a:rPr lang="en-US" sz="1800" dirty="0">
                  <a:solidFill>
                    <a:srgbClr val="7030A0"/>
                  </a:solidFill>
                  <a:latin typeface="+mn-lt"/>
                </a:rPr>
                <a:t>90 mean WM elements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9EE2-E711-ED7D-8E5D-400DC05E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1.3. Repeated Rule Firing on Changing I/O</a:t>
            </a:r>
          </a:p>
        </p:txBody>
      </p:sp>
      <p:pic>
        <p:nvPicPr>
          <p:cNvPr id="5" name="Content Placeholder 4" descr="Robot outline">
            <a:extLst>
              <a:ext uri="{FF2B5EF4-FFF2-40B4-BE49-F238E27FC236}">
                <a16:creationId xmlns:a16="http://schemas.microsoft.com/office/drawing/2014/main" id="{02BDDC28-BBDA-F243-0355-A656A369A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7917" y="1767279"/>
            <a:ext cx="914400" cy="914400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3175FDF7-8238-B515-4BCF-A2D9667AF0AB}"/>
              </a:ext>
            </a:extLst>
          </p:cNvPr>
          <p:cNvSpPr/>
          <p:nvPr/>
        </p:nvSpPr>
        <p:spPr>
          <a:xfrm>
            <a:off x="8112317" y="2150313"/>
            <a:ext cx="2288552" cy="74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Washing Machine outline">
            <a:extLst>
              <a:ext uri="{FF2B5EF4-FFF2-40B4-BE49-F238E27FC236}">
                <a16:creationId xmlns:a16="http://schemas.microsoft.com/office/drawing/2014/main" id="{5248CBF9-E8B8-9CFB-4A40-3C2053EB0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741" y="169311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D3FFBB-9B3A-B451-96C9-FF4F05C407C0}"/>
              </a:ext>
            </a:extLst>
          </p:cNvPr>
          <p:cNvSpPr txBox="1"/>
          <p:nvPr/>
        </p:nvSpPr>
        <p:spPr>
          <a:xfrm>
            <a:off x="682906" y="1196314"/>
            <a:ext cx="582083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Robot should approach the washer if it is greater than 6 inches away.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object.distance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6 then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propose approach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C4210988-6290-4F05-37B2-9A72D3562B67}"/>
              </a:ext>
            </a:extLst>
          </p:cNvPr>
          <p:cNvSpPr/>
          <p:nvPr/>
        </p:nvSpPr>
        <p:spPr>
          <a:xfrm rot="16200000">
            <a:off x="10270104" y="1813195"/>
            <a:ext cx="483275" cy="2217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B95AD-F61F-2C71-06BA-06A21D255CE2}"/>
              </a:ext>
            </a:extLst>
          </p:cNvPr>
          <p:cNvSpPr txBox="1"/>
          <p:nvPr/>
        </p:nvSpPr>
        <p:spPr>
          <a:xfrm>
            <a:off x="10055153" y="141611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 inches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4EB480-0E8E-F8F8-3EF5-62BC43B280B8}"/>
              </a:ext>
            </a:extLst>
          </p:cNvPr>
          <p:cNvSpPr txBox="1"/>
          <p:nvPr/>
        </p:nvSpPr>
        <p:spPr>
          <a:xfrm>
            <a:off x="496174" y="3031487"/>
            <a:ext cx="635450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Problem: will fire every time there is an update in the distance sensor. </a:t>
            </a:r>
          </a:p>
          <a:p>
            <a:endParaRPr lang="en-US" sz="2800" dirty="0"/>
          </a:p>
          <a:p>
            <a:r>
              <a:rPr lang="en-US" sz="2800" dirty="0"/>
              <a:t>Solution: use negation.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object &lt;obj&gt;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&lt;obj&gt; -^distance &lt;= 6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then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propose approach</a:t>
            </a:r>
            <a:endParaRPr lang="en-US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50373-9352-AFE4-DB1A-0A93141896A0}"/>
              </a:ext>
            </a:extLst>
          </p:cNvPr>
          <p:cNvSpPr txBox="1"/>
          <p:nvPr/>
        </p:nvSpPr>
        <p:spPr>
          <a:xfrm>
            <a:off x="6088988" y="3826513"/>
            <a:ext cx="63352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{elaborate*state*energy*low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(state &lt;s&gt; ^name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tanksoar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io.input-link.energy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200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--&gt;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(&lt;s&gt; ^missiles-energy low)}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AC03BE-431D-64C3-0056-54BADF7E9DC1}"/>
              </a:ext>
            </a:extLst>
          </p:cNvPr>
          <p:cNvSpPr txBox="1"/>
          <p:nvPr/>
        </p:nvSpPr>
        <p:spPr>
          <a:xfrm>
            <a:off x="6088988" y="5418653"/>
            <a:ext cx="63352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{elaborate*state*energy*low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(state &lt;s&gt; ^name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tanksoar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-^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io.input-link.energy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200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--&gt;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(&lt;s&gt; ^missiles-energy low)}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657E92-A0E9-8FFA-023D-E2607449AA14}"/>
              </a:ext>
            </a:extLst>
          </p:cNvPr>
          <p:cNvSpPr txBox="1"/>
          <p:nvPr/>
        </p:nvSpPr>
        <p:spPr>
          <a:xfrm>
            <a:off x="1022257" y="6385605"/>
            <a:ext cx="3108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Check with firing-counts: fc 10</a:t>
            </a:r>
          </a:p>
        </p:txBody>
      </p:sp>
    </p:spTree>
    <p:extLst>
      <p:ext uri="{BB962C8B-B14F-4D97-AF65-F5344CB8AC3E}">
        <p14:creationId xmlns:p14="http://schemas.microsoft.com/office/powerpoint/2010/main" val="268770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E4B7-3B7F-0F9F-643B-EB71F8AB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2.Cost of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4FB8-F94F-FA24-4440-EB418B70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Tank-Soar Demo!</a:t>
            </a:r>
          </a:p>
          <a:p>
            <a:pPr lvl="1"/>
            <a:r>
              <a:rPr lang="en-US" dirty="0"/>
              <a:t>Obscure-bot</a:t>
            </a:r>
          </a:p>
          <a:p>
            <a:endParaRPr lang="en-US" dirty="0"/>
          </a:p>
          <a:p>
            <a:r>
              <a:rPr lang="en-US" dirty="0"/>
              <a:t>Tower of Hanoi: </a:t>
            </a:r>
          </a:p>
          <a:p>
            <a:pPr lvl="1"/>
            <a:r>
              <a:rPr lang="en-US" dirty="0"/>
              <a:t>No Stack Trace and RHS writes: </a:t>
            </a:r>
          </a:p>
          <a:p>
            <a:pPr lvl="2"/>
            <a:r>
              <a:rPr lang="en-US" dirty="0"/>
              <a:t>Real time for 2048: </a:t>
            </a:r>
            <a:r>
              <a:rPr lang="en-US" dirty="0">
                <a:solidFill>
                  <a:srgbClr val="FF0000"/>
                </a:solidFill>
              </a:rPr>
              <a:t>&lt;.5 seconds</a:t>
            </a:r>
          </a:p>
          <a:p>
            <a:pPr lvl="2"/>
            <a:r>
              <a:rPr lang="en-US" dirty="0"/>
              <a:t>Kernel Time ~.08-.10 seconds (0.04-.05 msec/decision)</a:t>
            </a:r>
          </a:p>
          <a:p>
            <a:pPr lvl="1"/>
            <a:r>
              <a:rPr lang="en-US" dirty="0"/>
              <a:t>Stack Trace and RHS writes: </a:t>
            </a:r>
          </a:p>
          <a:p>
            <a:pPr lvl="2"/>
            <a:r>
              <a:rPr lang="en-US" dirty="0"/>
              <a:t>Real time for 2048: </a:t>
            </a:r>
            <a:r>
              <a:rPr lang="en-US" dirty="0">
                <a:solidFill>
                  <a:srgbClr val="FF0000"/>
                </a:solidFill>
              </a:rPr>
              <a:t>20 seconds</a:t>
            </a:r>
          </a:p>
          <a:p>
            <a:pPr lvl="2"/>
            <a:r>
              <a:rPr lang="en-US" dirty="0"/>
              <a:t>Kernel Time ~.08-.10 seconds (0.04-.05 msec/decision)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4997-A4DA-FB59-81F6-A6508DE9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Rule Matching: The RETE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B543-DBCE-D7D3-C256-2541B2504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dirty="0"/>
              <a:t>Only process the </a:t>
            </a:r>
            <a:r>
              <a:rPr lang="en-US" i="1" dirty="0"/>
              <a:t>changes</a:t>
            </a:r>
            <a:r>
              <a:rPr lang="en-US" dirty="0"/>
              <a:t> to working memory</a:t>
            </a:r>
          </a:p>
          <a:p>
            <a:r>
              <a:rPr lang="en-US" dirty="0"/>
              <a:t>Compile rules into discrimination network</a:t>
            </a:r>
          </a:p>
          <a:p>
            <a:r>
              <a:rPr lang="en-US" dirty="0"/>
              <a:t>Save </a:t>
            </a:r>
            <a:r>
              <a:rPr lang="en-US" i="1" dirty="0"/>
              <a:t>intermediate match</a:t>
            </a:r>
            <a:r>
              <a:rPr lang="en-US" dirty="0"/>
              <a:t> information </a:t>
            </a:r>
          </a:p>
          <a:p>
            <a:r>
              <a:rPr lang="en-US" i="1" dirty="0"/>
              <a:t>Share</a:t>
            </a:r>
            <a:r>
              <a:rPr lang="en-US" dirty="0"/>
              <a:t> intermediate match information between rules</a:t>
            </a:r>
          </a:p>
          <a:p>
            <a:r>
              <a:rPr lang="en-US" dirty="0"/>
              <a:t>Recompute intermediate information for working memory changes</a:t>
            </a:r>
          </a:p>
          <a:p>
            <a:endParaRPr lang="en-US" dirty="0"/>
          </a:p>
          <a:p>
            <a:r>
              <a:rPr lang="en-US" dirty="0"/>
              <a:t>Makes extensive use of hashing</a:t>
            </a:r>
          </a:p>
          <a:p>
            <a:r>
              <a:rPr lang="en-US" dirty="0"/>
              <a:t>Requires extra memory for intermediate match information</a:t>
            </a:r>
          </a:p>
          <a:p>
            <a:r>
              <a:rPr lang="en-US" dirty="0"/>
              <a:t>Scales well to large rule sets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5A0221-1D29-4A89-846A-116B4CA37151}"/>
              </a:ext>
            </a:extLst>
          </p:cNvPr>
          <p:cNvSpPr txBox="1"/>
          <p:nvPr/>
        </p:nvSpPr>
        <p:spPr>
          <a:xfrm>
            <a:off x="81023" y="6519446"/>
            <a:ext cx="1219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Forgy, C. L. Rete: A fast algorithm for the many pattern/many object pattern match problem. </a:t>
            </a:r>
            <a:r>
              <a:rPr lang="en-US" sz="1600" i="1" dirty="0"/>
              <a:t>Artificial Intelligence</a:t>
            </a:r>
            <a:r>
              <a:rPr lang="en-US" sz="1600" dirty="0"/>
              <a:t>, 19(1) 1982, pp. 17-37.</a:t>
            </a:r>
          </a:p>
        </p:txBody>
      </p:sp>
    </p:spTree>
    <p:extLst>
      <p:ext uri="{BB962C8B-B14F-4D97-AF65-F5344CB8AC3E}">
        <p14:creationId xmlns:p14="http://schemas.microsoft.com/office/powerpoint/2010/main" val="221844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 Network: Single Rule</a:t>
            </a:r>
          </a:p>
        </p:txBody>
      </p:sp>
      <p:sp>
        <p:nvSpPr>
          <p:cNvPr id="128004" name="Text Box 4"/>
          <p:cNvSpPr txBox="1">
            <a:spLocks noChangeArrowheads="1"/>
          </p:cNvSpPr>
          <p:nvPr/>
        </p:nvSpPr>
        <p:spPr bwMode="auto">
          <a:xfrm>
            <a:off x="7962899" y="865334"/>
            <a:ext cx="4064117" cy="2585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sp</a:t>
            </a:r>
            <a:r>
              <a:rPr lang="en-US" b="1" dirty="0">
                <a:latin typeface="Courier New" pitchFamily="49" charset="0"/>
              </a:rPr>
              <a:t> pickup-object</a:t>
            </a:r>
          </a:p>
          <a:p>
            <a:r>
              <a:rPr lang="en-US" b="1" dirty="0">
                <a:latin typeface="Courier New" pitchFamily="49" charset="0"/>
              </a:rPr>
              <a:t>   (&lt;s&gt; ^goal pickup)     C1</a:t>
            </a:r>
          </a:p>
          <a:p>
            <a:r>
              <a:rPr lang="en-US" b="1" dirty="0">
                <a:latin typeface="Courier New" pitchFamily="49" charset="0"/>
              </a:rPr>
              <a:t>   (&lt;s&gt; ^need &lt;w&gt;)        C2 </a:t>
            </a:r>
          </a:p>
          <a:p>
            <a:r>
              <a:rPr lang="en-US" b="1" dirty="0">
                <a:latin typeface="Courier New" pitchFamily="49" charset="0"/>
              </a:rPr>
              <a:t>   (&lt;s&gt; ^sense &lt;w&gt;)       C3</a:t>
            </a:r>
          </a:p>
          <a:p>
            <a:r>
              <a:rPr lang="en-US" b="1" dirty="0">
                <a:latin typeface="Courier New" pitchFamily="49" charset="0"/>
              </a:rPr>
              <a:t>  -(&lt;w&gt; ^name monkey)     C4</a:t>
            </a:r>
          </a:p>
          <a:p>
            <a:r>
              <a:rPr lang="en-US" b="1" dirty="0">
                <a:latin typeface="Courier New" pitchFamily="49" charset="0"/>
              </a:rPr>
              <a:t>--&gt;</a:t>
            </a:r>
          </a:p>
          <a:p>
            <a:r>
              <a:rPr lang="en-US" b="1" dirty="0">
                <a:latin typeface="Courier New" pitchFamily="49" charset="0"/>
              </a:rPr>
              <a:t>   (&lt;s&gt; ^operator &lt;o&gt;</a:t>
            </a:r>
          </a:p>
          <a:p>
            <a:r>
              <a:rPr lang="en-US" b="1" dirty="0">
                <a:latin typeface="Courier New" pitchFamily="49" charset="0"/>
              </a:rPr>
              <a:t>        ^type pickup</a:t>
            </a:r>
          </a:p>
          <a:p>
            <a:r>
              <a:rPr lang="en-US" b="1" dirty="0">
                <a:latin typeface="Courier New" pitchFamily="49" charset="0"/>
              </a:rPr>
              <a:t>        ^object &lt;w&gt;))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76601" y="3657600"/>
            <a:ext cx="5791201" cy="1812930"/>
            <a:chOff x="1058862" y="3848100"/>
            <a:chExt cx="5791201" cy="1812930"/>
          </a:xfrm>
        </p:grpSpPr>
        <p:cxnSp>
          <p:nvCxnSpPr>
            <p:cNvPr id="44" name="AutoShape 27"/>
            <p:cNvCxnSpPr>
              <a:cxnSpLocks noChangeShapeType="1"/>
              <a:stCxn id="128026" idx="1"/>
            </p:cNvCxnSpPr>
            <p:nvPr/>
          </p:nvCxnSpPr>
          <p:spPr bwMode="auto">
            <a:xfrm flipH="1" flipV="1">
              <a:off x="1058862" y="3848100"/>
              <a:ext cx="4419601" cy="990604"/>
            </a:xfrm>
            <a:prstGeom prst="straightConnector1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3565525" y="4533904"/>
              <a:ext cx="3284538" cy="1127126"/>
              <a:chOff x="1958" y="2856"/>
              <a:chExt cx="2069" cy="710"/>
            </a:xfrm>
          </p:grpSpPr>
          <p:sp>
            <p:nvSpPr>
              <p:cNvPr id="128026" name="Rectangle 26"/>
              <p:cNvSpPr>
                <a:spLocks noChangeArrowheads="1"/>
              </p:cNvSpPr>
              <p:nvPr/>
            </p:nvSpPr>
            <p:spPr bwMode="auto">
              <a:xfrm>
                <a:off x="3163" y="2880"/>
                <a:ext cx="864" cy="336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FF33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>
                    <a:solidFill>
                      <a:srgbClr val="FF3300"/>
                    </a:solidFill>
                  </a:rPr>
                  <a:t>Beta Nodes</a:t>
                </a:r>
              </a:p>
            </p:txBody>
          </p:sp>
          <p:cxnSp>
            <p:nvCxnSpPr>
              <p:cNvPr id="128027" name="AutoShape 27"/>
              <p:cNvCxnSpPr>
                <a:cxnSpLocks noChangeShapeType="1"/>
                <a:stCxn id="128026" idx="1"/>
              </p:cNvCxnSpPr>
              <p:nvPr/>
            </p:nvCxnSpPr>
            <p:spPr bwMode="auto">
              <a:xfrm flipH="1" flipV="1">
                <a:off x="1958" y="2856"/>
                <a:ext cx="1205" cy="192"/>
              </a:xfrm>
              <a:prstGeom prst="straightConnector1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28028" name="AutoShape 28"/>
              <p:cNvCxnSpPr>
                <a:cxnSpLocks noChangeShapeType="1"/>
                <a:stCxn id="128026" idx="1"/>
                <a:endCxn id="128015" idx="3"/>
              </p:cNvCxnSpPr>
              <p:nvPr/>
            </p:nvCxnSpPr>
            <p:spPr bwMode="auto">
              <a:xfrm flipH="1">
                <a:off x="2683" y="3048"/>
                <a:ext cx="480" cy="518"/>
              </a:xfrm>
              <a:prstGeom prst="straightConnector1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12" name="Group 11"/>
          <p:cNvGrpSpPr/>
          <p:nvPr/>
        </p:nvGrpSpPr>
        <p:grpSpPr>
          <a:xfrm>
            <a:off x="1905000" y="1295400"/>
            <a:ext cx="4114800" cy="914401"/>
            <a:chOff x="381000" y="1295400"/>
            <a:chExt cx="4114800" cy="1143001"/>
          </a:xfrm>
        </p:grpSpPr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381000" y="1295400"/>
              <a:ext cx="4114800" cy="1143000"/>
              <a:chOff x="240" y="816"/>
              <a:chExt cx="2592" cy="720"/>
            </a:xfrm>
          </p:grpSpPr>
          <p:sp>
            <p:nvSpPr>
              <p:cNvPr id="128021" name="Text Box 21"/>
              <p:cNvSpPr txBox="1">
                <a:spLocks noChangeArrowheads="1"/>
              </p:cNvSpPr>
              <p:nvPr/>
            </p:nvSpPr>
            <p:spPr bwMode="auto">
              <a:xfrm>
                <a:off x="240" y="816"/>
                <a:ext cx="768" cy="267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rgbClr val="FF33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solidFill>
                      <a:srgbClr val="FF3300"/>
                    </a:solidFill>
                  </a:rPr>
                  <a:t>Alpha nodes</a:t>
                </a:r>
              </a:p>
            </p:txBody>
          </p:sp>
          <p:sp>
            <p:nvSpPr>
              <p:cNvPr id="128022" name="Line 22"/>
              <p:cNvSpPr>
                <a:spLocks noChangeShapeType="1"/>
              </p:cNvSpPr>
              <p:nvPr/>
            </p:nvSpPr>
            <p:spPr bwMode="auto">
              <a:xfrm>
                <a:off x="624" y="1083"/>
                <a:ext cx="480" cy="453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28023" name="Line 23"/>
              <p:cNvSpPr>
                <a:spLocks noChangeShapeType="1"/>
              </p:cNvSpPr>
              <p:nvPr/>
            </p:nvSpPr>
            <p:spPr bwMode="auto">
              <a:xfrm>
                <a:off x="624" y="1083"/>
                <a:ext cx="1344" cy="453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28024" name="Line 24"/>
              <p:cNvSpPr>
                <a:spLocks noChangeShapeType="1"/>
              </p:cNvSpPr>
              <p:nvPr/>
            </p:nvSpPr>
            <p:spPr bwMode="auto">
              <a:xfrm>
                <a:off x="624" y="1091"/>
                <a:ext cx="2208" cy="445"/>
              </a:xfrm>
              <a:prstGeom prst="line">
                <a:avLst/>
              </a:prstGeom>
              <a:noFill/>
              <a:ln w="127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33400" y="1719263"/>
              <a:ext cx="457200" cy="719138"/>
            </a:xfrm>
            <a:prstGeom prst="line">
              <a:avLst/>
            </a:prstGeom>
            <a:noFill/>
            <a:ln w="127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6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24000" y="1447800"/>
            <a:ext cx="6397625" cy="5410200"/>
            <a:chOff x="0" y="1447800"/>
            <a:chExt cx="6397625" cy="5410200"/>
          </a:xfrm>
        </p:grpSpPr>
        <p:grpSp>
          <p:nvGrpSpPr>
            <p:cNvPr id="14" name="Group 13"/>
            <p:cNvGrpSpPr/>
            <p:nvPr/>
          </p:nvGrpSpPr>
          <p:grpSpPr>
            <a:xfrm>
              <a:off x="0" y="1447800"/>
              <a:ext cx="6397625" cy="5410200"/>
              <a:chOff x="0" y="1447800"/>
              <a:chExt cx="6397625" cy="5410200"/>
            </a:xfrm>
          </p:grpSpPr>
          <p:grpSp>
            <p:nvGrpSpPr>
              <p:cNvPr id="2" name="Group 29"/>
              <p:cNvGrpSpPr>
                <a:grpSpLocks/>
              </p:cNvGrpSpPr>
              <p:nvPr/>
            </p:nvGrpSpPr>
            <p:grpSpPr bwMode="auto">
              <a:xfrm>
                <a:off x="1143000" y="1447800"/>
                <a:ext cx="5254625" cy="5410200"/>
                <a:chOff x="432" y="912"/>
                <a:chExt cx="3310" cy="3408"/>
              </a:xfrm>
            </p:grpSpPr>
            <p:sp>
              <p:nvSpPr>
                <p:cNvPr id="128005" name="Rectangle 5"/>
                <p:cNvSpPr>
                  <a:spLocks noChangeArrowheads="1"/>
                </p:cNvSpPr>
                <p:nvPr/>
              </p:nvSpPr>
              <p:spPr bwMode="auto">
                <a:xfrm>
                  <a:off x="1536" y="912"/>
                  <a:ext cx="672" cy="336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8006" name="Rectangle 6"/>
                <p:cNvSpPr>
                  <a:spLocks noChangeArrowheads="1"/>
                </p:cNvSpPr>
                <p:nvPr/>
              </p:nvSpPr>
              <p:spPr bwMode="auto">
                <a:xfrm>
                  <a:off x="576" y="1392"/>
                  <a:ext cx="768" cy="48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1600" dirty="0"/>
                    <a:t>A</a:t>
                  </a:r>
                  <a:r>
                    <a:rPr lang="en-US" sz="1600" baseline="-25000" dirty="0"/>
                    <a:t>1</a:t>
                  </a:r>
                </a:p>
                <a:p>
                  <a:pPr algn="ctr"/>
                  <a:r>
                    <a:rPr lang="en-US" sz="1600" dirty="0"/>
                    <a:t>Test </a:t>
                  </a:r>
                </a:p>
                <a:p>
                  <a:pPr algn="ctr"/>
                  <a:r>
                    <a:rPr lang="en-US" sz="1600" dirty="0"/>
                    <a:t>“need” </a:t>
                  </a:r>
                </a:p>
              </p:txBody>
            </p:sp>
            <p:sp>
              <p:nvSpPr>
                <p:cNvPr id="128007" name="Rectangle 7"/>
                <p:cNvSpPr>
                  <a:spLocks noChangeArrowheads="1"/>
                </p:cNvSpPr>
                <p:nvPr/>
              </p:nvSpPr>
              <p:spPr bwMode="auto">
                <a:xfrm>
                  <a:off x="2496" y="1392"/>
                  <a:ext cx="816" cy="48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1600" dirty="0"/>
                    <a:t>A</a:t>
                  </a:r>
                  <a:r>
                    <a:rPr lang="en-US" sz="1600" baseline="-25000" dirty="0"/>
                    <a:t>3</a:t>
                  </a:r>
                  <a:endParaRPr lang="en-US" sz="1600" dirty="0"/>
                </a:p>
                <a:p>
                  <a:pPr algn="ctr"/>
                  <a:r>
                    <a:rPr lang="en-US" sz="1600" dirty="0"/>
                    <a:t>Test </a:t>
                  </a:r>
                </a:p>
                <a:p>
                  <a:pPr algn="ctr"/>
                  <a:r>
                    <a:rPr lang="en-US" sz="1600" dirty="0"/>
                    <a:t>“name monkey”</a:t>
                  </a:r>
                </a:p>
              </p:txBody>
            </p:sp>
            <p:sp>
              <p:nvSpPr>
                <p:cNvPr id="128008" name="Rectangle 8"/>
                <p:cNvSpPr>
                  <a:spLocks noChangeArrowheads="1"/>
                </p:cNvSpPr>
                <p:nvPr/>
              </p:nvSpPr>
              <p:spPr bwMode="auto">
                <a:xfrm>
                  <a:off x="1536" y="1392"/>
                  <a:ext cx="768" cy="48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1600" dirty="0"/>
                    <a:t>A</a:t>
                  </a:r>
                  <a:r>
                    <a:rPr lang="en-US" sz="1600" baseline="-25000" dirty="0"/>
                    <a:t>2</a:t>
                  </a:r>
                  <a:endParaRPr lang="en-US" sz="1600" dirty="0"/>
                </a:p>
                <a:p>
                  <a:pPr algn="ctr"/>
                  <a:r>
                    <a:rPr lang="en-US" sz="1600" dirty="0"/>
                    <a:t>Test </a:t>
                  </a:r>
                </a:p>
                <a:p>
                  <a:pPr algn="ctr"/>
                  <a:r>
                    <a:rPr lang="en-US" sz="1600" dirty="0"/>
                    <a:t>“sense”</a:t>
                  </a:r>
                </a:p>
              </p:txBody>
            </p:sp>
            <p:cxnSp>
              <p:nvCxnSpPr>
                <p:cNvPr id="128009" name="AutoShape 9"/>
                <p:cNvCxnSpPr>
                  <a:cxnSpLocks noChangeShapeType="1"/>
                  <a:stCxn id="128005" idx="2"/>
                  <a:endCxn id="128006" idx="0"/>
                </p:cNvCxnSpPr>
                <p:nvPr/>
              </p:nvCxnSpPr>
              <p:spPr bwMode="auto">
                <a:xfrm flipH="1">
                  <a:off x="960" y="1248"/>
                  <a:ext cx="912" cy="14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28010" name="AutoShape 10"/>
                <p:cNvCxnSpPr>
                  <a:cxnSpLocks noChangeShapeType="1"/>
                  <a:stCxn id="128005" idx="2"/>
                  <a:endCxn id="128008" idx="0"/>
                </p:cNvCxnSpPr>
                <p:nvPr/>
              </p:nvCxnSpPr>
              <p:spPr bwMode="auto">
                <a:xfrm>
                  <a:off x="1872" y="1248"/>
                  <a:ext cx="48" cy="14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28011" name="AutoShape 11"/>
                <p:cNvCxnSpPr>
                  <a:cxnSpLocks noChangeShapeType="1"/>
                  <a:stCxn id="128005" idx="2"/>
                  <a:endCxn id="128007" idx="0"/>
                </p:cNvCxnSpPr>
                <p:nvPr/>
              </p:nvCxnSpPr>
              <p:spPr bwMode="auto">
                <a:xfrm>
                  <a:off x="1872" y="1248"/>
                  <a:ext cx="1032" cy="14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128012" name="Rectangle 12"/>
                <p:cNvSpPr>
                  <a:spLocks noChangeArrowheads="1"/>
                </p:cNvSpPr>
                <p:nvPr/>
              </p:nvSpPr>
              <p:spPr bwMode="auto">
                <a:xfrm>
                  <a:off x="1296" y="2304"/>
                  <a:ext cx="1092" cy="67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  <a:p>
                  <a:pPr algn="ctr"/>
                  <a:r>
                    <a:rPr lang="en-US" sz="1600" dirty="0"/>
                    <a:t>Join AND</a:t>
                  </a:r>
                </a:p>
                <a:p>
                  <a:pPr algn="ctr"/>
                  <a:r>
                    <a:rPr lang="en-US" sz="1600" dirty="0"/>
                    <a:t>C2 &lt;s&gt;, C3 &lt;s&gt;</a:t>
                  </a:r>
                </a:p>
                <a:p>
                  <a:pPr algn="ctr"/>
                  <a:r>
                    <a:rPr lang="en-US" sz="1600" dirty="0"/>
                    <a:t>C2 &lt;w&gt;, C3 &lt;w&gt;</a:t>
                  </a:r>
                </a:p>
              </p:txBody>
            </p:sp>
            <p:cxnSp>
              <p:nvCxnSpPr>
                <p:cNvPr id="128013" name="AutoShape 13"/>
                <p:cNvCxnSpPr>
                  <a:cxnSpLocks noChangeShapeType="1"/>
                  <a:stCxn id="128006" idx="2"/>
                </p:cNvCxnSpPr>
                <p:nvPr/>
              </p:nvCxnSpPr>
              <p:spPr bwMode="auto">
                <a:xfrm flipH="1">
                  <a:off x="432" y="1872"/>
                  <a:ext cx="528" cy="19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28014" name="AutoShape 14"/>
                <p:cNvCxnSpPr>
                  <a:cxnSpLocks noChangeShapeType="1"/>
                  <a:stCxn id="128008" idx="2"/>
                  <a:endCxn id="128012" idx="0"/>
                </p:cNvCxnSpPr>
                <p:nvPr/>
              </p:nvCxnSpPr>
              <p:spPr bwMode="auto">
                <a:xfrm flipH="1">
                  <a:off x="1842" y="1872"/>
                  <a:ext cx="78" cy="43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128015" name="Rectangle 15"/>
                <p:cNvSpPr>
                  <a:spLocks noChangeArrowheads="1"/>
                </p:cNvSpPr>
                <p:nvPr/>
              </p:nvSpPr>
              <p:spPr bwMode="auto">
                <a:xfrm>
                  <a:off x="2248" y="3110"/>
                  <a:ext cx="872" cy="672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1600" dirty="0"/>
                    <a:t>B</a:t>
                  </a:r>
                  <a:r>
                    <a:rPr lang="en-US" sz="1600" baseline="-25000" dirty="0"/>
                    <a:t>2</a:t>
                  </a:r>
                  <a:endParaRPr lang="en-US" sz="1600" dirty="0"/>
                </a:p>
                <a:p>
                  <a:pPr algn="ctr"/>
                  <a:r>
                    <a:rPr lang="en-US" sz="1600" dirty="0"/>
                    <a:t>Join NAND</a:t>
                  </a:r>
                </a:p>
                <a:p>
                  <a:pPr algn="ctr"/>
                  <a:r>
                    <a:rPr lang="en-US" sz="1600" dirty="0"/>
                    <a:t>C3 &lt;w&gt;, C4 &lt;w&gt;</a:t>
                  </a:r>
                </a:p>
              </p:txBody>
            </p:sp>
            <p:cxnSp>
              <p:nvCxnSpPr>
                <p:cNvPr id="128016" name="AutoShape 16"/>
                <p:cNvCxnSpPr>
                  <a:cxnSpLocks noChangeShapeType="1"/>
                  <a:stCxn id="128007" idx="2"/>
                  <a:endCxn id="128015" idx="0"/>
                </p:cNvCxnSpPr>
                <p:nvPr/>
              </p:nvCxnSpPr>
              <p:spPr bwMode="auto">
                <a:xfrm flipH="1">
                  <a:off x="2684" y="1872"/>
                  <a:ext cx="220" cy="1238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128017" name="AutoShape 17"/>
                <p:cNvCxnSpPr>
                  <a:cxnSpLocks noChangeShapeType="1"/>
                  <a:stCxn id="128012" idx="2"/>
                  <a:endCxn id="128015" idx="0"/>
                </p:cNvCxnSpPr>
                <p:nvPr/>
              </p:nvCxnSpPr>
              <p:spPr bwMode="auto">
                <a:xfrm>
                  <a:off x="1842" y="2976"/>
                  <a:ext cx="842" cy="13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128018" name="Rectangle 18"/>
                <p:cNvSpPr>
                  <a:spLocks noChangeArrowheads="1"/>
                </p:cNvSpPr>
                <p:nvPr/>
              </p:nvSpPr>
              <p:spPr bwMode="auto">
                <a:xfrm>
                  <a:off x="1626" y="4032"/>
                  <a:ext cx="2116" cy="288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1600" dirty="0"/>
                    <a:t>Add “pickup object” &lt;w&gt; to WM</a:t>
                  </a:r>
                </a:p>
              </p:txBody>
            </p:sp>
            <p:cxnSp>
              <p:nvCxnSpPr>
                <p:cNvPr id="128019" name="AutoShape 19"/>
                <p:cNvCxnSpPr>
                  <a:cxnSpLocks noChangeShapeType="1"/>
                  <a:stCxn id="128015" idx="2"/>
                  <a:endCxn id="128018" idx="0"/>
                </p:cNvCxnSpPr>
                <p:nvPr/>
              </p:nvCxnSpPr>
              <p:spPr bwMode="auto">
                <a:xfrm>
                  <a:off x="2684" y="3782"/>
                  <a:ext cx="0" cy="25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0" y="2209800"/>
                <a:ext cx="1752600" cy="2133600"/>
                <a:chOff x="0" y="2209800"/>
                <a:chExt cx="1752600" cy="2133600"/>
              </a:xfrm>
            </p:grpSpPr>
            <p:sp>
              <p:nvSpPr>
                <p:cNvPr id="29" name="Rectangle 6"/>
                <p:cNvSpPr>
                  <a:spLocks noChangeArrowheads="1"/>
                </p:cNvSpPr>
                <p:nvPr/>
              </p:nvSpPr>
              <p:spPr bwMode="auto">
                <a:xfrm>
                  <a:off x="0" y="2209800"/>
                  <a:ext cx="1219200" cy="76200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1600" dirty="0"/>
                    <a:t>A</a:t>
                  </a:r>
                  <a:r>
                    <a:rPr lang="en-US" sz="1600" baseline="-25000" dirty="0"/>
                    <a:t>0</a:t>
                  </a:r>
                </a:p>
                <a:p>
                  <a:pPr algn="ctr"/>
                  <a:r>
                    <a:rPr lang="en-US" sz="1600" dirty="0"/>
                    <a:t>Test </a:t>
                  </a:r>
                </a:p>
                <a:p>
                  <a:pPr algn="ctr"/>
                  <a:r>
                    <a:rPr lang="en-US" sz="1600" dirty="0"/>
                    <a:t>“goal pickup”</a:t>
                  </a:r>
                </a:p>
              </p:txBody>
            </p:sp>
            <p:sp>
              <p:nvSpPr>
                <p:cNvPr id="33" name="Rectangle 12"/>
                <p:cNvSpPr>
                  <a:spLocks noChangeArrowheads="1"/>
                </p:cNvSpPr>
                <p:nvPr/>
              </p:nvSpPr>
              <p:spPr bwMode="auto">
                <a:xfrm>
                  <a:off x="228600" y="3276600"/>
                  <a:ext cx="1524000" cy="1066800"/>
                </a:xfrm>
                <a:prstGeom prst="rect">
                  <a:avLst/>
                </a:prstGeom>
                <a:solidFill>
                  <a:schemeClr val="bg2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1600" dirty="0"/>
                    <a:t>B</a:t>
                  </a:r>
                  <a:r>
                    <a:rPr lang="en-US" sz="1600" baseline="-25000" dirty="0"/>
                    <a:t>0</a:t>
                  </a:r>
                </a:p>
                <a:p>
                  <a:pPr algn="ctr"/>
                  <a:r>
                    <a:rPr lang="en-US" sz="1600" dirty="0"/>
                    <a:t>Join AND</a:t>
                  </a:r>
                </a:p>
                <a:p>
                  <a:pPr algn="ctr"/>
                  <a:r>
                    <a:rPr lang="en-US" sz="1600" dirty="0"/>
                    <a:t>C1 &lt;s&gt;, C2 &lt;s&gt;</a:t>
                  </a:r>
                </a:p>
              </p:txBody>
            </p:sp>
            <p:cxnSp>
              <p:nvCxnSpPr>
                <p:cNvPr id="34" name="AutoShape 13"/>
                <p:cNvCxnSpPr>
                  <a:cxnSpLocks noChangeShapeType="1"/>
                  <a:stCxn id="29" idx="2"/>
                  <a:endCxn id="33" idx="0"/>
                </p:cNvCxnSpPr>
                <p:nvPr/>
              </p:nvCxnSpPr>
              <p:spPr bwMode="auto">
                <a:xfrm>
                  <a:off x="609600" y="2971800"/>
                  <a:ext cx="381000" cy="30480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</p:cxnSp>
          </p:grpSp>
        </p:grpSp>
        <p:cxnSp>
          <p:nvCxnSpPr>
            <p:cNvPr id="38" name="AutoShape 13"/>
            <p:cNvCxnSpPr>
              <a:cxnSpLocks noChangeShapeType="1"/>
              <a:stCxn id="33" idx="3"/>
              <a:endCxn id="128012" idx="1"/>
            </p:cNvCxnSpPr>
            <p:nvPr/>
          </p:nvCxnSpPr>
          <p:spPr bwMode="auto">
            <a:xfrm>
              <a:off x="1752600" y="3810000"/>
              <a:ext cx="762000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RETE Network: Example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4419600" y="1447800"/>
            <a:ext cx="1066800" cy="5334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2895600" y="2209800"/>
            <a:ext cx="1219200" cy="762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A</a:t>
            </a:r>
            <a:r>
              <a:rPr lang="en-US" sz="1600" baseline="-25000" dirty="0"/>
              <a:t>1</a:t>
            </a:r>
          </a:p>
          <a:p>
            <a:pPr algn="ctr"/>
            <a:r>
              <a:rPr lang="en-US" sz="1600" dirty="0"/>
              <a:t>Test </a:t>
            </a:r>
          </a:p>
          <a:p>
            <a:pPr algn="ctr"/>
            <a:r>
              <a:rPr lang="en-US" sz="1600" dirty="0"/>
              <a:t>“need” </a:t>
            </a:r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5943600" y="2209800"/>
            <a:ext cx="1295400" cy="762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A</a:t>
            </a:r>
            <a:r>
              <a:rPr lang="en-US" sz="1600" baseline="-25000" dirty="0"/>
              <a:t>3</a:t>
            </a:r>
            <a:endParaRPr lang="en-US" sz="1600" dirty="0"/>
          </a:p>
          <a:p>
            <a:pPr algn="ctr"/>
            <a:r>
              <a:rPr lang="en-US" sz="1600" dirty="0"/>
              <a:t>Test </a:t>
            </a:r>
          </a:p>
          <a:p>
            <a:pPr algn="ctr"/>
            <a:r>
              <a:rPr lang="en-US" sz="1600" dirty="0"/>
              <a:t>“name monkey”</a:t>
            </a:r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4419600" y="2209800"/>
            <a:ext cx="1219200" cy="762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A</a:t>
            </a:r>
            <a:r>
              <a:rPr lang="en-US" sz="1600" baseline="-25000" dirty="0"/>
              <a:t>2</a:t>
            </a:r>
            <a:endParaRPr lang="en-US" sz="1600" dirty="0"/>
          </a:p>
          <a:p>
            <a:pPr algn="ctr"/>
            <a:r>
              <a:rPr lang="en-US" sz="1600" dirty="0"/>
              <a:t>Test </a:t>
            </a:r>
          </a:p>
          <a:p>
            <a:pPr algn="ctr"/>
            <a:r>
              <a:rPr lang="en-US" sz="1600" dirty="0"/>
              <a:t>“sense”</a:t>
            </a:r>
          </a:p>
        </p:txBody>
      </p:sp>
      <p:cxnSp>
        <p:nvCxnSpPr>
          <p:cNvPr id="128009" name="AutoShape 9"/>
          <p:cNvCxnSpPr>
            <a:cxnSpLocks noChangeShapeType="1"/>
            <a:stCxn id="128005" idx="2"/>
            <a:endCxn id="128006" idx="0"/>
          </p:cNvCxnSpPr>
          <p:nvPr/>
        </p:nvCxnSpPr>
        <p:spPr bwMode="auto">
          <a:xfrm flipH="1">
            <a:off x="3505200" y="1981200"/>
            <a:ext cx="14478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10" name="AutoShape 10"/>
          <p:cNvCxnSpPr>
            <a:cxnSpLocks noChangeShapeType="1"/>
            <a:stCxn id="128005" idx="2"/>
            <a:endCxn id="128008" idx="0"/>
          </p:cNvCxnSpPr>
          <p:nvPr/>
        </p:nvCxnSpPr>
        <p:spPr bwMode="auto">
          <a:xfrm>
            <a:off x="4953000" y="1981200"/>
            <a:ext cx="762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11" name="AutoShape 11"/>
          <p:cNvCxnSpPr>
            <a:cxnSpLocks noChangeShapeType="1"/>
            <a:stCxn id="128005" idx="2"/>
            <a:endCxn id="128007" idx="0"/>
          </p:cNvCxnSpPr>
          <p:nvPr/>
        </p:nvCxnSpPr>
        <p:spPr bwMode="auto">
          <a:xfrm>
            <a:off x="4953000" y="1981200"/>
            <a:ext cx="16383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4043373" y="3657600"/>
            <a:ext cx="1733550" cy="1066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B</a:t>
            </a:r>
            <a:r>
              <a:rPr lang="en-US" sz="1600" baseline="-25000" dirty="0"/>
              <a:t>1</a:t>
            </a:r>
            <a:endParaRPr lang="en-US" sz="1600" dirty="0"/>
          </a:p>
          <a:p>
            <a:pPr algn="ctr"/>
            <a:r>
              <a:rPr lang="en-US" sz="1600" dirty="0"/>
              <a:t>Join AND</a:t>
            </a:r>
          </a:p>
          <a:p>
            <a:pPr algn="ctr"/>
            <a:r>
              <a:rPr lang="en-US" sz="1600" dirty="0"/>
              <a:t>C2 &lt;s&gt;, C3 &lt;s&gt;</a:t>
            </a:r>
          </a:p>
          <a:p>
            <a:pPr algn="ctr"/>
            <a:r>
              <a:rPr lang="en-US" sz="1600" dirty="0"/>
              <a:t>C2 &lt;w&gt;, C3 &lt;w&gt;</a:t>
            </a:r>
          </a:p>
        </p:txBody>
      </p:sp>
      <p:cxnSp>
        <p:nvCxnSpPr>
          <p:cNvPr id="128013" name="AutoShape 13"/>
          <p:cNvCxnSpPr>
            <a:cxnSpLocks noChangeShapeType="1"/>
            <a:stCxn id="128006" idx="2"/>
          </p:cNvCxnSpPr>
          <p:nvPr/>
        </p:nvCxnSpPr>
        <p:spPr bwMode="auto">
          <a:xfrm flipH="1">
            <a:off x="2667000" y="2971800"/>
            <a:ext cx="8382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14" name="AutoShape 14"/>
          <p:cNvCxnSpPr>
            <a:cxnSpLocks noChangeShapeType="1"/>
            <a:stCxn id="128008" idx="2"/>
            <a:endCxn id="128012" idx="0"/>
          </p:cNvCxnSpPr>
          <p:nvPr/>
        </p:nvCxnSpPr>
        <p:spPr bwMode="auto">
          <a:xfrm flipH="1">
            <a:off x="4910148" y="2971800"/>
            <a:ext cx="119052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5549900" y="4937125"/>
            <a:ext cx="1384300" cy="1066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B</a:t>
            </a:r>
            <a:r>
              <a:rPr lang="en-US" sz="1600" baseline="-25000" dirty="0"/>
              <a:t>2</a:t>
            </a:r>
            <a:endParaRPr lang="en-US" sz="1600" dirty="0"/>
          </a:p>
          <a:p>
            <a:pPr algn="ctr"/>
            <a:r>
              <a:rPr lang="en-US" sz="1600" dirty="0"/>
              <a:t>Join NAND</a:t>
            </a:r>
          </a:p>
          <a:p>
            <a:pPr algn="ctr"/>
            <a:r>
              <a:rPr lang="en-US" sz="1600" dirty="0"/>
              <a:t>C3 &lt;w&gt;, C4 &lt;w&gt;</a:t>
            </a:r>
          </a:p>
        </p:txBody>
      </p:sp>
      <p:cxnSp>
        <p:nvCxnSpPr>
          <p:cNvPr id="128016" name="AutoShape 16"/>
          <p:cNvCxnSpPr>
            <a:cxnSpLocks noChangeShapeType="1"/>
            <a:stCxn id="128007" idx="2"/>
            <a:endCxn id="128015" idx="0"/>
          </p:cNvCxnSpPr>
          <p:nvPr/>
        </p:nvCxnSpPr>
        <p:spPr bwMode="auto">
          <a:xfrm flipH="1">
            <a:off x="6242050" y="2971801"/>
            <a:ext cx="349250" cy="19653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8017" name="AutoShape 17"/>
          <p:cNvCxnSpPr>
            <a:cxnSpLocks noChangeShapeType="1"/>
            <a:stCxn id="128012" idx="2"/>
            <a:endCxn id="128015" idx="0"/>
          </p:cNvCxnSpPr>
          <p:nvPr/>
        </p:nvCxnSpPr>
        <p:spPr bwMode="auto">
          <a:xfrm>
            <a:off x="4910148" y="4724400"/>
            <a:ext cx="1331902" cy="212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28018" name="Rectangle 18"/>
          <p:cNvSpPr>
            <a:spLocks noChangeArrowheads="1"/>
          </p:cNvSpPr>
          <p:nvPr/>
        </p:nvSpPr>
        <p:spPr bwMode="auto">
          <a:xfrm>
            <a:off x="4605338" y="6405418"/>
            <a:ext cx="2286000" cy="4572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/>
              <a:t>Add “pickup object” to MS</a:t>
            </a:r>
          </a:p>
        </p:txBody>
      </p:sp>
      <p:cxnSp>
        <p:nvCxnSpPr>
          <p:cNvPr id="128019" name="AutoShape 19"/>
          <p:cNvCxnSpPr>
            <a:cxnSpLocks noChangeShapeType="1"/>
          </p:cNvCxnSpPr>
          <p:nvPr/>
        </p:nvCxnSpPr>
        <p:spPr bwMode="auto">
          <a:xfrm>
            <a:off x="6221413" y="6003926"/>
            <a:ext cx="6350" cy="3968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13" name="Group 12"/>
          <p:cNvGrpSpPr/>
          <p:nvPr/>
        </p:nvGrpSpPr>
        <p:grpSpPr>
          <a:xfrm>
            <a:off x="1524000" y="2209800"/>
            <a:ext cx="1752600" cy="2133600"/>
            <a:chOff x="0" y="2209800"/>
            <a:chExt cx="1752600" cy="2133600"/>
          </a:xfrm>
        </p:grpSpPr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0" y="2209800"/>
              <a:ext cx="1219200" cy="7620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/>
                <a:t>A</a:t>
              </a:r>
              <a:r>
                <a:rPr lang="en-US" sz="1600" baseline="-25000" dirty="0"/>
                <a:t>0</a:t>
              </a:r>
            </a:p>
            <a:p>
              <a:pPr algn="ctr"/>
              <a:r>
                <a:rPr lang="en-US" sz="1600" dirty="0"/>
                <a:t>Test </a:t>
              </a:r>
            </a:p>
            <a:p>
              <a:pPr algn="ctr"/>
              <a:r>
                <a:rPr lang="en-US" sz="1600" dirty="0"/>
                <a:t>“goal pickup”</a:t>
              </a:r>
            </a:p>
          </p:txBody>
        </p:sp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228600" y="3276600"/>
              <a:ext cx="1524000" cy="106680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600" dirty="0"/>
                <a:t>B</a:t>
              </a:r>
              <a:r>
                <a:rPr lang="en-US" sz="1600" baseline="-25000" dirty="0"/>
                <a:t>0</a:t>
              </a:r>
            </a:p>
            <a:p>
              <a:pPr algn="ctr"/>
              <a:r>
                <a:rPr lang="en-US" sz="1600" dirty="0"/>
                <a:t>Join AND</a:t>
              </a:r>
            </a:p>
            <a:p>
              <a:pPr algn="ctr"/>
              <a:r>
                <a:rPr lang="en-US" sz="1600" dirty="0"/>
                <a:t>C1 &lt;s&gt;, C2 &lt;s&gt;</a:t>
              </a:r>
            </a:p>
          </p:txBody>
        </p:sp>
        <p:cxnSp>
          <p:nvCxnSpPr>
            <p:cNvPr id="34" name="AutoShape 13"/>
            <p:cNvCxnSpPr>
              <a:cxnSpLocks noChangeShapeType="1"/>
              <a:stCxn id="29" idx="2"/>
              <a:endCxn id="33" idx="0"/>
            </p:cNvCxnSpPr>
            <p:nvPr/>
          </p:nvCxnSpPr>
          <p:spPr bwMode="auto">
            <a:xfrm>
              <a:off x="609600" y="2971800"/>
              <a:ext cx="381000" cy="304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cxnSp>
        <p:nvCxnSpPr>
          <p:cNvPr id="38" name="AutoShape 13"/>
          <p:cNvCxnSpPr>
            <a:cxnSpLocks noChangeShapeType="1"/>
            <a:stCxn id="33" idx="3"/>
            <a:endCxn id="128012" idx="1"/>
          </p:cNvCxnSpPr>
          <p:nvPr/>
        </p:nvCxnSpPr>
        <p:spPr bwMode="auto">
          <a:xfrm>
            <a:off x="3276600" y="3810000"/>
            <a:ext cx="766773" cy="381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7239000" y="4419600"/>
            <a:ext cx="33528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Add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(s1 ^goal pickup)</a:t>
            </a: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7239000" y="4668602"/>
            <a:ext cx="28194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Add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(s1 ^need x1)</a:t>
            </a:r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7239000" y="4917604"/>
            <a:ext cx="30480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Add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(x1 ^name monkey)</a:t>
            </a: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7239000" y="5471406"/>
            <a:ext cx="32004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Add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(s1 ^sense x1)</a:t>
            </a:r>
          </a:p>
        </p:txBody>
      </p:sp>
      <p:sp>
        <p:nvSpPr>
          <p:cNvPr id="69" name="Text Box 24"/>
          <p:cNvSpPr txBox="1">
            <a:spLocks noChangeArrowheads="1"/>
          </p:cNvSpPr>
          <p:nvPr/>
        </p:nvSpPr>
        <p:spPr bwMode="auto">
          <a:xfrm>
            <a:off x="7239000" y="5720408"/>
            <a:ext cx="33862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Remove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(x1 ^name monkey)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441487" y="2971801"/>
            <a:ext cx="1765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3300"/>
                </a:solidFill>
                <a:latin typeface="Courier New" pitchFamily="49" charset="0"/>
              </a:rPr>
              <a:t>(s1 ^goal pickup)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3058391" y="2971801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3300"/>
                </a:solidFill>
                <a:latin typeface="Courier New" pitchFamily="49" charset="0"/>
              </a:rPr>
              <a:t>(s1 ^need x1)</a:t>
            </a:r>
            <a:endParaRPr lang="en-US" sz="1200" dirty="0"/>
          </a:p>
        </p:txBody>
      </p:sp>
      <p:sp>
        <p:nvSpPr>
          <p:cNvPr id="74" name="Rectangle 73"/>
          <p:cNvSpPr/>
          <p:nvPr/>
        </p:nvSpPr>
        <p:spPr>
          <a:xfrm>
            <a:off x="1585500" y="4374097"/>
            <a:ext cx="1858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3300"/>
                </a:solidFill>
                <a:latin typeface="Courier New" pitchFamily="49" charset="0"/>
              </a:rPr>
              <a:t>[(s1 ^goal pickup)</a:t>
            </a:r>
          </a:p>
          <a:p>
            <a:r>
              <a:rPr lang="en-US" sz="1200" b="1" dirty="0">
                <a:solidFill>
                  <a:srgbClr val="FF3300"/>
                </a:solidFill>
                <a:latin typeface="Courier New" pitchFamily="49" charset="0"/>
              </a:rPr>
              <a:t> (s1 ^need x1)]</a:t>
            </a:r>
            <a:endParaRPr lang="en-US" sz="1200" dirty="0"/>
          </a:p>
        </p:txBody>
      </p:sp>
      <p:sp>
        <p:nvSpPr>
          <p:cNvPr id="75" name="Rectangle 74"/>
          <p:cNvSpPr/>
          <p:nvPr/>
        </p:nvSpPr>
        <p:spPr>
          <a:xfrm>
            <a:off x="5906656" y="3039919"/>
            <a:ext cx="17652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3300"/>
                </a:solidFill>
                <a:latin typeface="Courier New" pitchFamily="49" charset="0"/>
              </a:rPr>
              <a:t>(x1 ^name monkey)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4294435" y="2971801"/>
            <a:ext cx="1486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3300"/>
                </a:solidFill>
                <a:latin typeface="Courier New" pitchFamily="49" charset="0"/>
              </a:rPr>
              <a:t>(s1 ^sense x1)</a:t>
            </a:r>
            <a:endParaRPr lang="en-US" sz="1200" dirty="0"/>
          </a:p>
        </p:txBody>
      </p:sp>
      <p:sp>
        <p:nvSpPr>
          <p:cNvPr id="77" name="Rectangle 76"/>
          <p:cNvSpPr/>
          <p:nvPr/>
        </p:nvSpPr>
        <p:spPr>
          <a:xfrm>
            <a:off x="3676238" y="4724401"/>
            <a:ext cx="1858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3300"/>
                </a:solidFill>
                <a:latin typeface="Courier New" pitchFamily="49" charset="0"/>
              </a:rPr>
              <a:t>[(s1 ^goal pickup)</a:t>
            </a:r>
          </a:p>
          <a:p>
            <a:r>
              <a:rPr lang="en-US" sz="1200" b="1" dirty="0">
                <a:solidFill>
                  <a:srgbClr val="FF3300"/>
                </a:solidFill>
                <a:latin typeface="Courier New" pitchFamily="49" charset="0"/>
              </a:rPr>
              <a:t> (s1 ^need x1)</a:t>
            </a:r>
          </a:p>
          <a:p>
            <a:r>
              <a:rPr lang="en-US" sz="1200" b="1" dirty="0">
                <a:solidFill>
                  <a:srgbClr val="FF3300"/>
                </a:solidFill>
                <a:latin typeface="Courier New" pitchFamily="49" charset="0"/>
              </a:rPr>
              <a:t> (s1 ^sense x1)]</a:t>
            </a:r>
            <a:endParaRPr lang="en-US" sz="1200" dirty="0"/>
          </a:p>
        </p:txBody>
      </p:sp>
      <p:sp>
        <p:nvSpPr>
          <p:cNvPr id="78" name="Rectangle 77"/>
          <p:cNvSpPr/>
          <p:nvPr/>
        </p:nvSpPr>
        <p:spPr>
          <a:xfrm>
            <a:off x="3888169" y="5776207"/>
            <a:ext cx="18582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3300"/>
                </a:solidFill>
                <a:latin typeface="Courier New" pitchFamily="49" charset="0"/>
              </a:rPr>
              <a:t>[(s1 ^goal pickup)</a:t>
            </a:r>
          </a:p>
          <a:p>
            <a:r>
              <a:rPr lang="en-US" sz="1200" b="1" dirty="0">
                <a:solidFill>
                  <a:srgbClr val="FF3300"/>
                </a:solidFill>
                <a:latin typeface="Courier New" pitchFamily="49" charset="0"/>
              </a:rPr>
              <a:t> (s1 ^need x1)</a:t>
            </a:r>
          </a:p>
          <a:p>
            <a:r>
              <a:rPr lang="en-US" sz="1200" b="1" dirty="0">
                <a:solidFill>
                  <a:srgbClr val="FF3300"/>
                </a:solidFill>
                <a:latin typeface="Courier New" pitchFamily="49" charset="0"/>
              </a:rPr>
              <a:t> (s1 ^sense x1)]</a:t>
            </a:r>
            <a:endParaRPr lang="en-US" sz="1200" dirty="0"/>
          </a:p>
        </p:txBody>
      </p:sp>
      <p:sp>
        <p:nvSpPr>
          <p:cNvPr id="79" name="Text Box 24"/>
          <p:cNvSpPr txBox="1">
            <a:spLocks noChangeArrowheads="1"/>
          </p:cNvSpPr>
          <p:nvPr/>
        </p:nvSpPr>
        <p:spPr bwMode="auto">
          <a:xfrm>
            <a:off x="7260359" y="5955268"/>
            <a:ext cx="3386282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Remove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(s1 ^goal pickup)</a:t>
            </a:r>
          </a:p>
        </p:txBody>
      </p:sp>
      <p:sp>
        <p:nvSpPr>
          <p:cNvPr id="80" name="Text Box 22"/>
          <p:cNvSpPr txBox="1">
            <a:spLocks noChangeArrowheads="1"/>
          </p:cNvSpPr>
          <p:nvPr/>
        </p:nvSpPr>
        <p:spPr bwMode="auto">
          <a:xfrm>
            <a:off x="7260359" y="5186065"/>
            <a:ext cx="28194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/>
              <a:t>Add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(s1 ^need z1)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048000" y="3152002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3300"/>
                </a:solidFill>
                <a:latin typeface="Courier New" pitchFamily="49" charset="0"/>
              </a:rPr>
              <a:t>(s1 ^need z1)</a:t>
            </a:r>
            <a:endParaRPr lang="en-US" sz="1200" dirty="0"/>
          </a:p>
        </p:txBody>
      </p:sp>
      <p:sp>
        <p:nvSpPr>
          <p:cNvPr id="82" name="Rectangle 81"/>
          <p:cNvSpPr/>
          <p:nvPr/>
        </p:nvSpPr>
        <p:spPr>
          <a:xfrm>
            <a:off x="1600201" y="4853269"/>
            <a:ext cx="1858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3300"/>
                </a:solidFill>
                <a:latin typeface="Courier New" pitchFamily="49" charset="0"/>
              </a:rPr>
              <a:t>[(s1 ^goal pickup)</a:t>
            </a:r>
          </a:p>
          <a:p>
            <a:r>
              <a:rPr lang="en-US" sz="1200" b="1" dirty="0">
                <a:solidFill>
                  <a:srgbClr val="FF3300"/>
                </a:solidFill>
                <a:latin typeface="Courier New" pitchFamily="49" charset="0"/>
              </a:rPr>
              <a:t> (s1 ^need z1)]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6367E-E551-2070-DD49-0214EF11D268}"/>
              </a:ext>
            </a:extLst>
          </p:cNvPr>
          <p:cNvSpPr txBox="1"/>
          <p:nvPr/>
        </p:nvSpPr>
        <p:spPr>
          <a:xfrm>
            <a:off x="624068" y="6449352"/>
            <a:ext cx="976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Token</a:t>
            </a:r>
            <a:endParaRPr lang="en-US" sz="1800" b="1" dirty="0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0CDC6A8-4860-9FE1-40D2-EEFB0F537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2899" y="865334"/>
            <a:ext cx="4064117" cy="258532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</a:rPr>
              <a:t>sp</a:t>
            </a:r>
            <a:r>
              <a:rPr lang="en-US" b="1" dirty="0">
                <a:latin typeface="Courier New" pitchFamily="49" charset="0"/>
              </a:rPr>
              <a:t> pickup-object</a:t>
            </a:r>
          </a:p>
          <a:p>
            <a:r>
              <a:rPr lang="en-US" b="1" dirty="0">
                <a:latin typeface="Courier New" pitchFamily="49" charset="0"/>
              </a:rPr>
              <a:t>   (&lt;s&gt; ^goal pickup)     C1</a:t>
            </a:r>
          </a:p>
          <a:p>
            <a:r>
              <a:rPr lang="en-US" b="1" dirty="0">
                <a:latin typeface="Courier New" pitchFamily="49" charset="0"/>
              </a:rPr>
              <a:t>   (&lt;s&gt; ^need &lt;w&gt;)        C2 </a:t>
            </a:r>
          </a:p>
          <a:p>
            <a:r>
              <a:rPr lang="en-US" b="1" dirty="0">
                <a:latin typeface="Courier New" pitchFamily="49" charset="0"/>
              </a:rPr>
              <a:t>   (&lt;s&gt; ^sense &lt;w&gt;)       C3</a:t>
            </a:r>
          </a:p>
          <a:p>
            <a:r>
              <a:rPr lang="en-US" b="1" dirty="0">
                <a:latin typeface="Courier New" pitchFamily="49" charset="0"/>
              </a:rPr>
              <a:t>  -(&lt;w&gt; ^name monkey)     C4</a:t>
            </a:r>
          </a:p>
          <a:p>
            <a:r>
              <a:rPr lang="en-US" b="1" dirty="0">
                <a:latin typeface="Courier New" pitchFamily="49" charset="0"/>
              </a:rPr>
              <a:t>--&gt;</a:t>
            </a:r>
          </a:p>
          <a:p>
            <a:r>
              <a:rPr lang="en-US" b="1" dirty="0">
                <a:latin typeface="Courier New" pitchFamily="49" charset="0"/>
              </a:rPr>
              <a:t>   (&lt;s&gt; ^operator &lt;o&gt;</a:t>
            </a:r>
          </a:p>
          <a:p>
            <a:r>
              <a:rPr lang="en-US" b="1" dirty="0">
                <a:latin typeface="Courier New" pitchFamily="49" charset="0"/>
              </a:rPr>
              <a:t>        ^type pickup</a:t>
            </a:r>
          </a:p>
          <a:p>
            <a:r>
              <a:rPr lang="en-US" b="1" dirty="0">
                <a:latin typeface="Courier New" pitchFamily="49" charset="0"/>
              </a:rPr>
              <a:t>        ^object &lt;w&gt;))</a:t>
            </a:r>
          </a:p>
        </p:txBody>
      </p:sp>
    </p:spTree>
    <p:extLst>
      <p:ext uri="{BB962C8B-B14F-4D97-AF65-F5344CB8AC3E}">
        <p14:creationId xmlns:p14="http://schemas.microsoft.com/office/powerpoint/2010/main" val="125267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1" grpId="0" autoUpdateAnimBg="0"/>
      <p:bldP spid="42" grpId="0" autoUpdateAnimBg="0"/>
      <p:bldP spid="43" grpId="0" autoUpdateAnimBg="0"/>
      <p:bldP spid="69" grpId="0" autoUpdateAnimBg="0"/>
      <p:bldP spid="45" grpId="0"/>
      <p:bldP spid="45" grpId="1"/>
      <p:bldP spid="73" grpId="0"/>
      <p:bldP spid="74" grpId="0"/>
      <p:bldP spid="74" grpId="1"/>
      <p:bldP spid="75" grpId="0"/>
      <p:bldP spid="75" grpId="1"/>
      <p:bldP spid="76" grpId="0"/>
      <p:bldP spid="77" grpId="0"/>
      <p:bldP spid="77" grpId="1"/>
      <p:bldP spid="78" grpId="0"/>
      <p:bldP spid="78" grpId="1"/>
      <p:bldP spid="79" grpId="0" autoUpdateAnimBg="0"/>
      <p:bldP spid="80" grpId="0" autoUpdateAnimBg="0"/>
      <p:bldP spid="81" grpId="0"/>
      <p:bldP spid="82" grpId="0"/>
    </p:bldLst>
  </p:timing>
</p:sld>
</file>

<file path=ppt/theme/theme1.xml><?xml version="1.0" encoding="utf-8"?>
<a:theme xmlns:a="http://schemas.openxmlformats.org/drawingml/2006/main" name="DARPA-CIC-ST-LLM-Innovation-Fin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C_Template_V1" id="{8BC6D404-11AE-DF48-A65E-53F30410AF22}" vid="{D3CEEA80-1A1F-0E4B-935B-547A7867DF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New-RL</Template>
  <TotalTime>615</TotalTime>
  <Words>2383</Words>
  <Application>Microsoft Office PowerPoint</Application>
  <PresentationFormat>Widescreen</PresentationFormat>
  <Paragraphs>354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Helvetica Neue</vt:lpstr>
      <vt:lpstr>DARPA-CIC-ST-LLM-Innovation-Final</vt:lpstr>
      <vt:lpstr>Soar Decision-Level Efficiency</vt:lpstr>
      <vt:lpstr>Soar Agent Computational Efficiency</vt:lpstr>
      <vt:lpstr>1.1 Move Rejection Preferences Into Proposal</vt:lpstr>
      <vt:lpstr>1.2. Elaboration vs. Operator</vt:lpstr>
      <vt:lpstr>1.3. Repeated Rule Firing on Changing I/O</vt:lpstr>
      <vt:lpstr>2.Cost of Debugger</vt:lpstr>
      <vt:lpstr>3. Rule Matching: The RETE</vt:lpstr>
      <vt:lpstr>RETE Network: Single Rule</vt:lpstr>
      <vt:lpstr>RETE Network: Example</vt:lpstr>
      <vt:lpstr>RETE Network: Sharing</vt:lpstr>
      <vt:lpstr>Why Should I Care?</vt:lpstr>
      <vt:lpstr>KenKen</vt:lpstr>
      <vt:lpstr>How Influence Rule Condition Orderings </vt:lpstr>
      <vt:lpstr>Comparison of optimization to no optimization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Laird</dc:creator>
  <cp:lastModifiedBy>John Laird</cp:lastModifiedBy>
  <cp:revision>1</cp:revision>
  <dcterms:created xsi:type="dcterms:W3CDTF">2023-06-11T21:29:09Z</dcterms:created>
  <dcterms:modified xsi:type="dcterms:W3CDTF">2023-06-13T17:17:11Z</dcterms:modified>
</cp:coreProperties>
</file>