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emf" ContentType="image/x-emf"/>
  <Default Extension="vml" ContentType="application/vnd.openxmlformats-officedocument.vmlDrawing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embeddings/oleObject1.bin" ContentType="application/vnd.openxmlformats-officedocument.oleObject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rts/chart5.xml" ContentType="application/vnd.openxmlformats-officedocument.drawingml.chart+xml"/>
  <Override PartName="/ppt/notesSlides/notesSlide11.xml" ContentType="application/vnd.openxmlformats-officedocument.presentationml.notesSlide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7" r:id="rId3"/>
    <p:sldId id="258" r:id="rId4"/>
    <p:sldId id="259" r:id="rId5"/>
    <p:sldId id="260" r:id="rId6"/>
    <p:sldId id="265" r:id="rId7"/>
    <p:sldId id="261" r:id="rId8"/>
    <p:sldId id="262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2" d="100"/>
          <a:sy n="112" d="100"/>
        </p:scale>
        <p:origin x="-1368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handoutMaster" Target="handoutMasters/handoutMaster1.xml"/><Relationship Id="rId21" Type="http://schemas.openxmlformats.org/officeDocument/2006/relationships/printerSettings" Target="printerSettings/printerSettings1.bin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AFOSR-2011:Review:wma_intuition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MA:Papers:ACS-2011:resources:laird-epmem:final_cse-epmem-graphs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MA:Papers:ACS-2011:resources:laird-rules:final_no-epmem-graphs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MA:Papers:ACS-2011:resources:laird-epmem:final_cse-epmem-graphs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WMA:Papers:ICCM-2012:talk:mem_visual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:Users:nlderbin:Documents:workspace:_documents:Soar:Thesis:Defense:dice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v>Infrequent</c:v>
          </c:tx>
          <c:spPr>
            <a:ln w="47625">
              <a:noFill/>
            </a:ln>
          </c:spPr>
          <c:xVal>
            <c:numRef>
              <c:f>wma.csv!$A$3:$A$103</c:f>
              <c:numCache>
                <c:formatCode>General</c:formatCode>
                <c:ptCount val="1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wma.csv!$C$3:$C$103</c:f>
              <c:numCache>
                <c:formatCode>General</c:formatCode>
                <c:ptCount val="101"/>
                <c:pt idx="1">
                  <c:v>1.4</c:v>
                </c:pt>
                <c:pt idx="2">
                  <c:v>1.0</c:v>
                </c:pt>
                <c:pt idx="3">
                  <c:v>0.84</c:v>
                </c:pt>
                <c:pt idx="4">
                  <c:v>0.69</c:v>
                </c:pt>
                <c:pt idx="5">
                  <c:v>0.58</c:v>
                </c:pt>
                <c:pt idx="6">
                  <c:v>0.49</c:v>
                </c:pt>
                <c:pt idx="7">
                  <c:v>0.41</c:v>
                </c:pt>
                <c:pt idx="8">
                  <c:v>0.35</c:v>
                </c:pt>
                <c:pt idx="9">
                  <c:v>0.29</c:v>
                </c:pt>
                <c:pt idx="10">
                  <c:v>0.82</c:v>
                </c:pt>
                <c:pt idx="11">
                  <c:v>0.65</c:v>
                </c:pt>
                <c:pt idx="12">
                  <c:v>0.55</c:v>
                </c:pt>
                <c:pt idx="13">
                  <c:v>0.48</c:v>
                </c:pt>
                <c:pt idx="14">
                  <c:v>0.42</c:v>
                </c:pt>
                <c:pt idx="15">
                  <c:v>1.2</c:v>
                </c:pt>
                <c:pt idx="16">
                  <c:v>1.0</c:v>
                </c:pt>
                <c:pt idx="17">
                  <c:v>0.91</c:v>
                </c:pt>
                <c:pt idx="18">
                  <c:v>0.82</c:v>
                </c:pt>
                <c:pt idx="19">
                  <c:v>0.76</c:v>
                </c:pt>
                <c:pt idx="20">
                  <c:v>0.7</c:v>
                </c:pt>
                <c:pt idx="21">
                  <c:v>0.65</c:v>
                </c:pt>
                <c:pt idx="22">
                  <c:v>0.61</c:v>
                </c:pt>
                <c:pt idx="23">
                  <c:v>0.57</c:v>
                </c:pt>
                <c:pt idx="24">
                  <c:v>0.53</c:v>
                </c:pt>
                <c:pt idx="25">
                  <c:v>0.5</c:v>
                </c:pt>
                <c:pt idx="26">
                  <c:v>0.47</c:v>
                </c:pt>
                <c:pt idx="27">
                  <c:v>0.44</c:v>
                </c:pt>
                <c:pt idx="28">
                  <c:v>0.42</c:v>
                </c:pt>
                <c:pt idx="29">
                  <c:v>0.39</c:v>
                </c:pt>
                <c:pt idx="30">
                  <c:v>0.37</c:v>
                </c:pt>
                <c:pt idx="31">
                  <c:v>0.35</c:v>
                </c:pt>
                <c:pt idx="32">
                  <c:v>1.2</c:v>
                </c:pt>
                <c:pt idx="33">
                  <c:v>1.0</c:v>
                </c:pt>
                <c:pt idx="34">
                  <c:v>0.91</c:v>
                </c:pt>
                <c:pt idx="35">
                  <c:v>0.84</c:v>
                </c:pt>
                <c:pt idx="36">
                  <c:v>0.78</c:v>
                </c:pt>
                <c:pt idx="37">
                  <c:v>0.73</c:v>
                </c:pt>
                <c:pt idx="38">
                  <c:v>0.69</c:v>
                </c:pt>
                <c:pt idx="39">
                  <c:v>0.66</c:v>
                </c:pt>
                <c:pt idx="40">
                  <c:v>1.4</c:v>
                </c:pt>
                <c:pt idx="41">
                  <c:v>1.2</c:v>
                </c:pt>
                <c:pt idx="42">
                  <c:v>1.1</c:v>
                </c:pt>
                <c:pt idx="43">
                  <c:v>1.0</c:v>
                </c:pt>
                <c:pt idx="44">
                  <c:v>0.95</c:v>
                </c:pt>
                <c:pt idx="45">
                  <c:v>0.91</c:v>
                </c:pt>
                <c:pt idx="46">
                  <c:v>0.87</c:v>
                </c:pt>
                <c:pt idx="47">
                  <c:v>0.83</c:v>
                </c:pt>
                <c:pt idx="48">
                  <c:v>0.8</c:v>
                </c:pt>
                <c:pt idx="49">
                  <c:v>0.78</c:v>
                </c:pt>
                <c:pt idx="50">
                  <c:v>0.75</c:v>
                </c:pt>
                <c:pt idx="51">
                  <c:v>0.73</c:v>
                </c:pt>
                <c:pt idx="52">
                  <c:v>0.7</c:v>
                </c:pt>
                <c:pt idx="53">
                  <c:v>0.68</c:v>
                </c:pt>
                <c:pt idx="54">
                  <c:v>0.66</c:v>
                </c:pt>
                <c:pt idx="55">
                  <c:v>0.65</c:v>
                </c:pt>
                <c:pt idx="56">
                  <c:v>0.63</c:v>
                </c:pt>
                <c:pt idx="57">
                  <c:v>0.61</c:v>
                </c:pt>
                <c:pt idx="58">
                  <c:v>0.6</c:v>
                </c:pt>
                <c:pt idx="59">
                  <c:v>0.58</c:v>
                </c:pt>
                <c:pt idx="60">
                  <c:v>0.56</c:v>
                </c:pt>
                <c:pt idx="61">
                  <c:v>0.55</c:v>
                </c:pt>
                <c:pt idx="62">
                  <c:v>0.54</c:v>
                </c:pt>
                <c:pt idx="63">
                  <c:v>0.52</c:v>
                </c:pt>
                <c:pt idx="64">
                  <c:v>0.51</c:v>
                </c:pt>
                <c:pt idx="65">
                  <c:v>0.5</c:v>
                </c:pt>
                <c:pt idx="66">
                  <c:v>0.49</c:v>
                </c:pt>
                <c:pt idx="67">
                  <c:v>0.47</c:v>
                </c:pt>
                <c:pt idx="68">
                  <c:v>0.46</c:v>
                </c:pt>
                <c:pt idx="69">
                  <c:v>0.45</c:v>
                </c:pt>
                <c:pt idx="70">
                  <c:v>0.44</c:v>
                </c:pt>
                <c:pt idx="71">
                  <c:v>0.43</c:v>
                </c:pt>
                <c:pt idx="72">
                  <c:v>0.42</c:v>
                </c:pt>
                <c:pt idx="73">
                  <c:v>0.41</c:v>
                </c:pt>
                <c:pt idx="74">
                  <c:v>0.4</c:v>
                </c:pt>
                <c:pt idx="75">
                  <c:v>0.39</c:v>
                </c:pt>
                <c:pt idx="76">
                  <c:v>0.38</c:v>
                </c:pt>
                <c:pt idx="77">
                  <c:v>0.37</c:v>
                </c:pt>
                <c:pt idx="78">
                  <c:v>0.36</c:v>
                </c:pt>
                <c:pt idx="79">
                  <c:v>0.35</c:v>
                </c:pt>
                <c:pt idx="80">
                  <c:v>0.34</c:v>
                </c:pt>
                <c:pt idx="81">
                  <c:v>0.34</c:v>
                </c:pt>
                <c:pt idx="82">
                  <c:v>0.33</c:v>
                </c:pt>
                <c:pt idx="83">
                  <c:v>0.32</c:v>
                </c:pt>
                <c:pt idx="84">
                  <c:v>0.31</c:v>
                </c:pt>
                <c:pt idx="85">
                  <c:v>0.3</c:v>
                </c:pt>
                <c:pt idx="86">
                  <c:v>0.29</c:v>
                </c:pt>
                <c:pt idx="87">
                  <c:v>0.29</c:v>
                </c:pt>
                <c:pt idx="88">
                  <c:v>0.28</c:v>
                </c:pt>
                <c:pt idx="89">
                  <c:v>0.27</c:v>
                </c:pt>
                <c:pt idx="90">
                  <c:v>0.26</c:v>
                </c:pt>
                <c:pt idx="91">
                  <c:v>0.26</c:v>
                </c:pt>
                <c:pt idx="92">
                  <c:v>0.25</c:v>
                </c:pt>
                <c:pt idx="93">
                  <c:v>0.24</c:v>
                </c:pt>
                <c:pt idx="94">
                  <c:v>0.24</c:v>
                </c:pt>
                <c:pt idx="95">
                  <c:v>0.23</c:v>
                </c:pt>
                <c:pt idx="96">
                  <c:v>0.22</c:v>
                </c:pt>
                <c:pt idx="97">
                  <c:v>0.22</c:v>
                </c:pt>
                <c:pt idx="98">
                  <c:v>0.21</c:v>
                </c:pt>
                <c:pt idx="99">
                  <c:v>0.2</c:v>
                </c:pt>
              </c:numCache>
            </c:numRef>
          </c:yVal>
          <c:smooth val="0"/>
        </c:ser>
        <c:ser>
          <c:idx val="1"/>
          <c:order val="1"/>
          <c:tx>
            <c:v>Once</c:v>
          </c:tx>
          <c:spPr>
            <a:ln w="47625">
              <a:noFill/>
            </a:ln>
          </c:spPr>
          <c:xVal>
            <c:numRef>
              <c:f>wma.csv!$A$3:$A$103</c:f>
              <c:numCache>
                <c:formatCode>General</c:formatCode>
                <c:ptCount val="101"/>
                <c:pt idx="0">
                  <c:v>1.0</c:v>
                </c:pt>
                <c:pt idx="1">
                  <c:v>2.0</c:v>
                </c:pt>
                <c:pt idx="2">
                  <c:v>3.0</c:v>
                </c:pt>
                <c:pt idx="3">
                  <c:v>4.0</c:v>
                </c:pt>
                <c:pt idx="4">
                  <c:v>5.0</c:v>
                </c:pt>
                <c:pt idx="5">
                  <c:v>6.0</c:v>
                </c:pt>
                <c:pt idx="6">
                  <c:v>7.0</c:v>
                </c:pt>
                <c:pt idx="7">
                  <c:v>8.0</c:v>
                </c:pt>
                <c:pt idx="8">
                  <c:v>9.0</c:v>
                </c:pt>
                <c:pt idx="9">
                  <c:v>10.0</c:v>
                </c:pt>
                <c:pt idx="10">
                  <c:v>11.0</c:v>
                </c:pt>
                <c:pt idx="11">
                  <c:v>12.0</c:v>
                </c:pt>
                <c:pt idx="12">
                  <c:v>13.0</c:v>
                </c:pt>
                <c:pt idx="13">
                  <c:v>14.0</c:v>
                </c:pt>
                <c:pt idx="14">
                  <c:v>15.0</c:v>
                </c:pt>
                <c:pt idx="15">
                  <c:v>16.0</c:v>
                </c:pt>
                <c:pt idx="16">
                  <c:v>17.0</c:v>
                </c:pt>
                <c:pt idx="17">
                  <c:v>18.0</c:v>
                </c:pt>
                <c:pt idx="18">
                  <c:v>19.0</c:v>
                </c:pt>
                <c:pt idx="19">
                  <c:v>20.0</c:v>
                </c:pt>
                <c:pt idx="20">
                  <c:v>21.0</c:v>
                </c:pt>
                <c:pt idx="21">
                  <c:v>22.0</c:v>
                </c:pt>
                <c:pt idx="22">
                  <c:v>23.0</c:v>
                </c:pt>
                <c:pt idx="23">
                  <c:v>24.0</c:v>
                </c:pt>
                <c:pt idx="24">
                  <c:v>25.0</c:v>
                </c:pt>
                <c:pt idx="25">
                  <c:v>26.0</c:v>
                </c:pt>
                <c:pt idx="26">
                  <c:v>27.0</c:v>
                </c:pt>
                <c:pt idx="27">
                  <c:v>28.0</c:v>
                </c:pt>
                <c:pt idx="28">
                  <c:v>29.0</c:v>
                </c:pt>
                <c:pt idx="29">
                  <c:v>30.0</c:v>
                </c:pt>
                <c:pt idx="30">
                  <c:v>31.0</c:v>
                </c:pt>
                <c:pt idx="31">
                  <c:v>32.0</c:v>
                </c:pt>
                <c:pt idx="32">
                  <c:v>33.0</c:v>
                </c:pt>
                <c:pt idx="33">
                  <c:v>34.0</c:v>
                </c:pt>
                <c:pt idx="34">
                  <c:v>35.0</c:v>
                </c:pt>
                <c:pt idx="35">
                  <c:v>36.0</c:v>
                </c:pt>
                <c:pt idx="36">
                  <c:v>37.0</c:v>
                </c:pt>
                <c:pt idx="37">
                  <c:v>38.0</c:v>
                </c:pt>
                <c:pt idx="38">
                  <c:v>39.0</c:v>
                </c:pt>
                <c:pt idx="39">
                  <c:v>40.0</c:v>
                </c:pt>
                <c:pt idx="40">
                  <c:v>41.0</c:v>
                </c:pt>
                <c:pt idx="41">
                  <c:v>42.0</c:v>
                </c:pt>
                <c:pt idx="42">
                  <c:v>43.0</c:v>
                </c:pt>
                <c:pt idx="43">
                  <c:v>44.0</c:v>
                </c:pt>
                <c:pt idx="44">
                  <c:v>45.0</c:v>
                </c:pt>
                <c:pt idx="45">
                  <c:v>46.0</c:v>
                </c:pt>
                <c:pt idx="46">
                  <c:v>47.0</c:v>
                </c:pt>
                <c:pt idx="47">
                  <c:v>48.0</c:v>
                </c:pt>
                <c:pt idx="48">
                  <c:v>49.0</c:v>
                </c:pt>
                <c:pt idx="49">
                  <c:v>50.0</c:v>
                </c:pt>
                <c:pt idx="50">
                  <c:v>51.0</c:v>
                </c:pt>
                <c:pt idx="51">
                  <c:v>52.0</c:v>
                </c:pt>
                <c:pt idx="52">
                  <c:v>53.0</c:v>
                </c:pt>
                <c:pt idx="53">
                  <c:v>54.0</c:v>
                </c:pt>
                <c:pt idx="54">
                  <c:v>55.0</c:v>
                </c:pt>
                <c:pt idx="55">
                  <c:v>56.0</c:v>
                </c:pt>
                <c:pt idx="56">
                  <c:v>57.0</c:v>
                </c:pt>
                <c:pt idx="57">
                  <c:v>58.0</c:v>
                </c:pt>
                <c:pt idx="58">
                  <c:v>59.0</c:v>
                </c:pt>
                <c:pt idx="59">
                  <c:v>60.0</c:v>
                </c:pt>
                <c:pt idx="60">
                  <c:v>61.0</c:v>
                </c:pt>
                <c:pt idx="61">
                  <c:v>62.0</c:v>
                </c:pt>
                <c:pt idx="62">
                  <c:v>63.0</c:v>
                </c:pt>
                <c:pt idx="63">
                  <c:v>64.0</c:v>
                </c:pt>
                <c:pt idx="64">
                  <c:v>65.0</c:v>
                </c:pt>
                <c:pt idx="65">
                  <c:v>66.0</c:v>
                </c:pt>
                <c:pt idx="66">
                  <c:v>67.0</c:v>
                </c:pt>
                <c:pt idx="67">
                  <c:v>68.0</c:v>
                </c:pt>
                <c:pt idx="68">
                  <c:v>69.0</c:v>
                </c:pt>
                <c:pt idx="69">
                  <c:v>70.0</c:v>
                </c:pt>
                <c:pt idx="70">
                  <c:v>71.0</c:v>
                </c:pt>
                <c:pt idx="71">
                  <c:v>72.0</c:v>
                </c:pt>
                <c:pt idx="72">
                  <c:v>73.0</c:v>
                </c:pt>
                <c:pt idx="73">
                  <c:v>74.0</c:v>
                </c:pt>
                <c:pt idx="74">
                  <c:v>75.0</c:v>
                </c:pt>
                <c:pt idx="75">
                  <c:v>76.0</c:v>
                </c:pt>
                <c:pt idx="76">
                  <c:v>77.0</c:v>
                </c:pt>
                <c:pt idx="77">
                  <c:v>78.0</c:v>
                </c:pt>
                <c:pt idx="78">
                  <c:v>79.0</c:v>
                </c:pt>
                <c:pt idx="79">
                  <c:v>80.0</c:v>
                </c:pt>
                <c:pt idx="80">
                  <c:v>81.0</c:v>
                </c:pt>
                <c:pt idx="81">
                  <c:v>82.0</c:v>
                </c:pt>
                <c:pt idx="82">
                  <c:v>83.0</c:v>
                </c:pt>
                <c:pt idx="83">
                  <c:v>84.0</c:v>
                </c:pt>
                <c:pt idx="84">
                  <c:v>85.0</c:v>
                </c:pt>
                <c:pt idx="85">
                  <c:v>86.0</c:v>
                </c:pt>
                <c:pt idx="86">
                  <c:v>87.0</c:v>
                </c:pt>
                <c:pt idx="87">
                  <c:v>88.0</c:v>
                </c:pt>
                <c:pt idx="88">
                  <c:v>89.0</c:v>
                </c:pt>
                <c:pt idx="89">
                  <c:v>90.0</c:v>
                </c:pt>
                <c:pt idx="90">
                  <c:v>91.0</c:v>
                </c:pt>
                <c:pt idx="91">
                  <c:v>92.0</c:v>
                </c:pt>
                <c:pt idx="92">
                  <c:v>93.0</c:v>
                </c:pt>
                <c:pt idx="93">
                  <c:v>94.0</c:v>
                </c:pt>
                <c:pt idx="94">
                  <c:v>95.0</c:v>
                </c:pt>
                <c:pt idx="95">
                  <c:v>96.0</c:v>
                </c:pt>
                <c:pt idx="96">
                  <c:v>97.0</c:v>
                </c:pt>
                <c:pt idx="97">
                  <c:v>98.0</c:v>
                </c:pt>
                <c:pt idx="98">
                  <c:v>99.0</c:v>
                </c:pt>
                <c:pt idx="99">
                  <c:v>100.0</c:v>
                </c:pt>
              </c:numCache>
            </c:numRef>
          </c:xVal>
          <c:yVal>
            <c:numRef>
              <c:f>wma.csv!$D$3:$D$103</c:f>
              <c:numCache>
                <c:formatCode>General</c:formatCode>
                <c:ptCount val="101"/>
                <c:pt idx="1">
                  <c:v>1.1</c:v>
                </c:pt>
                <c:pt idx="2">
                  <c:v>0.75</c:v>
                </c:pt>
                <c:pt idx="3">
                  <c:v>0.55</c:v>
                </c:pt>
                <c:pt idx="4">
                  <c:v>0.41</c:v>
                </c:pt>
                <c:pt idx="5">
                  <c:v>0.29</c:v>
                </c:pt>
                <c:pt idx="6">
                  <c:v>0.2</c:v>
                </c:pt>
                <c:pt idx="7">
                  <c:v>0.13</c:v>
                </c:pt>
                <c:pt idx="8">
                  <c:v>0.059</c:v>
                </c:pt>
                <c:pt idx="9">
                  <c:v>0.0</c:v>
                </c:pt>
                <c:pt idx="10">
                  <c:v>-0.053</c:v>
                </c:pt>
                <c:pt idx="11">
                  <c:v>-0.1</c:v>
                </c:pt>
                <c:pt idx="12">
                  <c:v>-0.14</c:v>
                </c:pt>
                <c:pt idx="13">
                  <c:v>-0.18</c:v>
                </c:pt>
                <c:pt idx="14">
                  <c:v>-0.22</c:v>
                </c:pt>
                <c:pt idx="15">
                  <c:v>-0.26</c:v>
                </c:pt>
                <c:pt idx="16">
                  <c:v>-0.29</c:v>
                </c:pt>
                <c:pt idx="17">
                  <c:v>-0.32</c:v>
                </c:pt>
                <c:pt idx="18">
                  <c:v>-0.35</c:v>
                </c:pt>
                <c:pt idx="19">
                  <c:v>-0.37</c:v>
                </c:pt>
                <c:pt idx="20">
                  <c:v>-0.4</c:v>
                </c:pt>
                <c:pt idx="21">
                  <c:v>-0.42</c:v>
                </c:pt>
                <c:pt idx="22">
                  <c:v>-0.45</c:v>
                </c:pt>
                <c:pt idx="23">
                  <c:v>-0.47</c:v>
                </c:pt>
                <c:pt idx="24">
                  <c:v>-0.49</c:v>
                </c:pt>
                <c:pt idx="25">
                  <c:v>-0.51</c:v>
                </c:pt>
                <c:pt idx="26">
                  <c:v>-0.53</c:v>
                </c:pt>
                <c:pt idx="27">
                  <c:v>-0.55</c:v>
                </c:pt>
                <c:pt idx="28">
                  <c:v>-0.57</c:v>
                </c:pt>
                <c:pt idx="29">
                  <c:v>-0.59</c:v>
                </c:pt>
                <c:pt idx="30">
                  <c:v>-0.6</c:v>
                </c:pt>
                <c:pt idx="31">
                  <c:v>-0.62</c:v>
                </c:pt>
                <c:pt idx="32">
                  <c:v>-0.63</c:v>
                </c:pt>
                <c:pt idx="33">
                  <c:v>-0.65</c:v>
                </c:pt>
                <c:pt idx="34">
                  <c:v>-0.66</c:v>
                </c:pt>
                <c:pt idx="35">
                  <c:v>-0.68</c:v>
                </c:pt>
                <c:pt idx="36">
                  <c:v>-0.69</c:v>
                </c:pt>
                <c:pt idx="37">
                  <c:v>-0.71</c:v>
                </c:pt>
                <c:pt idx="38">
                  <c:v>-0.72</c:v>
                </c:pt>
                <c:pt idx="39">
                  <c:v>-0.73</c:v>
                </c:pt>
                <c:pt idx="40">
                  <c:v>-0.75</c:v>
                </c:pt>
                <c:pt idx="41">
                  <c:v>-0.76</c:v>
                </c:pt>
                <c:pt idx="42">
                  <c:v>-0.77</c:v>
                </c:pt>
                <c:pt idx="43">
                  <c:v>-0.78</c:v>
                </c:pt>
                <c:pt idx="44">
                  <c:v>-0.79</c:v>
                </c:pt>
                <c:pt idx="45">
                  <c:v>-0.8</c:v>
                </c:pt>
                <c:pt idx="46">
                  <c:v>-0.82</c:v>
                </c:pt>
                <c:pt idx="47">
                  <c:v>-0.83</c:v>
                </c:pt>
                <c:pt idx="48">
                  <c:v>-0.84</c:v>
                </c:pt>
                <c:pt idx="49">
                  <c:v>-0.85</c:v>
                </c:pt>
                <c:pt idx="50">
                  <c:v>-0.86</c:v>
                </c:pt>
                <c:pt idx="51">
                  <c:v>-0.87</c:v>
                </c:pt>
                <c:pt idx="52">
                  <c:v>-0.88</c:v>
                </c:pt>
                <c:pt idx="53">
                  <c:v>-0.89</c:v>
                </c:pt>
                <c:pt idx="54">
                  <c:v>-0.9</c:v>
                </c:pt>
                <c:pt idx="55">
                  <c:v>-0.91</c:v>
                </c:pt>
                <c:pt idx="56">
                  <c:v>-0.91</c:v>
                </c:pt>
                <c:pt idx="57">
                  <c:v>-0.92</c:v>
                </c:pt>
                <c:pt idx="58">
                  <c:v>-0.93</c:v>
                </c:pt>
                <c:pt idx="59">
                  <c:v>-0.94</c:v>
                </c:pt>
                <c:pt idx="60">
                  <c:v>-0.95</c:v>
                </c:pt>
                <c:pt idx="61">
                  <c:v>-0.96</c:v>
                </c:pt>
                <c:pt idx="62">
                  <c:v>-0.96</c:v>
                </c:pt>
                <c:pt idx="63">
                  <c:v>-0.97</c:v>
                </c:pt>
                <c:pt idx="64">
                  <c:v>-0.98</c:v>
                </c:pt>
                <c:pt idx="65">
                  <c:v>-0.99</c:v>
                </c:pt>
                <c:pt idx="66">
                  <c:v>-1.0</c:v>
                </c:pt>
                <c:pt idx="67">
                  <c:v>-1.0</c:v>
                </c:pt>
                <c:pt idx="68">
                  <c:v>-1.0</c:v>
                </c:pt>
                <c:pt idx="69">
                  <c:v>-1.0</c:v>
                </c:pt>
                <c:pt idx="70">
                  <c:v>-1.0</c:v>
                </c:pt>
                <c:pt idx="71">
                  <c:v>-1.0</c:v>
                </c:pt>
                <c:pt idx="72">
                  <c:v>-1.0</c:v>
                </c:pt>
                <c:pt idx="73">
                  <c:v>-1.0</c:v>
                </c:pt>
                <c:pt idx="74">
                  <c:v>-1.1</c:v>
                </c:pt>
                <c:pt idx="75">
                  <c:v>-1.1</c:v>
                </c:pt>
                <c:pt idx="76">
                  <c:v>-1.1</c:v>
                </c:pt>
                <c:pt idx="77">
                  <c:v>-1.1</c:v>
                </c:pt>
                <c:pt idx="78">
                  <c:v>-1.1</c:v>
                </c:pt>
                <c:pt idx="79">
                  <c:v>-1.1</c:v>
                </c:pt>
                <c:pt idx="80">
                  <c:v>-1.1</c:v>
                </c:pt>
                <c:pt idx="81">
                  <c:v>-1.1</c:v>
                </c:pt>
                <c:pt idx="82">
                  <c:v>-1.1</c:v>
                </c:pt>
                <c:pt idx="83">
                  <c:v>-1.1</c:v>
                </c:pt>
                <c:pt idx="84">
                  <c:v>-1.1</c:v>
                </c:pt>
                <c:pt idx="85">
                  <c:v>-1.1</c:v>
                </c:pt>
                <c:pt idx="86">
                  <c:v>-1.1</c:v>
                </c:pt>
                <c:pt idx="87">
                  <c:v>-1.1</c:v>
                </c:pt>
                <c:pt idx="88">
                  <c:v>-1.1</c:v>
                </c:pt>
                <c:pt idx="89">
                  <c:v>-1.1</c:v>
                </c:pt>
                <c:pt idx="90">
                  <c:v>-1.2</c:v>
                </c:pt>
                <c:pt idx="91">
                  <c:v>-1.2</c:v>
                </c:pt>
                <c:pt idx="92">
                  <c:v>-1.2</c:v>
                </c:pt>
                <c:pt idx="93">
                  <c:v>-1.2</c:v>
                </c:pt>
                <c:pt idx="94">
                  <c:v>-1.2</c:v>
                </c:pt>
                <c:pt idx="95">
                  <c:v>-1.2</c:v>
                </c:pt>
                <c:pt idx="96">
                  <c:v>-1.2</c:v>
                </c:pt>
                <c:pt idx="97">
                  <c:v>-1.2</c:v>
                </c:pt>
                <c:pt idx="98">
                  <c:v>-1.2</c:v>
                </c:pt>
                <c:pt idx="99">
                  <c:v>-1.2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1088776"/>
        <c:axId val="2121094424"/>
      </c:scatterChart>
      <c:valAx>
        <c:axId val="2121088776"/>
        <c:scaling>
          <c:orientation val="minMax"/>
          <c:max val="100.0"/>
        </c:scaling>
        <c:delete val="0"/>
        <c:axPos val="b"/>
        <c:title>
          <c:tx>
            <c:rich>
              <a:bodyPr/>
              <a:lstStyle/>
              <a:p>
                <a:pPr>
                  <a:defRPr sz="1600"/>
                </a:pPr>
                <a:r>
                  <a:rPr lang="en-US" sz="1600" dirty="0" smtClean="0"/>
                  <a:t>Time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1094424"/>
        <c:crosses val="autoZero"/>
        <c:crossBetween val="midCat"/>
      </c:valAx>
      <c:valAx>
        <c:axId val="2121094424"/>
        <c:scaling>
          <c:orientation val="minMax"/>
          <c:max val="1.5"/>
          <c:min val="-1.5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1600"/>
                </a:pPr>
                <a:r>
                  <a:rPr lang="en-US" sz="1600" dirty="0" smtClean="0"/>
                  <a:t>Base-Level Activation</a:t>
                </a:r>
                <a:endParaRPr lang="en-US" sz="16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1088776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'[1]cse-full-smem-delete-false-epme'!$O$1</c:f>
              <c:strCache>
                <c:ptCount val="1"/>
                <c:pt idx="0">
                  <c:v>E0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'[1]cse-full-smem-delete-false-epme'!$B$2:$B$478</c:f>
              <c:numCache>
                <c:formatCode>General</c:formatCode>
                <c:ptCount val="477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  <c:pt idx="462">
                  <c:v>4630.0</c:v>
                </c:pt>
                <c:pt idx="463">
                  <c:v>4640.0</c:v>
                </c:pt>
                <c:pt idx="464">
                  <c:v>4650.0</c:v>
                </c:pt>
                <c:pt idx="465">
                  <c:v>4660.0</c:v>
                </c:pt>
                <c:pt idx="466">
                  <c:v>4670.0</c:v>
                </c:pt>
                <c:pt idx="467">
                  <c:v>4680.0</c:v>
                </c:pt>
                <c:pt idx="468">
                  <c:v>4690.0</c:v>
                </c:pt>
                <c:pt idx="469">
                  <c:v>4700.0</c:v>
                </c:pt>
                <c:pt idx="470">
                  <c:v>4710.0</c:v>
                </c:pt>
                <c:pt idx="471">
                  <c:v>4720.0</c:v>
                </c:pt>
                <c:pt idx="472">
                  <c:v>4730.0</c:v>
                </c:pt>
                <c:pt idx="473">
                  <c:v>4740.0</c:v>
                </c:pt>
                <c:pt idx="474">
                  <c:v>4750.0</c:v>
                </c:pt>
                <c:pt idx="475">
                  <c:v>4760.0</c:v>
                </c:pt>
                <c:pt idx="476">
                  <c:v>4770.0</c:v>
                </c:pt>
              </c:numCache>
            </c:numRef>
          </c:xVal>
          <c:yVal>
            <c:numRef>
              <c:f>'[1]cse-full-smem-delete-false-epme'!$O$2:$O$478</c:f>
              <c:numCache>
                <c:formatCode>General</c:formatCode>
                <c:ptCount val="477"/>
                <c:pt idx="0">
                  <c:v>7722.0</c:v>
                </c:pt>
                <c:pt idx="1">
                  <c:v>4847.0</c:v>
                </c:pt>
                <c:pt idx="2">
                  <c:v>4883.0</c:v>
                </c:pt>
                <c:pt idx="3">
                  <c:v>440.0</c:v>
                </c:pt>
                <c:pt idx="4">
                  <c:v>6461.0</c:v>
                </c:pt>
                <c:pt idx="5">
                  <c:v>757.0</c:v>
                </c:pt>
                <c:pt idx="6">
                  <c:v>727.0</c:v>
                </c:pt>
                <c:pt idx="7">
                  <c:v>709.0</c:v>
                </c:pt>
                <c:pt idx="8">
                  <c:v>658.0</c:v>
                </c:pt>
                <c:pt idx="9">
                  <c:v>3074.0</c:v>
                </c:pt>
                <c:pt idx="10">
                  <c:v>6463.0</c:v>
                </c:pt>
                <c:pt idx="11">
                  <c:v>596.0</c:v>
                </c:pt>
                <c:pt idx="12">
                  <c:v>577.0</c:v>
                </c:pt>
                <c:pt idx="13">
                  <c:v>7511.0</c:v>
                </c:pt>
                <c:pt idx="14">
                  <c:v>8579.0</c:v>
                </c:pt>
                <c:pt idx="15">
                  <c:v>6337.0</c:v>
                </c:pt>
                <c:pt idx="16">
                  <c:v>665.0</c:v>
                </c:pt>
                <c:pt idx="17">
                  <c:v>8333.0</c:v>
                </c:pt>
                <c:pt idx="18">
                  <c:v>681.0</c:v>
                </c:pt>
                <c:pt idx="19">
                  <c:v>9320.0</c:v>
                </c:pt>
                <c:pt idx="20">
                  <c:v>7660.0</c:v>
                </c:pt>
                <c:pt idx="21">
                  <c:v>901.0</c:v>
                </c:pt>
                <c:pt idx="22">
                  <c:v>10717.0</c:v>
                </c:pt>
                <c:pt idx="23">
                  <c:v>8944.0</c:v>
                </c:pt>
                <c:pt idx="24">
                  <c:v>737.0</c:v>
                </c:pt>
                <c:pt idx="25">
                  <c:v>9900.0</c:v>
                </c:pt>
                <c:pt idx="26">
                  <c:v>11241.0</c:v>
                </c:pt>
                <c:pt idx="27">
                  <c:v>11243.0</c:v>
                </c:pt>
                <c:pt idx="28">
                  <c:v>855.0</c:v>
                </c:pt>
                <c:pt idx="29">
                  <c:v>11298.0</c:v>
                </c:pt>
                <c:pt idx="30">
                  <c:v>13829.0</c:v>
                </c:pt>
                <c:pt idx="31">
                  <c:v>14508.0</c:v>
                </c:pt>
                <c:pt idx="32">
                  <c:v>958.0</c:v>
                </c:pt>
                <c:pt idx="33">
                  <c:v>15091.0</c:v>
                </c:pt>
                <c:pt idx="34">
                  <c:v>962.0</c:v>
                </c:pt>
                <c:pt idx="35">
                  <c:v>15218.0</c:v>
                </c:pt>
                <c:pt idx="36">
                  <c:v>14138.0</c:v>
                </c:pt>
                <c:pt idx="37">
                  <c:v>13650.0</c:v>
                </c:pt>
                <c:pt idx="38">
                  <c:v>3300.0</c:v>
                </c:pt>
                <c:pt idx="39">
                  <c:v>16432.0</c:v>
                </c:pt>
                <c:pt idx="40">
                  <c:v>18832.0</c:v>
                </c:pt>
                <c:pt idx="41">
                  <c:v>1124.0</c:v>
                </c:pt>
                <c:pt idx="42">
                  <c:v>1260.0</c:v>
                </c:pt>
                <c:pt idx="43">
                  <c:v>1260.0</c:v>
                </c:pt>
                <c:pt idx="44">
                  <c:v>1300.0</c:v>
                </c:pt>
                <c:pt idx="45">
                  <c:v>17896.0</c:v>
                </c:pt>
                <c:pt idx="46">
                  <c:v>15816.0</c:v>
                </c:pt>
                <c:pt idx="47">
                  <c:v>1232.0</c:v>
                </c:pt>
                <c:pt idx="48">
                  <c:v>18422.0</c:v>
                </c:pt>
                <c:pt idx="49">
                  <c:v>17923.0</c:v>
                </c:pt>
                <c:pt idx="50">
                  <c:v>22090.0</c:v>
                </c:pt>
                <c:pt idx="51">
                  <c:v>22589.0</c:v>
                </c:pt>
                <c:pt idx="52">
                  <c:v>1421.0</c:v>
                </c:pt>
                <c:pt idx="53">
                  <c:v>23376.0</c:v>
                </c:pt>
                <c:pt idx="54">
                  <c:v>1252.0</c:v>
                </c:pt>
                <c:pt idx="55">
                  <c:v>23273.0</c:v>
                </c:pt>
                <c:pt idx="56">
                  <c:v>1314.0</c:v>
                </c:pt>
                <c:pt idx="57">
                  <c:v>21374.0</c:v>
                </c:pt>
                <c:pt idx="58">
                  <c:v>1330.0</c:v>
                </c:pt>
                <c:pt idx="59">
                  <c:v>24428.0</c:v>
                </c:pt>
                <c:pt idx="60">
                  <c:v>1553.0</c:v>
                </c:pt>
                <c:pt idx="61">
                  <c:v>1596.0</c:v>
                </c:pt>
                <c:pt idx="62">
                  <c:v>5010.0</c:v>
                </c:pt>
                <c:pt idx="63">
                  <c:v>20859.0</c:v>
                </c:pt>
                <c:pt idx="64">
                  <c:v>21031.0</c:v>
                </c:pt>
                <c:pt idx="65">
                  <c:v>23947.0</c:v>
                </c:pt>
                <c:pt idx="66">
                  <c:v>1575.0</c:v>
                </c:pt>
                <c:pt idx="67">
                  <c:v>24606.0</c:v>
                </c:pt>
                <c:pt idx="68">
                  <c:v>24337.0</c:v>
                </c:pt>
                <c:pt idx="69">
                  <c:v>1612.0</c:v>
                </c:pt>
                <c:pt idx="70">
                  <c:v>4931.0</c:v>
                </c:pt>
                <c:pt idx="71">
                  <c:v>27361.0</c:v>
                </c:pt>
                <c:pt idx="72">
                  <c:v>27476.0</c:v>
                </c:pt>
                <c:pt idx="73">
                  <c:v>1531.0</c:v>
                </c:pt>
                <c:pt idx="74">
                  <c:v>5316.0</c:v>
                </c:pt>
                <c:pt idx="75">
                  <c:v>25853.0</c:v>
                </c:pt>
                <c:pt idx="76">
                  <c:v>1541.0</c:v>
                </c:pt>
                <c:pt idx="77">
                  <c:v>29711.0</c:v>
                </c:pt>
                <c:pt idx="78">
                  <c:v>5827.0</c:v>
                </c:pt>
                <c:pt idx="79">
                  <c:v>31145.0</c:v>
                </c:pt>
                <c:pt idx="80">
                  <c:v>1692.0</c:v>
                </c:pt>
                <c:pt idx="81">
                  <c:v>30637.0</c:v>
                </c:pt>
                <c:pt idx="82">
                  <c:v>26989.0</c:v>
                </c:pt>
                <c:pt idx="83">
                  <c:v>29556.0</c:v>
                </c:pt>
                <c:pt idx="84">
                  <c:v>1670.0</c:v>
                </c:pt>
                <c:pt idx="85">
                  <c:v>1764.0</c:v>
                </c:pt>
                <c:pt idx="86">
                  <c:v>33137.0</c:v>
                </c:pt>
                <c:pt idx="87">
                  <c:v>30670.0</c:v>
                </c:pt>
                <c:pt idx="88">
                  <c:v>1764.0</c:v>
                </c:pt>
                <c:pt idx="89">
                  <c:v>31200.0</c:v>
                </c:pt>
                <c:pt idx="90">
                  <c:v>28855.0</c:v>
                </c:pt>
                <c:pt idx="91">
                  <c:v>30388.0</c:v>
                </c:pt>
                <c:pt idx="92">
                  <c:v>1897.0</c:v>
                </c:pt>
                <c:pt idx="93">
                  <c:v>32990.0</c:v>
                </c:pt>
                <c:pt idx="94">
                  <c:v>1817.0</c:v>
                </c:pt>
                <c:pt idx="95">
                  <c:v>33913.0</c:v>
                </c:pt>
                <c:pt idx="96">
                  <c:v>1859.0</c:v>
                </c:pt>
                <c:pt idx="97">
                  <c:v>36740.0</c:v>
                </c:pt>
                <c:pt idx="98">
                  <c:v>1918.0</c:v>
                </c:pt>
                <c:pt idx="99">
                  <c:v>6364.0</c:v>
                </c:pt>
                <c:pt idx="100">
                  <c:v>34658.0</c:v>
                </c:pt>
                <c:pt idx="101">
                  <c:v>34902.0</c:v>
                </c:pt>
                <c:pt idx="102">
                  <c:v>32165.0</c:v>
                </c:pt>
                <c:pt idx="103">
                  <c:v>1954.0</c:v>
                </c:pt>
                <c:pt idx="104">
                  <c:v>2021.0</c:v>
                </c:pt>
                <c:pt idx="105">
                  <c:v>33826.0</c:v>
                </c:pt>
                <c:pt idx="106">
                  <c:v>1992.0</c:v>
                </c:pt>
                <c:pt idx="107">
                  <c:v>6667.0</c:v>
                </c:pt>
                <c:pt idx="108">
                  <c:v>39803.0</c:v>
                </c:pt>
                <c:pt idx="109">
                  <c:v>6670.0</c:v>
                </c:pt>
                <c:pt idx="110">
                  <c:v>38371.0</c:v>
                </c:pt>
                <c:pt idx="111">
                  <c:v>2120.0</c:v>
                </c:pt>
                <c:pt idx="112">
                  <c:v>6965.0</c:v>
                </c:pt>
                <c:pt idx="113">
                  <c:v>41698.0</c:v>
                </c:pt>
                <c:pt idx="114">
                  <c:v>35670.0</c:v>
                </c:pt>
                <c:pt idx="115">
                  <c:v>41699.0</c:v>
                </c:pt>
                <c:pt idx="116">
                  <c:v>7738.0</c:v>
                </c:pt>
                <c:pt idx="117">
                  <c:v>44167.0</c:v>
                </c:pt>
                <c:pt idx="118">
                  <c:v>2285.0</c:v>
                </c:pt>
                <c:pt idx="119">
                  <c:v>39071.0</c:v>
                </c:pt>
                <c:pt idx="120">
                  <c:v>4372.0</c:v>
                </c:pt>
                <c:pt idx="121">
                  <c:v>40881.0</c:v>
                </c:pt>
                <c:pt idx="122">
                  <c:v>4257.0</c:v>
                </c:pt>
                <c:pt idx="123">
                  <c:v>36908.0</c:v>
                </c:pt>
                <c:pt idx="124">
                  <c:v>5669.0</c:v>
                </c:pt>
                <c:pt idx="125">
                  <c:v>54291.0</c:v>
                </c:pt>
                <c:pt idx="126">
                  <c:v>41598.0</c:v>
                </c:pt>
                <c:pt idx="127">
                  <c:v>2200.0</c:v>
                </c:pt>
                <c:pt idx="128">
                  <c:v>42140.0</c:v>
                </c:pt>
                <c:pt idx="129">
                  <c:v>2359.0</c:v>
                </c:pt>
                <c:pt idx="130">
                  <c:v>7456.0</c:v>
                </c:pt>
                <c:pt idx="131">
                  <c:v>43408.0</c:v>
                </c:pt>
                <c:pt idx="132">
                  <c:v>2339.0</c:v>
                </c:pt>
                <c:pt idx="133">
                  <c:v>2352.0</c:v>
                </c:pt>
                <c:pt idx="134">
                  <c:v>7857.0</c:v>
                </c:pt>
                <c:pt idx="135">
                  <c:v>46412.0</c:v>
                </c:pt>
                <c:pt idx="136">
                  <c:v>46263.0</c:v>
                </c:pt>
                <c:pt idx="137">
                  <c:v>41027.0</c:v>
                </c:pt>
                <c:pt idx="138">
                  <c:v>45285.0</c:v>
                </c:pt>
                <c:pt idx="139">
                  <c:v>2413.0</c:v>
                </c:pt>
                <c:pt idx="140">
                  <c:v>2433.0</c:v>
                </c:pt>
                <c:pt idx="141">
                  <c:v>44473.0</c:v>
                </c:pt>
                <c:pt idx="142">
                  <c:v>44343.0</c:v>
                </c:pt>
                <c:pt idx="143">
                  <c:v>2381.0</c:v>
                </c:pt>
                <c:pt idx="144">
                  <c:v>2396.0</c:v>
                </c:pt>
                <c:pt idx="145">
                  <c:v>2506.0</c:v>
                </c:pt>
                <c:pt idx="146">
                  <c:v>2437.0</c:v>
                </c:pt>
                <c:pt idx="147">
                  <c:v>45592.0</c:v>
                </c:pt>
                <c:pt idx="148">
                  <c:v>2424.0</c:v>
                </c:pt>
                <c:pt idx="149">
                  <c:v>48337.0</c:v>
                </c:pt>
                <c:pt idx="150">
                  <c:v>44826.0</c:v>
                </c:pt>
                <c:pt idx="151">
                  <c:v>7350.0</c:v>
                </c:pt>
                <c:pt idx="152">
                  <c:v>51033.0</c:v>
                </c:pt>
                <c:pt idx="153">
                  <c:v>2487.0</c:v>
                </c:pt>
                <c:pt idx="154">
                  <c:v>7624.0</c:v>
                </c:pt>
                <c:pt idx="155">
                  <c:v>50192.0</c:v>
                </c:pt>
                <c:pt idx="156">
                  <c:v>2578.0</c:v>
                </c:pt>
                <c:pt idx="157">
                  <c:v>2574.0</c:v>
                </c:pt>
                <c:pt idx="158">
                  <c:v>2818.0</c:v>
                </c:pt>
                <c:pt idx="159">
                  <c:v>2671.0</c:v>
                </c:pt>
                <c:pt idx="160">
                  <c:v>2640.0</c:v>
                </c:pt>
                <c:pt idx="161">
                  <c:v>51821.0</c:v>
                </c:pt>
                <c:pt idx="162">
                  <c:v>48910.0</c:v>
                </c:pt>
                <c:pt idx="163">
                  <c:v>2545.0</c:v>
                </c:pt>
                <c:pt idx="164">
                  <c:v>2760.0</c:v>
                </c:pt>
                <c:pt idx="165">
                  <c:v>2744.0</c:v>
                </c:pt>
                <c:pt idx="166">
                  <c:v>2807.0</c:v>
                </c:pt>
                <c:pt idx="167">
                  <c:v>2833.0</c:v>
                </c:pt>
                <c:pt idx="168">
                  <c:v>2752.0</c:v>
                </c:pt>
                <c:pt idx="169">
                  <c:v>7735.0</c:v>
                </c:pt>
                <c:pt idx="170">
                  <c:v>48744.0</c:v>
                </c:pt>
                <c:pt idx="171">
                  <c:v>49690.0</c:v>
                </c:pt>
                <c:pt idx="172">
                  <c:v>2609.0</c:v>
                </c:pt>
                <c:pt idx="173">
                  <c:v>2651.0</c:v>
                </c:pt>
                <c:pt idx="174">
                  <c:v>2775.0</c:v>
                </c:pt>
                <c:pt idx="175">
                  <c:v>2741.0</c:v>
                </c:pt>
                <c:pt idx="176">
                  <c:v>7401.0</c:v>
                </c:pt>
                <c:pt idx="177">
                  <c:v>49032.0</c:v>
                </c:pt>
                <c:pt idx="178">
                  <c:v>8132.0</c:v>
                </c:pt>
                <c:pt idx="179">
                  <c:v>48873.0</c:v>
                </c:pt>
                <c:pt idx="180">
                  <c:v>6107.0</c:v>
                </c:pt>
                <c:pt idx="181">
                  <c:v>51069.0</c:v>
                </c:pt>
                <c:pt idx="182">
                  <c:v>51188.0</c:v>
                </c:pt>
                <c:pt idx="183">
                  <c:v>2715.0</c:v>
                </c:pt>
                <c:pt idx="184">
                  <c:v>2879.0</c:v>
                </c:pt>
                <c:pt idx="185">
                  <c:v>2676.0</c:v>
                </c:pt>
                <c:pt idx="186">
                  <c:v>2651.0</c:v>
                </c:pt>
                <c:pt idx="187">
                  <c:v>5075.0</c:v>
                </c:pt>
                <c:pt idx="188">
                  <c:v>111.0</c:v>
                </c:pt>
                <c:pt idx="189">
                  <c:v>51230.0</c:v>
                </c:pt>
                <c:pt idx="190">
                  <c:v>3609.0</c:v>
                </c:pt>
                <c:pt idx="191">
                  <c:v>51605.0</c:v>
                </c:pt>
                <c:pt idx="192">
                  <c:v>2704.0</c:v>
                </c:pt>
                <c:pt idx="193">
                  <c:v>2768.0</c:v>
                </c:pt>
                <c:pt idx="194">
                  <c:v>49784.0</c:v>
                </c:pt>
                <c:pt idx="195">
                  <c:v>2845.0</c:v>
                </c:pt>
                <c:pt idx="196">
                  <c:v>2838.0</c:v>
                </c:pt>
                <c:pt idx="197">
                  <c:v>2789.0</c:v>
                </c:pt>
                <c:pt idx="198">
                  <c:v>8019.0</c:v>
                </c:pt>
                <c:pt idx="199">
                  <c:v>54903.0</c:v>
                </c:pt>
                <c:pt idx="200">
                  <c:v>2814.0</c:v>
                </c:pt>
                <c:pt idx="201">
                  <c:v>54835.0</c:v>
                </c:pt>
                <c:pt idx="202">
                  <c:v>9065.0</c:v>
                </c:pt>
                <c:pt idx="203">
                  <c:v>50159.0</c:v>
                </c:pt>
                <c:pt idx="204">
                  <c:v>49742.0</c:v>
                </c:pt>
                <c:pt idx="205">
                  <c:v>2861.0</c:v>
                </c:pt>
                <c:pt idx="206">
                  <c:v>2735.0</c:v>
                </c:pt>
                <c:pt idx="207">
                  <c:v>50158.0</c:v>
                </c:pt>
                <c:pt idx="208">
                  <c:v>6031.0</c:v>
                </c:pt>
                <c:pt idx="209">
                  <c:v>53482.0</c:v>
                </c:pt>
                <c:pt idx="210">
                  <c:v>3670.0</c:v>
                </c:pt>
                <c:pt idx="211">
                  <c:v>7913.0</c:v>
                </c:pt>
                <c:pt idx="212">
                  <c:v>52972.0</c:v>
                </c:pt>
                <c:pt idx="213">
                  <c:v>53976.0</c:v>
                </c:pt>
                <c:pt idx="214">
                  <c:v>51343.0</c:v>
                </c:pt>
                <c:pt idx="215">
                  <c:v>7853.0</c:v>
                </c:pt>
                <c:pt idx="216">
                  <c:v>54261.0</c:v>
                </c:pt>
                <c:pt idx="217">
                  <c:v>5797.0</c:v>
                </c:pt>
                <c:pt idx="218">
                  <c:v>55642.0</c:v>
                </c:pt>
                <c:pt idx="219">
                  <c:v>3008.0</c:v>
                </c:pt>
                <c:pt idx="220">
                  <c:v>5773.0</c:v>
                </c:pt>
                <c:pt idx="221">
                  <c:v>50251.0</c:v>
                </c:pt>
                <c:pt idx="222">
                  <c:v>2982.0</c:v>
                </c:pt>
                <c:pt idx="223">
                  <c:v>2904.0</c:v>
                </c:pt>
                <c:pt idx="224">
                  <c:v>2989.0</c:v>
                </c:pt>
                <c:pt idx="225">
                  <c:v>5490.0</c:v>
                </c:pt>
                <c:pt idx="226">
                  <c:v>51176.0</c:v>
                </c:pt>
                <c:pt idx="227">
                  <c:v>2941.0</c:v>
                </c:pt>
                <c:pt idx="228">
                  <c:v>58628.0</c:v>
                </c:pt>
                <c:pt idx="229">
                  <c:v>2971.0</c:v>
                </c:pt>
                <c:pt idx="230">
                  <c:v>54823.0</c:v>
                </c:pt>
                <c:pt idx="231">
                  <c:v>5542.0</c:v>
                </c:pt>
                <c:pt idx="232">
                  <c:v>52653.0</c:v>
                </c:pt>
                <c:pt idx="233">
                  <c:v>8593.0</c:v>
                </c:pt>
                <c:pt idx="234">
                  <c:v>122.0</c:v>
                </c:pt>
                <c:pt idx="235">
                  <c:v>56836.0</c:v>
                </c:pt>
                <c:pt idx="236">
                  <c:v>59226.0</c:v>
                </c:pt>
                <c:pt idx="237">
                  <c:v>3086.0</c:v>
                </c:pt>
                <c:pt idx="238">
                  <c:v>53767.0</c:v>
                </c:pt>
                <c:pt idx="239">
                  <c:v>3017.0</c:v>
                </c:pt>
                <c:pt idx="240">
                  <c:v>2985.0</c:v>
                </c:pt>
                <c:pt idx="241">
                  <c:v>52410.0</c:v>
                </c:pt>
                <c:pt idx="242">
                  <c:v>2999.0</c:v>
                </c:pt>
                <c:pt idx="243">
                  <c:v>5866.0</c:v>
                </c:pt>
                <c:pt idx="244">
                  <c:v>57175.0</c:v>
                </c:pt>
                <c:pt idx="245">
                  <c:v>2982.0</c:v>
                </c:pt>
                <c:pt idx="246">
                  <c:v>9028.0</c:v>
                </c:pt>
                <c:pt idx="247">
                  <c:v>60030.0</c:v>
                </c:pt>
                <c:pt idx="248">
                  <c:v>3067.0</c:v>
                </c:pt>
                <c:pt idx="249">
                  <c:v>5854.0</c:v>
                </c:pt>
                <c:pt idx="250">
                  <c:v>57872.0</c:v>
                </c:pt>
                <c:pt idx="251">
                  <c:v>52774.0</c:v>
                </c:pt>
                <c:pt idx="252">
                  <c:v>8404.0</c:v>
                </c:pt>
                <c:pt idx="253">
                  <c:v>56590.0</c:v>
                </c:pt>
                <c:pt idx="254">
                  <c:v>54553.0</c:v>
                </c:pt>
                <c:pt idx="255">
                  <c:v>3131.0</c:v>
                </c:pt>
                <c:pt idx="256">
                  <c:v>71644.0</c:v>
                </c:pt>
                <c:pt idx="257">
                  <c:v>3183.0</c:v>
                </c:pt>
                <c:pt idx="258">
                  <c:v>58541.0</c:v>
                </c:pt>
                <c:pt idx="259">
                  <c:v>54033.0</c:v>
                </c:pt>
                <c:pt idx="260">
                  <c:v>3153.0</c:v>
                </c:pt>
                <c:pt idx="261">
                  <c:v>54255.0</c:v>
                </c:pt>
                <c:pt idx="262">
                  <c:v>58004.0</c:v>
                </c:pt>
                <c:pt idx="263">
                  <c:v>3118.0</c:v>
                </c:pt>
                <c:pt idx="264">
                  <c:v>58967.0</c:v>
                </c:pt>
                <c:pt idx="265">
                  <c:v>60143.0</c:v>
                </c:pt>
                <c:pt idx="266">
                  <c:v>3208.0</c:v>
                </c:pt>
                <c:pt idx="267">
                  <c:v>61219.0</c:v>
                </c:pt>
                <c:pt idx="268">
                  <c:v>61991.0</c:v>
                </c:pt>
                <c:pt idx="269">
                  <c:v>3396.0</c:v>
                </c:pt>
                <c:pt idx="270">
                  <c:v>57816.0</c:v>
                </c:pt>
                <c:pt idx="271">
                  <c:v>57128.0</c:v>
                </c:pt>
                <c:pt idx="272">
                  <c:v>8814.0</c:v>
                </c:pt>
                <c:pt idx="273">
                  <c:v>60841.0</c:v>
                </c:pt>
                <c:pt idx="274">
                  <c:v>3266.0</c:v>
                </c:pt>
                <c:pt idx="275">
                  <c:v>58307.0</c:v>
                </c:pt>
                <c:pt idx="276">
                  <c:v>3395.0</c:v>
                </c:pt>
                <c:pt idx="277">
                  <c:v>62318.0</c:v>
                </c:pt>
                <c:pt idx="278">
                  <c:v>3245.0</c:v>
                </c:pt>
                <c:pt idx="279">
                  <c:v>58159.0</c:v>
                </c:pt>
                <c:pt idx="280">
                  <c:v>3253.0</c:v>
                </c:pt>
                <c:pt idx="281">
                  <c:v>57529.0</c:v>
                </c:pt>
                <c:pt idx="282">
                  <c:v>9441.0</c:v>
                </c:pt>
                <c:pt idx="283">
                  <c:v>61376.0</c:v>
                </c:pt>
                <c:pt idx="284">
                  <c:v>3208.0</c:v>
                </c:pt>
                <c:pt idx="285">
                  <c:v>3408.0</c:v>
                </c:pt>
                <c:pt idx="286">
                  <c:v>4346.0</c:v>
                </c:pt>
                <c:pt idx="287">
                  <c:v>62046.0</c:v>
                </c:pt>
                <c:pt idx="288">
                  <c:v>117.0</c:v>
                </c:pt>
                <c:pt idx="289">
                  <c:v>10189.0</c:v>
                </c:pt>
                <c:pt idx="290">
                  <c:v>60423.0</c:v>
                </c:pt>
                <c:pt idx="291">
                  <c:v>59502.0</c:v>
                </c:pt>
                <c:pt idx="292">
                  <c:v>3257.0</c:v>
                </c:pt>
                <c:pt idx="293">
                  <c:v>4406.0</c:v>
                </c:pt>
                <c:pt idx="294">
                  <c:v>64132.0</c:v>
                </c:pt>
                <c:pt idx="295">
                  <c:v>3576.0</c:v>
                </c:pt>
                <c:pt idx="296">
                  <c:v>61083.0</c:v>
                </c:pt>
                <c:pt idx="297">
                  <c:v>3340.0</c:v>
                </c:pt>
                <c:pt idx="298">
                  <c:v>59925.0</c:v>
                </c:pt>
                <c:pt idx="299">
                  <c:v>3188.0</c:v>
                </c:pt>
                <c:pt idx="300">
                  <c:v>7510.0</c:v>
                </c:pt>
                <c:pt idx="301">
                  <c:v>64261.0</c:v>
                </c:pt>
                <c:pt idx="302">
                  <c:v>66482.0</c:v>
                </c:pt>
                <c:pt idx="303">
                  <c:v>3346.0</c:v>
                </c:pt>
                <c:pt idx="304">
                  <c:v>66030.0</c:v>
                </c:pt>
                <c:pt idx="305">
                  <c:v>3400.0</c:v>
                </c:pt>
                <c:pt idx="306">
                  <c:v>9394.0</c:v>
                </c:pt>
                <c:pt idx="307">
                  <c:v>62721.0</c:v>
                </c:pt>
                <c:pt idx="308">
                  <c:v>9882.0</c:v>
                </c:pt>
                <c:pt idx="309">
                  <c:v>69677.0</c:v>
                </c:pt>
                <c:pt idx="310">
                  <c:v>3489.0</c:v>
                </c:pt>
                <c:pt idx="311">
                  <c:v>66507.0</c:v>
                </c:pt>
                <c:pt idx="312">
                  <c:v>69585.0</c:v>
                </c:pt>
                <c:pt idx="313">
                  <c:v>3460.0</c:v>
                </c:pt>
                <c:pt idx="314">
                  <c:v>72129.0</c:v>
                </c:pt>
                <c:pt idx="315">
                  <c:v>3518.0</c:v>
                </c:pt>
                <c:pt idx="316">
                  <c:v>61321.0</c:v>
                </c:pt>
                <c:pt idx="317">
                  <c:v>64219.0</c:v>
                </c:pt>
                <c:pt idx="318">
                  <c:v>3555.0</c:v>
                </c:pt>
                <c:pt idx="319">
                  <c:v>67395.0</c:v>
                </c:pt>
                <c:pt idx="320">
                  <c:v>7920.0</c:v>
                </c:pt>
                <c:pt idx="321">
                  <c:v>69950.0</c:v>
                </c:pt>
                <c:pt idx="322">
                  <c:v>3756.0</c:v>
                </c:pt>
                <c:pt idx="323">
                  <c:v>70021.0</c:v>
                </c:pt>
                <c:pt idx="324">
                  <c:v>70507.0</c:v>
                </c:pt>
                <c:pt idx="325">
                  <c:v>66977.0</c:v>
                </c:pt>
                <c:pt idx="326">
                  <c:v>67790.0</c:v>
                </c:pt>
                <c:pt idx="327">
                  <c:v>67308.0</c:v>
                </c:pt>
                <c:pt idx="328">
                  <c:v>3761.0</c:v>
                </c:pt>
                <c:pt idx="329">
                  <c:v>70074.0</c:v>
                </c:pt>
                <c:pt idx="330">
                  <c:v>79575.0</c:v>
                </c:pt>
                <c:pt idx="331">
                  <c:v>73699.0</c:v>
                </c:pt>
                <c:pt idx="332">
                  <c:v>3851.0</c:v>
                </c:pt>
                <c:pt idx="333">
                  <c:v>3795.0</c:v>
                </c:pt>
                <c:pt idx="334">
                  <c:v>3645.0</c:v>
                </c:pt>
                <c:pt idx="335">
                  <c:v>72080.0</c:v>
                </c:pt>
                <c:pt idx="336">
                  <c:v>68503.0</c:v>
                </c:pt>
                <c:pt idx="337">
                  <c:v>3662.0</c:v>
                </c:pt>
                <c:pt idx="338">
                  <c:v>73473.0</c:v>
                </c:pt>
                <c:pt idx="339">
                  <c:v>3924.0</c:v>
                </c:pt>
                <c:pt idx="340">
                  <c:v>74211.0</c:v>
                </c:pt>
                <c:pt idx="341">
                  <c:v>75733.0</c:v>
                </c:pt>
                <c:pt idx="342">
                  <c:v>12689.0</c:v>
                </c:pt>
                <c:pt idx="343">
                  <c:v>75038.0</c:v>
                </c:pt>
                <c:pt idx="344">
                  <c:v>3762.0</c:v>
                </c:pt>
                <c:pt idx="345">
                  <c:v>3906.0</c:v>
                </c:pt>
                <c:pt idx="346">
                  <c:v>4145.0</c:v>
                </c:pt>
                <c:pt idx="347">
                  <c:v>12936.0</c:v>
                </c:pt>
                <c:pt idx="348">
                  <c:v>79972.0</c:v>
                </c:pt>
                <c:pt idx="349">
                  <c:v>78140.0</c:v>
                </c:pt>
                <c:pt idx="350">
                  <c:v>3869.0</c:v>
                </c:pt>
                <c:pt idx="351">
                  <c:v>4019.0</c:v>
                </c:pt>
                <c:pt idx="352">
                  <c:v>4047.0</c:v>
                </c:pt>
                <c:pt idx="353">
                  <c:v>10997.0</c:v>
                </c:pt>
                <c:pt idx="354">
                  <c:v>80665.0</c:v>
                </c:pt>
                <c:pt idx="355">
                  <c:v>75214.0</c:v>
                </c:pt>
                <c:pt idx="356">
                  <c:v>4029.0</c:v>
                </c:pt>
                <c:pt idx="357">
                  <c:v>75895.0</c:v>
                </c:pt>
                <c:pt idx="358">
                  <c:v>3994.0</c:v>
                </c:pt>
                <c:pt idx="359">
                  <c:v>77884.0</c:v>
                </c:pt>
                <c:pt idx="360">
                  <c:v>77642.0</c:v>
                </c:pt>
                <c:pt idx="361">
                  <c:v>9984.0</c:v>
                </c:pt>
                <c:pt idx="362">
                  <c:v>77289.0</c:v>
                </c:pt>
                <c:pt idx="363">
                  <c:v>4079.0</c:v>
                </c:pt>
                <c:pt idx="364">
                  <c:v>4239.0</c:v>
                </c:pt>
                <c:pt idx="365">
                  <c:v>79436.0</c:v>
                </c:pt>
                <c:pt idx="366">
                  <c:v>73449.0</c:v>
                </c:pt>
                <c:pt idx="367">
                  <c:v>4654.0</c:v>
                </c:pt>
                <c:pt idx="368">
                  <c:v>4737.0</c:v>
                </c:pt>
                <c:pt idx="369">
                  <c:v>85825.0</c:v>
                </c:pt>
                <c:pt idx="370">
                  <c:v>81445.0</c:v>
                </c:pt>
                <c:pt idx="371">
                  <c:v>4055.0</c:v>
                </c:pt>
                <c:pt idx="372">
                  <c:v>4058.0</c:v>
                </c:pt>
                <c:pt idx="373">
                  <c:v>3990.0</c:v>
                </c:pt>
                <c:pt idx="374">
                  <c:v>4817.0</c:v>
                </c:pt>
                <c:pt idx="375">
                  <c:v>76699.0</c:v>
                </c:pt>
                <c:pt idx="376">
                  <c:v>11411.0</c:v>
                </c:pt>
                <c:pt idx="377">
                  <c:v>147.0</c:v>
                </c:pt>
                <c:pt idx="378">
                  <c:v>86331.0</c:v>
                </c:pt>
                <c:pt idx="379">
                  <c:v>79783.0</c:v>
                </c:pt>
                <c:pt idx="380">
                  <c:v>4181.0</c:v>
                </c:pt>
                <c:pt idx="381">
                  <c:v>75270.0</c:v>
                </c:pt>
                <c:pt idx="382">
                  <c:v>82192.0</c:v>
                </c:pt>
                <c:pt idx="383">
                  <c:v>7645.0</c:v>
                </c:pt>
                <c:pt idx="384">
                  <c:v>114.0</c:v>
                </c:pt>
                <c:pt idx="385">
                  <c:v>78137.0</c:v>
                </c:pt>
                <c:pt idx="386">
                  <c:v>4428.0</c:v>
                </c:pt>
                <c:pt idx="387">
                  <c:v>5500.0</c:v>
                </c:pt>
                <c:pt idx="388">
                  <c:v>11243.0</c:v>
                </c:pt>
                <c:pt idx="389">
                  <c:v>89011.0</c:v>
                </c:pt>
                <c:pt idx="390">
                  <c:v>77534.0</c:v>
                </c:pt>
                <c:pt idx="391">
                  <c:v>77955.0</c:v>
                </c:pt>
                <c:pt idx="392">
                  <c:v>4278.0</c:v>
                </c:pt>
                <c:pt idx="393">
                  <c:v>89332.0</c:v>
                </c:pt>
                <c:pt idx="394">
                  <c:v>75665.0</c:v>
                </c:pt>
                <c:pt idx="395">
                  <c:v>4253.0</c:v>
                </c:pt>
                <c:pt idx="396">
                  <c:v>86788.0</c:v>
                </c:pt>
                <c:pt idx="397">
                  <c:v>87964.0</c:v>
                </c:pt>
                <c:pt idx="398">
                  <c:v>85350.0</c:v>
                </c:pt>
                <c:pt idx="399">
                  <c:v>79072.0</c:v>
                </c:pt>
                <c:pt idx="400">
                  <c:v>4234.0</c:v>
                </c:pt>
                <c:pt idx="401">
                  <c:v>4254.0</c:v>
                </c:pt>
                <c:pt idx="402">
                  <c:v>85063.0</c:v>
                </c:pt>
                <c:pt idx="403">
                  <c:v>78279.0</c:v>
                </c:pt>
                <c:pt idx="404">
                  <c:v>4241.0</c:v>
                </c:pt>
                <c:pt idx="405">
                  <c:v>8252.0</c:v>
                </c:pt>
                <c:pt idx="406">
                  <c:v>84779.0</c:v>
                </c:pt>
                <c:pt idx="407">
                  <c:v>4344.0</c:v>
                </c:pt>
                <c:pt idx="408">
                  <c:v>80255.0</c:v>
                </c:pt>
                <c:pt idx="409">
                  <c:v>4226.0</c:v>
                </c:pt>
                <c:pt idx="410">
                  <c:v>4315.0</c:v>
                </c:pt>
                <c:pt idx="411">
                  <c:v>78640.0</c:v>
                </c:pt>
                <c:pt idx="412">
                  <c:v>4230.0</c:v>
                </c:pt>
                <c:pt idx="413">
                  <c:v>80550.0</c:v>
                </c:pt>
                <c:pt idx="414">
                  <c:v>4251.0</c:v>
                </c:pt>
                <c:pt idx="415">
                  <c:v>87784.0</c:v>
                </c:pt>
                <c:pt idx="416">
                  <c:v>89936.0</c:v>
                </c:pt>
                <c:pt idx="417">
                  <c:v>86561.0</c:v>
                </c:pt>
                <c:pt idx="418">
                  <c:v>4587.0</c:v>
                </c:pt>
                <c:pt idx="419">
                  <c:v>4263.0</c:v>
                </c:pt>
                <c:pt idx="420">
                  <c:v>4230.0</c:v>
                </c:pt>
                <c:pt idx="421">
                  <c:v>89007.0</c:v>
                </c:pt>
                <c:pt idx="422">
                  <c:v>81422.0</c:v>
                </c:pt>
                <c:pt idx="423">
                  <c:v>4333.0</c:v>
                </c:pt>
                <c:pt idx="424">
                  <c:v>93974.0</c:v>
                </c:pt>
                <c:pt idx="425">
                  <c:v>4289.0</c:v>
                </c:pt>
                <c:pt idx="426">
                  <c:v>4617.0</c:v>
                </c:pt>
                <c:pt idx="427">
                  <c:v>13518.0</c:v>
                </c:pt>
                <c:pt idx="428">
                  <c:v>85573.0</c:v>
                </c:pt>
                <c:pt idx="429">
                  <c:v>79957.0</c:v>
                </c:pt>
                <c:pt idx="430">
                  <c:v>4282.0</c:v>
                </c:pt>
                <c:pt idx="431">
                  <c:v>12542.0</c:v>
                </c:pt>
                <c:pt idx="432">
                  <c:v>149.0</c:v>
                </c:pt>
                <c:pt idx="433">
                  <c:v>127.0</c:v>
                </c:pt>
                <c:pt idx="434">
                  <c:v>95603.0</c:v>
                </c:pt>
                <c:pt idx="435">
                  <c:v>92818.0</c:v>
                </c:pt>
                <c:pt idx="436">
                  <c:v>10745.0</c:v>
                </c:pt>
                <c:pt idx="437">
                  <c:v>81753.0</c:v>
                </c:pt>
                <c:pt idx="438">
                  <c:v>9131.0</c:v>
                </c:pt>
                <c:pt idx="439">
                  <c:v>83561.0</c:v>
                </c:pt>
                <c:pt idx="440">
                  <c:v>4497.0</c:v>
                </c:pt>
                <c:pt idx="441">
                  <c:v>82274.0</c:v>
                </c:pt>
                <c:pt idx="442">
                  <c:v>4472.0</c:v>
                </c:pt>
                <c:pt idx="443">
                  <c:v>85958.0</c:v>
                </c:pt>
                <c:pt idx="444">
                  <c:v>4534.0</c:v>
                </c:pt>
                <c:pt idx="445">
                  <c:v>4811.0</c:v>
                </c:pt>
                <c:pt idx="446">
                  <c:v>13476.0</c:v>
                </c:pt>
                <c:pt idx="447">
                  <c:v>87267.0</c:v>
                </c:pt>
                <c:pt idx="448">
                  <c:v>4385.0</c:v>
                </c:pt>
                <c:pt idx="449">
                  <c:v>4475.0</c:v>
                </c:pt>
                <c:pt idx="450">
                  <c:v>4652.0</c:v>
                </c:pt>
                <c:pt idx="451">
                  <c:v>84407.0</c:v>
                </c:pt>
                <c:pt idx="452">
                  <c:v>4513.0</c:v>
                </c:pt>
                <c:pt idx="453">
                  <c:v>9654.0</c:v>
                </c:pt>
                <c:pt idx="454">
                  <c:v>88405.0</c:v>
                </c:pt>
                <c:pt idx="455">
                  <c:v>4483.0</c:v>
                </c:pt>
                <c:pt idx="456">
                  <c:v>132.0</c:v>
                </c:pt>
                <c:pt idx="457">
                  <c:v>4428.0</c:v>
                </c:pt>
                <c:pt idx="458">
                  <c:v>4325.0</c:v>
                </c:pt>
                <c:pt idx="459">
                  <c:v>4429.0</c:v>
                </c:pt>
                <c:pt idx="460">
                  <c:v>4651.0</c:v>
                </c:pt>
                <c:pt idx="461">
                  <c:v>4635.0</c:v>
                </c:pt>
                <c:pt idx="462">
                  <c:v>13721.0</c:v>
                </c:pt>
                <c:pt idx="463">
                  <c:v>97031.0</c:v>
                </c:pt>
                <c:pt idx="464">
                  <c:v>92129.0</c:v>
                </c:pt>
                <c:pt idx="465">
                  <c:v>4466.0</c:v>
                </c:pt>
                <c:pt idx="466">
                  <c:v>4658.0</c:v>
                </c:pt>
                <c:pt idx="467">
                  <c:v>4507.0</c:v>
                </c:pt>
                <c:pt idx="468">
                  <c:v>4373.0</c:v>
                </c:pt>
                <c:pt idx="469">
                  <c:v>4464.0</c:v>
                </c:pt>
                <c:pt idx="470">
                  <c:v>4547.0</c:v>
                </c:pt>
                <c:pt idx="471">
                  <c:v>4565.0</c:v>
                </c:pt>
                <c:pt idx="472">
                  <c:v>5318.0</c:v>
                </c:pt>
                <c:pt idx="473">
                  <c:v>4596.0</c:v>
                </c:pt>
                <c:pt idx="474">
                  <c:v>14074.0</c:v>
                </c:pt>
                <c:pt idx="475">
                  <c:v>98984.0</c:v>
                </c:pt>
                <c:pt idx="476">
                  <c:v>90539.0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0535048"/>
        <c:axId val="2120527784"/>
      </c:scatterChart>
      <c:valAx>
        <c:axId val="2120535048"/>
        <c:scaling>
          <c:orientation val="minMax"/>
          <c:max val="50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 dirty="0" smtClean="0"/>
                  <a:t>time -&gt;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297133743295643"/>
              <c:y val="0.678375415979139"/>
            </c:manualLayout>
          </c:layout>
          <c:overlay val="0"/>
          <c:spPr>
            <a:solidFill>
              <a:schemeClr val="bg1"/>
            </a:solidFill>
          </c:spPr>
        </c:title>
        <c:numFmt formatCode="General" sourceLinked="1"/>
        <c:majorTickMark val="out"/>
        <c:minorTickMark val="none"/>
        <c:tickLblPos val="nextTo"/>
        <c:crossAx val="2120527784"/>
        <c:crosses val="autoZero"/>
        <c:crossBetween val="midCat"/>
        <c:majorUnit val="10000.0"/>
      </c:valAx>
      <c:valAx>
        <c:axId val="2120527784"/>
        <c:scaling>
          <c:orientation val="minMax"/>
          <c:max val="100000.0"/>
          <c:min val="0.0"/>
        </c:scaling>
        <c:delete val="0"/>
        <c:axPos val="l"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 </a:t>
                </a:r>
                <a:r>
                  <a:rPr lang="en-US" dirty="0" err="1" smtClean="0"/>
                  <a:t>msec</a:t>
                </a:r>
                <a:r>
                  <a:rPr lang="en-US" dirty="0" smtClean="0"/>
                  <a:t>/dc</a:t>
                </a:r>
                <a:endParaRPr lang="en-US" dirty="0"/>
              </a:p>
            </c:rich>
          </c:tx>
          <c:layout>
            <c:manualLayout>
              <c:xMode val="edge"/>
              <c:yMode val="edge"/>
              <c:x val="0.0662837213443407"/>
              <c:y val="0.0882234102001668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crossAx val="2120535048"/>
        <c:crosses val="autoZero"/>
        <c:crossBetween val="midCat"/>
        <c:majorUnit val="50000.0"/>
        <c:minorUnit val="20000.0"/>
        <c:dispUnits>
          <c:builtInUnit val="thousands"/>
        </c:dispUnits>
      </c:valAx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4"/>
          <c:order val="0"/>
          <c:tx>
            <c:strRef>
              <c:f>'Mac:Users:nlderbin:Documents:workspace:_documents:Soar:WMA:Papers:ACS-2011:resources:laird-rules:[cse-full-smem-delete-false.xlsx]cse-full-smem-delete-false'!$I$1</c:f>
              <c:strCache>
                <c:ptCount val="1"/>
                <c:pt idx="0">
                  <c:v>A0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'Mac:Users:nlderbin:Documents:workspace:_documents:Soar:WMA:Papers:ACS-2011:resources:laird-rules:[cse-full-smem-delete-false.xlsx]cse-full-smem-delete-false'!$B$2:$B$361</c:f>
              <c:numCache>
                <c:formatCode>General</c:formatCode>
                <c:ptCount val="36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</c:numCache>
            </c:numRef>
          </c:xVal>
          <c:yVal>
            <c:numRef>
              <c:f>'Mac:Users:nlderbin:Documents:workspace:_documents:Soar:WMA:Papers:ACS-2011:resources:laird-rules:[cse-full-smem-delete-false.xlsx]cse-full-smem-delete-false'!$I$2:$I$361</c:f>
              <c:numCache>
                <c:formatCode>General</c:formatCode>
                <c:ptCount val="360"/>
                <c:pt idx="0">
                  <c:v>467.0</c:v>
                </c:pt>
                <c:pt idx="1">
                  <c:v>714.0</c:v>
                </c:pt>
                <c:pt idx="2">
                  <c:v>793.0</c:v>
                </c:pt>
                <c:pt idx="3">
                  <c:v>791.0</c:v>
                </c:pt>
                <c:pt idx="4">
                  <c:v>1029.0</c:v>
                </c:pt>
                <c:pt idx="5">
                  <c:v>1029.0</c:v>
                </c:pt>
                <c:pt idx="6">
                  <c:v>1123.0</c:v>
                </c:pt>
                <c:pt idx="7">
                  <c:v>1140.0</c:v>
                </c:pt>
                <c:pt idx="8">
                  <c:v>1140.0</c:v>
                </c:pt>
                <c:pt idx="9">
                  <c:v>1166.0</c:v>
                </c:pt>
                <c:pt idx="10">
                  <c:v>1202.0</c:v>
                </c:pt>
                <c:pt idx="11">
                  <c:v>1243.0</c:v>
                </c:pt>
                <c:pt idx="12">
                  <c:v>1242.0</c:v>
                </c:pt>
                <c:pt idx="13">
                  <c:v>1352.0</c:v>
                </c:pt>
                <c:pt idx="14">
                  <c:v>1353.0</c:v>
                </c:pt>
                <c:pt idx="15">
                  <c:v>1353.0</c:v>
                </c:pt>
                <c:pt idx="16">
                  <c:v>1524.0</c:v>
                </c:pt>
                <c:pt idx="17">
                  <c:v>1561.0</c:v>
                </c:pt>
                <c:pt idx="18">
                  <c:v>1587.0</c:v>
                </c:pt>
                <c:pt idx="19">
                  <c:v>1588.0</c:v>
                </c:pt>
                <c:pt idx="20">
                  <c:v>1588.0</c:v>
                </c:pt>
                <c:pt idx="21">
                  <c:v>1587.0</c:v>
                </c:pt>
                <c:pt idx="22">
                  <c:v>1765.0</c:v>
                </c:pt>
                <c:pt idx="23">
                  <c:v>1797.0</c:v>
                </c:pt>
                <c:pt idx="24">
                  <c:v>1967.0</c:v>
                </c:pt>
                <c:pt idx="25">
                  <c:v>1968.0</c:v>
                </c:pt>
                <c:pt idx="26">
                  <c:v>1968.0</c:v>
                </c:pt>
                <c:pt idx="27">
                  <c:v>1982.0</c:v>
                </c:pt>
                <c:pt idx="28">
                  <c:v>2080.0</c:v>
                </c:pt>
                <c:pt idx="29">
                  <c:v>2082.0</c:v>
                </c:pt>
                <c:pt idx="30">
                  <c:v>2080.0</c:v>
                </c:pt>
                <c:pt idx="31">
                  <c:v>2081.0</c:v>
                </c:pt>
                <c:pt idx="32">
                  <c:v>2103.0</c:v>
                </c:pt>
                <c:pt idx="33">
                  <c:v>2081.0</c:v>
                </c:pt>
                <c:pt idx="34">
                  <c:v>2081.0</c:v>
                </c:pt>
                <c:pt idx="35">
                  <c:v>2081.0</c:v>
                </c:pt>
                <c:pt idx="36">
                  <c:v>2089.0</c:v>
                </c:pt>
                <c:pt idx="37">
                  <c:v>2152.0</c:v>
                </c:pt>
                <c:pt idx="38">
                  <c:v>2215.0</c:v>
                </c:pt>
                <c:pt idx="39">
                  <c:v>2269.0</c:v>
                </c:pt>
                <c:pt idx="40">
                  <c:v>2286.0</c:v>
                </c:pt>
                <c:pt idx="41">
                  <c:v>2251.0</c:v>
                </c:pt>
                <c:pt idx="42">
                  <c:v>2311.0</c:v>
                </c:pt>
                <c:pt idx="43">
                  <c:v>2311.0</c:v>
                </c:pt>
                <c:pt idx="44">
                  <c:v>2311.0</c:v>
                </c:pt>
                <c:pt idx="45">
                  <c:v>2310.0</c:v>
                </c:pt>
                <c:pt idx="46">
                  <c:v>2375.0</c:v>
                </c:pt>
                <c:pt idx="47">
                  <c:v>2413.0</c:v>
                </c:pt>
                <c:pt idx="48">
                  <c:v>2414.0</c:v>
                </c:pt>
                <c:pt idx="49">
                  <c:v>2412.0</c:v>
                </c:pt>
                <c:pt idx="50">
                  <c:v>2413.0</c:v>
                </c:pt>
                <c:pt idx="51">
                  <c:v>2413.0</c:v>
                </c:pt>
                <c:pt idx="52">
                  <c:v>2413.0</c:v>
                </c:pt>
                <c:pt idx="53">
                  <c:v>2481.0</c:v>
                </c:pt>
                <c:pt idx="54">
                  <c:v>2543.0</c:v>
                </c:pt>
                <c:pt idx="55">
                  <c:v>2544.0</c:v>
                </c:pt>
                <c:pt idx="56">
                  <c:v>2544.0</c:v>
                </c:pt>
                <c:pt idx="57">
                  <c:v>2544.0</c:v>
                </c:pt>
                <c:pt idx="58">
                  <c:v>2507.0</c:v>
                </c:pt>
                <c:pt idx="59">
                  <c:v>2506.0</c:v>
                </c:pt>
                <c:pt idx="60">
                  <c:v>2576.0</c:v>
                </c:pt>
                <c:pt idx="61">
                  <c:v>2611.0</c:v>
                </c:pt>
                <c:pt idx="62">
                  <c:v>2611.0</c:v>
                </c:pt>
                <c:pt idx="63">
                  <c:v>2777.0</c:v>
                </c:pt>
                <c:pt idx="64">
                  <c:v>2777.0</c:v>
                </c:pt>
                <c:pt idx="65">
                  <c:v>2777.0</c:v>
                </c:pt>
                <c:pt idx="66">
                  <c:v>2860.0</c:v>
                </c:pt>
                <c:pt idx="67">
                  <c:v>2887.0</c:v>
                </c:pt>
                <c:pt idx="68">
                  <c:v>2885.0</c:v>
                </c:pt>
                <c:pt idx="69">
                  <c:v>3021.0</c:v>
                </c:pt>
                <c:pt idx="70">
                  <c:v>3067.0</c:v>
                </c:pt>
                <c:pt idx="71">
                  <c:v>3130.0</c:v>
                </c:pt>
                <c:pt idx="72">
                  <c:v>3138.0</c:v>
                </c:pt>
                <c:pt idx="73">
                  <c:v>3238.0</c:v>
                </c:pt>
                <c:pt idx="74">
                  <c:v>3238.0</c:v>
                </c:pt>
                <c:pt idx="75">
                  <c:v>3351.0</c:v>
                </c:pt>
                <c:pt idx="76">
                  <c:v>3351.0</c:v>
                </c:pt>
                <c:pt idx="77">
                  <c:v>3483.0</c:v>
                </c:pt>
                <c:pt idx="78">
                  <c:v>3484.0</c:v>
                </c:pt>
                <c:pt idx="79">
                  <c:v>3482.0</c:v>
                </c:pt>
                <c:pt idx="80">
                  <c:v>3627.0</c:v>
                </c:pt>
                <c:pt idx="81">
                  <c:v>3628.0</c:v>
                </c:pt>
                <c:pt idx="82">
                  <c:v>3760.0</c:v>
                </c:pt>
                <c:pt idx="83">
                  <c:v>3786.0</c:v>
                </c:pt>
                <c:pt idx="84">
                  <c:v>3862.0</c:v>
                </c:pt>
                <c:pt idx="85">
                  <c:v>3868.0</c:v>
                </c:pt>
                <c:pt idx="86">
                  <c:v>3967.0</c:v>
                </c:pt>
                <c:pt idx="87">
                  <c:v>4000.0</c:v>
                </c:pt>
                <c:pt idx="88">
                  <c:v>3948.0</c:v>
                </c:pt>
                <c:pt idx="89">
                  <c:v>3988.0</c:v>
                </c:pt>
                <c:pt idx="90">
                  <c:v>3987.0</c:v>
                </c:pt>
                <c:pt idx="91">
                  <c:v>4154.0</c:v>
                </c:pt>
                <c:pt idx="92">
                  <c:v>4155.0</c:v>
                </c:pt>
                <c:pt idx="93">
                  <c:v>4192.0</c:v>
                </c:pt>
                <c:pt idx="94">
                  <c:v>4265.0</c:v>
                </c:pt>
                <c:pt idx="95">
                  <c:v>4264.0</c:v>
                </c:pt>
                <c:pt idx="96">
                  <c:v>4291.0</c:v>
                </c:pt>
                <c:pt idx="97">
                  <c:v>4358.0</c:v>
                </c:pt>
                <c:pt idx="98">
                  <c:v>4357.0</c:v>
                </c:pt>
                <c:pt idx="99">
                  <c:v>4454.0</c:v>
                </c:pt>
                <c:pt idx="100">
                  <c:v>4453.0</c:v>
                </c:pt>
                <c:pt idx="101">
                  <c:v>4518.0</c:v>
                </c:pt>
                <c:pt idx="102">
                  <c:v>4516.0</c:v>
                </c:pt>
                <c:pt idx="103">
                  <c:v>4533.0</c:v>
                </c:pt>
                <c:pt idx="104">
                  <c:v>4580.0</c:v>
                </c:pt>
                <c:pt idx="105">
                  <c:v>4578.0</c:v>
                </c:pt>
                <c:pt idx="106">
                  <c:v>4544.0</c:v>
                </c:pt>
                <c:pt idx="107">
                  <c:v>4622.0</c:v>
                </c:pt>
                <c:pt idx="108">
                  <c:v>4621.0</c:v>
                </c:pt>
                <c:pt idx="109">
                  <c:v>4669.0</c:v>
                </c:pt>
                <c:pt idx="110">
                  <c:v>4772.0</c:v>
                </c:pt>
                <c:pt idx="111">
                  <c:v>4772.0</c:v>
                </c:pt>
                <c:pt idx="112">
                  <c:v>4793.0</c:v>
                </c:pt>
                <c:pt idx="113">
                  <c:v>4771.0</c:v>
                </c:pt>
                <c:pt idx="114">
                  <c:v>4881.0</c:v>
                </c:pt>
                <c:pt idx="115">
                  <c:v>4882.0</c:v>
                </c:pt>
                <c:pt idx="116">
                  <c:v>4943.0</c:v>
                </c:pt>
                <c:pt idx="117">
                  <c:v>4839.0</c:v>
                </c:pt>
                <c:pt idx="118">
                  <c:v>5128.0</c:v>
                </c:pt>
                <c:pt idx="119">
                  <c:v>5128.0</c:v>
                </c:pt>
                <c:pt idx="120">
                  <c:v>5298.0</c:v>
                </c:pt>
                <c:pt idx="121">
                  <c:v>5297.0</c:v>
                </c:pt>
                <c:pt idx="122">
                  <c:v>5380.0</c:v>
                </c:pt>
                <c:pt idx="123">
                  <c:v>5480.0</c:v>
                </c:pt>
                <c:pt idx="124">
                  <c:v>5512.0</c:v>
                </c:pt>
                <c:pt idx="125">
                  <c:v>5529.0</c:v>
                </c:pt>
                <c:pt idx="126">
                  <c:v>5531.0</c:v>
                </c:pt>
                <c:pt idx="127">
                  <c:v>5557.0</c:v>
                </c:pt>
                <c:pt idx="128">
                  <c:v>5602.0</c:v>
                </c:pt>
                <c:pt idx="129">
                  <c:v>5666.0</c:v>
                </c:pt>
                <c:pt idx="130">
                  <c:v>5863.0</c:v>
                </c:pt>
                <c:pt idx="131">
                  <c:v>5863.0</c:v>
                </c:pt>
                <c:pt idx="132">
                  <c:v>5863.0</c:v>
                </c:pt>
                <c:pt idx="133">
                  <c:v>5863.0</c:v>
                </c:pt>
                <c:pt idx="134">
                  <c:v>5902.0</c:v>
                </c:pt>
                <c:pt idx="135">
                  <c:v>5973.0</c:v>
                </c:pt>
                <c:pt idx="136">
                  <c:v>5975.0</c:v>
                </c:pt>
                <c:pt idx="137">
                  <c:v>6135.0</c:v>
                </c:pt>
                <c:pt idx="138">
                  <c:v>6304.0</c:v>
                </c:pt>
                <c:pt idx="139">
                  <c:v>6304.0</c:v>
                </c:pt>
                <c:pt idx="140">
                  <c:v>6396.0</c:v>
                </c:pt>
                <c:pt idx="141">
                  <c:v>6396.0</c:v>
                </c:pt>
                <c:pt idx="142">
                  <c:v>6556.0</c:v>
                </c:pt>
                <c:pt idx="143">
                  <c:v>6555.0</c:v>
                </c:pt>
                <c:pt idx="144">
                  <c:v>6624.0</c:v>
                </c:pt>
                <c:pt idx="145">
                  <c:v>6626.0</c:v>
                </c:pt>
                <c:pt idx="146">
                  <c:v>6690.0</c:v>
                </c:pt>
                <c:pt idx="147">
                  <c:v>6688.0</c:v>
                </c:pt>
                <c:pt idx="148">
                  <c:v>6710.0</c:v>
                </c:pt>
                <c:pt idx="149">
                  <c:v>6763.0</c:v>
                </c:pt>
                <c:pt idx="150">
                  <c:v>6738.0</c:v>
                </c:pt>
                <c:pt idx="151">
                  <c:v>6856.0</c:v>
                </c:pt>
                <c:pt idx="152">
                  <c:v>6855.0</c:v>
                </c:pt>
                <c:pt idx="153">
                  <c:v>6883.0</c:v>
                </c:pt>
                <c:pt idx="154">
                  <c:v>6962.0</c:v>
                </c:pt>
                <c:pt idx="155">
                  <c:v>6962.0</c:v>
                </c:pt>
                <c:pt idx="156">
                  <c:v>7059.0</c:v>
                </c:pt>
                <c:pt idx="157">
                  <c:v>7060.0</c:v>
                </c:pt>
                <c:pt idx="158">
                  <c:v>7091.0</c:v>
                </c:pt>
                <c:pt idx="159">
                  <c:v>7169.0</c:v>
                </c:pt>
                <c:pt idx="160">
                  <c:v>7170.0</c:v>
                </c:pt>
                <c:pt idx="161">
                  <c:v>7197.0</c:v>
                </c:pt>
                <c:pt idx="162">
                  <c:v>7343.0</c:v>
                </c:pt>
                <c:pt idx="163">
                  <c:v>7480.0</c:v>
                </c:pt>
                <c:pt idx="164">
                  <c:v>7481.0</c:v>
                </c:pt>
                <c:pt idx="165">
                  <c:v>7589.0</c:v>
                </c:pt>
                <c:pt idx="166">
                  <c:v>7589.0</c:v>
                </c:pt>
                <c:pt idx="167">
                  <c:v>7725.0</c:v>
                </c:pt>
                <c:pt idx="168">
                  <c:v>7724.0</c:v>
                </c:pt>
                <c:pt idx="169">
                  <c:v>7724.0</c:v>
                </c:pt>
                <c:pt idx="170">
                  <c:v>7736.0</c:v>
                </c:pt>
                <c:pt idx="171">
                  <c:v>7773.0</c:v>
                </c:pt>
                <c:pt idx="172">
                  <c:v>7834.0</c:v>
                </c:pt>
                <c:pt idx="173">
                  <c:v>7840.0</c:v>
                </c:pt>
                <c:pt idx="174">
                  <c:v>7879.0</c:v>
                </c:pt>
                <c:pt idx="175">
                  <c:v>7882.0</c:v>
                </c:pt>
                <c:pt idx="176">
                  <c:v>7912.0</c:v>
                </c:pt>
                <c:pt idx="177">
                  <c:v>7937.0</c:v>
                </c:pt>
                <c:pt idx="178">
                  <c:v>7951.0</c:v>
                </c:pt>
                <c:pt idx="179">
                  <c:v>7986.0</c:v>
                </c:pt>
                <c:pt idx="180">
                  <c:v>8040.0</c:v>
                </c:pt>
                <c:pt idx="181">
                  <c:v>8057.0</c:v>
                </c:pt>
                <c:pt idx="182">
                  <c:v>8103.0</c:v>
                </c:pt>
                <c:pt idx="183">
                  <c:v>8176.0</c:v>
                </c:pt>
                <c:pt idx="184">
                  <c:v>8177.0</c:v>
                </c:pt>
                <c:pt idx="185">
                  <c:v>8177.0</c:v>
                </c:pt>
                <c:pt idx="186">
                  <c:v>8143.0</c:v>
                </c:pt>
                <c:pt idx="187">
                  <c:v>8229.0</c:v>
                </c:pt>
                <c:pt idx="188">
                  <c:v>8274.0</c:v>
                </c:pt>
                <c:pt idx="189">
                  <c:v>8274.0</c:v>
                </c:pt>
                <c:pt idx="190">
                  <c:v>8235.0</c:v>
                </c:pt>
                <c:pt idx="191">
                  <c:v>8288.0</c:v>
                </c:pt>
                <c:pt idx="192">
                  <c:v>8380.0</c:v>
                </c:pt>
                <c:pt idx="193">
                  <c:v>8481.0</c:v>
                </c:pt>
                <c:pt idx="194">
                  <c:v>8487.0</c:v>
                </c:pt>
                <c:pt idx="195">
                  <c:v>8510.0</c:v>
                </c:pt>
                <c:pt idx="196">
                  <c:v>8532.0</c:v>
                </c:pt>
                <c:pt idx="197">
                  <c:v>8606.0</c:v>
                </c:pt>
                <c:pt idx="198">
                  <c:v>8619.0</c:v>
                </c:pt>
                <c:pt idx="199">
                  <c:v>8619.0</c:v>
                </c:pt>
                <c:pt idx="200">
                  <c:v>8608.0</c:v>
                </c:pt>
                <c:pt idx="201">
                  <c:v>8693.0</c:v>
                </c:pt>
                <c:pt idx="202">
                  <c:v>8733.0</c:v>
                </c:pt>
                <c:pt idx="203">
                  <c:v>8732.0</c:v>
                </c:pt>
                <c:pt idx="204">
                  <c:v>8711.0</c:v>
                </c:pt>
                <c:pt idx="205">
                  <c:v>8743.0</c:v>
                </c:pt>
                <c:pt idx="206">
                  <c:v>8837.0</c:v>
                </c:pt>
                <c:pt idx="207">
                  <c:v>8838.0</c:v>
                </c:pt>
                <c:pt idx="208">
                  <c:v>8823.0</c:v>
                </c:pt>
                <c:pt idx="209">
                  <c:v>8823.0</c:v>
                </c:pt>
                <c:pt idx="210">
                  <c:v>8844.0</c:v>
                </c:pt>
                <c:pt idx="211">
                  <c:v>8842.0</c:v>
                </c:pt>
                <c:pt idx="212">
                  <c:v>8824.0</c:v>
                </c:pt>
                <c:pt idx="213">
                  <c:v>8858.0</c:v>
                </c:pt>
                <c:pt idx="214">
                  <c:v>8914.0</c:v>
                </c:pt>
                <c:pt idx="215">
                  <c:v>9037.0</c:v>
                </c:pt>
                <c:pt idx="216">
                  <c:v>9055.0</c:v>
                </c:pt>
                <c:pt idx="217">
                  <c:v>9078.0</c:v>
                </c:pt>
                <c:pt idx="218">
                  <c:v>9147.0</c:v>
                </c:pt>
                <c:pt idx="219">
                  <c:v>9081.0</c:v>
                </c:pt>
                <c:pt idx="220">
                  <c:v>9123.0</c:v>
                </c:pt>
                <c:pt idx="221">
                  <c:v>9150.0</c:v>
                </c:pt>
                <c:pt idx="222">
                  <c:v>9269.0</c:v>
                </c:pt>
                <c:pt idx="223">
                  <c:v>9253.0</c:v>
                </c:pt>
                <c:pt idx="224">
                  <c:v>9252.0</c:v>
                </c:pt>
                <c:pt idx="225">
                  <c:v>9252.0</c:v>
                </c:pt>
                <c:pt idx="226">
                  <c:v>9222.0</c:v>
                </c:pt>
                <c:pt idx="227">
                  <c:v>9223.0</c:v>
                </c:pt>
                <c:pt idx="228">
                  <c:v>9237.0</c:v>
                </c:pt>
                <c:pt idx="229">
                  <c:v>9237.0</c:v>
                </c:pt>
                <c:pt idx="230">
                  <c:v>9233.0</c:v>
                </c:pt>
                <c:pt idx="231">
                  <c:v>9233.0</c:v>
                </c:pt>
                <c:pt idx="232">
                  <c:v>9265.0</c:v>
                </c:pt>
                <c:pt idx="233">
                  <c:v>9293.0</c:v>
                </c:pt>
                <c:pt idx="234">
                  <c:v>9335.0</c:v>
                </c:pt>
                <c:pt idx="235">
                  <c:v>9343.0</c:v>
                </c:pt>
                <c:pt idx="236">
                  <c:v>9394.0</c:v>
                </c:pt>
                <c:pt idx="237">
                  <c:v>9405.0</c:v>
                </c:pt>
                <c:pt idx="238">
                  <c:v>9401.0</c:v>
                </c:pt>
                <c:pt idx="239">
                  <c:v>9402.0</c:v>
                </c:pt>
                <c:pt idx="240">
                  <c:v>9416.0</c:v>
                </c:pt>
                <c:pt idx="241">
                  <c:v>9590.0</c:v>
                </c:pt>
                <c:pt idx="242">
                  <c:v>9590.0</c:v>
                </c:pt>
                <c:pt idx="243">
                  <c:v>9602.0</c:v>
                </c:pt>
                <c:pt idx="244">
                  <c:v>9670.0</c:v>
                </c:pt>
                <c:pt idx="245">
                  <c:v>9729.0</c:v>
                </c:pt>
                <c:pt idx="246">
                  <c:v>9776.0</c:v>
                </c:pt>
                <c:pt idx="247">
                  <c:v>9787.0</c:v>
                </c:pt>
                <c:pt idx="248">
                  <c:v>9793.0</c:v>
                </c:pt>
                <c:pt idx="249">
                  <c:v>9760.0</c:v>
                </c:pt>
                <c:pt idx="250">
                  <c:v>9825.0</c:v>
                </c:pt>
                <c:pt idx="251">
                  <c:v>9823.0</c:v>
                </c:pt>
                <c:pt idx="252">
                  <c:v>9939.0</c:v>
                </c:pt>
                <c:pt idx="253">
                  <c:v>9952.0</c:v>
                </c:pt>
                <c:pt idx="254">
                  <c:v>9996.0</c:v>
                </c:pt>
                <c:pt idx="255">
                  <c:v>10048.0</c:v>
                </c:pt>
                <c:pt idx="256">
                  <c:v>10050.0</c:v>
                </c:pt>
                <c:pt idx="257">
                  <c:v>10204.0</c:v>
                </c:pt>
                <c:pt idx="258">
                  <c:v>10234.0</c:v>
                </c:pt>
                <c:pt idx="259">
                  <c:v>10314.0</c:v>
                </c:pt>
                <c:pt idx="260">
                  <c:v>10314.0</c:v>
                </c:pt>
                <c:pt idx="261">
                  <c:v>10305.0</c:v>
                </c:pt>
                <c:pt idx="262">
                  <c:v>10359.0</c:v>
                </c:pt>
                <c:pt idx="263">
                  <c:v>10418.0</c:v>
                </c:pt>
                <c:pt idx="264">
                  <c:v>10410.0</c:v>
                </c:pt>
                <c:pt idx="265">
                  <c:v>10447.0</c:v>
                </c:pt>
                <c:pt idx="266">
                  <c:v>10521.0</c:v>
                </c:pt>
                <c:pt idx="267">
                  <c:v>10588.0</c:v>
                </c:pt>
                <c:pt idx="268">
                  <c:v>10587.0</c:v>
                </c:pt>
                <c:pt idx="269">
                  <c:v>10618.0</c:v>
                </c:pt>
                <c:pt idx="270">
                  <c:v>10662.0</c:v>
                </c:pt>
                <c:pt idx="271">
                  <c:v>10697.0</c:v>
                </c:pt>
                <c:pt idx="272">
                  <c:v>10724.0</c:v>
                </c:pt>
                <c:pt idx="273">
                  <c:v>10932.0</c:v>
                </c:pt>
                <c:pt idx="274">
                  <c:v>10932.0</c:v>
                </c:pt>
                <c:pt idx="275">
                  <c:v>10931.0</c:v>
                </c:pt>
                <c:pt idx="276">
                  <c:v>10931.0</c:v>
                </c:pt>
                <c:pt idx="277">
                  <c:v>10938.0</c:v>
                </c:pt>
                <c:pt idx="278">
                  <c:v>10974.0</c:v>
                </c:pt>
                <c:pt idx="279">
                  <c:v>11045.0</c:v>
                </c:pt>
                <c:pt idx="280">
                  <c:v>11046.0</c:v>
                </c:pt>
                <c:pt idx="281">
                  <c:v>11068.0</c:v>
                </c:pt>
                <c:pt idx="282">
                  <c:v>11047.0</c:v>
                </c:pt>
                <c:pt idx="283">
                  <c:v>11103.0</c:v>
                </c:pt>
                <c:pt idx="284">
                  <c:v>11163.0</c:v>
                </c:pt>
                <c:pt idx="285">
                  <c:v>11209.0</c:v>
                </c:pt>
                <c:pt idx="286">
                  <c:v>11221.0</c:v>
                </c:pt>
                <c:pt idx="287">
                  <c:v>11228.0</c:v>
                </c:pt>
                <c:pt idx="288">
                  <c:v>11192.0</c:v>
                </c:pt>
                <c:pt idx="289">
                  <c:v>11271.0</c:v>
                </c:pt>
                <c:pt idx="290">
                  <c:v>11263.0</c:v>
                </c:pt>
                <c:pt idx="291">
                  <c:v>11336.0</c:v>
                </c:pt>
                <c:pt idx="292">
                  <c:v>11375.0</c:v>
                </c:pt>
                <c:pt idx="293">
                  <c:v>11374.0</c:v>
                </c:pt>
                <c:pt idx="294">
                  <c:v>11369.0</c:v>
                </c:pt>
                <c:pt idx="295">
                  <c:v>11425.0</c:v>
                </c:pt>
                <c:pt idx="296">
                  <c:v>11477.0</c:v>
                </c:pt>
                <c:pt idx="297">
                  <c:v>11476.0</c:v>
                </c:pt>
                <c:pt idx="298">
                  <c:v>11477.0</c:v>
                </c:pt>
                <c:pt idx="299">
                  <c:v>11483.0</c:v>
                </c:pt>
                <c:pt idx="300">
                  <c:v>11607.0</c:v>
                </c:pt>
                <c:pt idx="301">
                  <c:v>11607.0</c:v>
                </c:pt>
                <c:pt idx="302">
                  <c:v>11608.0</c:v>
                </c:pt>
                <c:pt idx="303">
                  <c:v>11608.0</c:v>
                </c:pt>
                <c:pt idx="304">
                  <c:v>11608.0</c:v>
                </c:pt>
                <c:pt idx="305">
                  <c:v>11512.0</c:v>
                </c:pt>
                <c:pt idx="306">
                  <c:v>11550.0</c:v>
                </c:pt>
                <c:pt idx="307">
                  <c:v>11552.0</c:v>
                </c:pt>
                <c:pt idx="308">
                  <c:v>11636.0</c:v>
                </c:pt>
                <c:pt idx="309">
                  <c:v>11677.0</c:v>
                </c:pt>
                <c:pt idx="310">
                  <c:v>11678.0</c:v>
                </c:pt>
                <c:pt idx="311">
                  <c:v>11685.0</c:v>
                </c:pt>
                <c:pt idx="312">
                  <c:v>11686.0</c:v>
                </c:pt>
                <c:pt idx="313">
                  <c:v>11766.0</c:v>
                </c:pt>
                <c:pt idx="314">
                  <c:v>11812.0</c:v>
                </c:pt>
                <c:pt idx="315">
                  <c:v>11812.0</c:v>
                </c:pt>
                <c:pt idx="316">
                  <c:v>11778.0</c:v>
                </c:pt>
                <c:pt idx="317">
                  <c:v>11798.0</c:v>
                </c:pt>
                <c:pt idx="318">
                  <c:v>11881.0</c:v>
                </c:pt>
                <c:pt idx="319">
                  <c:v>11883.0</c:v>
                </c:pt>
                <c:pt idx="320">
                  <c:v>11955.0</c:v>
                </c:pt>
                <c:pt idx="321">
                  <c:v>11935.0</c:v>
                </c:pt>
                <c:pt idx="322">
                  <c:v>12009.0</c:v>
                </c:pt>
                <c:pt idx="323">
                  <c:v>11992.0</c:v>
                </c:pt>
                <c:pt idx="324">
                  <c:v>12005.0</c:v>
                </c:pt>
                <c:pt idx="325">
                  <c:v>12095.0</c:v>
                </c:pt>
                <c:pt idx="326">
                  <c:v>12096.0</c:v>
                </c:pt>
                <c:pt idx="327">
                  <c:v>12096.0</c:v>
                </c:pt>
                <c:pt idx="328">
                  <c:v>12112.0</c:v>
                </c:pt>
                <c:pt idx="329">
                  <c:v>12184.0</c:v>
                </c:pt>
                <c:pt idx="330">
                  <c:v>12225.0</c:v>
                </c:pt>
                <c:pt idx="331">
                  <c:v>12227.0</c:v>
                </c:pt>
                <c:pt idx="332">
                  <c:v>12201.0</c:v>
                </c:pt>
                <c:pt idx="333">
                  <c:v>12254.0</c:v>
                </c:pt>
                <c:pt idx="334">
                  <c:v>12326.0</c:v>
                </c:pt>
                <c:pt idx="335">
                  <c:v>12326.0</c:v>
                </c:pt>
                <c:pt idx="336">
                  <c:v>12327.0</c:v>
                </c:pt>
                <c:pt idx="337">
                  <c:v>12325.0</c:v>
                </c:pt>
                <c:pt idx="338">
                  <c:v>12288.0</c:v>
                </c:pt>
                <c:pt idx="339">
                  <c:v>12253.0</c:v>
                </c:pt>
                <c:pt idx="340">
                  <c:v>12284.0</c:v>
                </c:pt>
                <c:pt idx="341">
                  <c:v>12282.0</c:v>
                </c:pt>
                <c:pt idx="342">
                  <c:v>12282.0</c:v>
                </c:pt>
                <c:pt idx="343">
                  <c:v>12288.0</c:v>
                </c:pt>
                <c:pt idx="344">
                  <c:v>12288.0</c:v>
                </c:pt>
                <c:pt idx="345">
                  <c:v>12281.0</c:v>
                </c:pt>
                <c:pt idx="346">
                  <c:v>12282.0</c:v>
                </c:pt>
                <c:pt idx="347">
                  <c:v>12390.0</c:v>
                </c:pt>
                <c:pt idx="348">
                  <c:v>12392.0</c:v>
                </c:pt>
                <c:pt idx="349">
                  <c:v>12391.0</c:v>
                </c:pt>
                <c:pt idx="350">
                  <c:v>12391.0</c:v>
                </c:pt>
                <c:pt idx="351">
                  <c:v>12408.0</c:v>
                </c:pt>
                <c:pt idx="352">
                  <c:v>12418.0</c:v>
                </c:pt>
                <c:pt idx="353">
                  <c:v>12455.0</c:v>
                </c:pt>
                <c:pt idx="354">
                  <c:v>12497.0</c:v>
                </c:pt>
                <c:pt idx="355">
                  <c:v>12456.0</c:v>
                </c:pt>
                <c:pt idx="356">
                  <c:v>12515.0</c:v>
                </c:pt>
                <c:pt idx="357">
                  <c:v>12520.0</c:v>
                </c:pt>
                <c:pt idx="358">
                  <c:v>12524.0</c:v>
                </c:pt>
                <c:pt idx="359">
                  <c:v>12562.0</c:v>
                </c:pt>
              </c:numCache>
            </c:numRef>
          </c:yVal>
          <c:smooth val="0"/>
        </c:ser>
        <c:ser>
          <c:idx val="3"/>
          <c:order val="1"/>
          <c:tx>
            <c:strRef>
              <c:f>'Mac:Users:nlderbin:Documents:workspace:_documents:Soar:WMA:Papers:ACS-2011:resources:laird-rules:[cse-full-smem-delete-true.xlsx]cse-full-smem-delete-true'!$I$1</c:f>
              <c:strCache>
                <c:ptCount val="1"/>
                <c:pt idx="0">
                  <c:v>A1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'Mac:Users:nlderbin:Documents:workspace:_documents:Soar:WMA:Papers:ACS-2011:resources:laird-rules:[cse-full-smem-delete-true.xlsx]cse-full-smem-delete-true'!$B$2:$B$361</c:f>
              <c:numCache>
                <c:formatCode>General</c:formatCode>
                <c:ptCount val="36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</c:numCache>
            </c:numRef>
          </c:xVal>
          <c:yVal>
            <c:numRef>
              <c:f>'Mac:Users:nlderbin:Documents:workspace:_documents:Soar:WMA:Papers:ACS-2011:resources:laird-rules:[cse-full-smem-delete-true.xlsx]cse-full-smem-delete-true'!$I$2:$I$361</c:f>
              <c:numCache>
                <c:formatCode>General</c:formatCode>
                <c:ptCount val="360"/>
                <c:pt idx="0">
                  <c:v>467.0</c:v>
                </c:pt>
                <c:pt idx="1">
                  <c:v>714.0</c:v>
                </c:pt>
                <c:pt idx="2">
                  <c:v>745.0</c:v>
                </c:pt>
                <c:pt idx="3">
                  <c:v>743.0</c:v>
                </c:pt>
                <c:pt idx="4">
                  <c:v>795.0</c:v>
                </c:pt>
                <c:pt idx="5">
                  <c:v>795.0</c:v>
                </c:pt>
                <c:pt idx="6">
                  <c:v>795.0</c:v>
                </c:pt>
                <c:pt idx="7">
                  <c:v>794.0</c:v>
                </c:pt>
                <c:pt idx="8">
                  <c:v>814.0</c:v>
                </c:pt>
                <c:pt idx="9">
                  <c:v>805.0</c:v>
                </c:pt>
                <c:pt idx="10">
                  <c:v>812.0</c:v>
                </c:pt>
                <c:pt idx="11">
                  <c:v>828.0</c:v>
                </c:pt>
                <c:pt idx="12">
                  <c:v>826.0</c:v>
                </c:pt>
                <c:pt idx="13">
                  <c:v>874.0</c:v>
                </c:pt>
                <c:pt idx="14">
                  <c:v>683.0</c:v>
                </c:pt>
                <c:pt idx="15">
                  <c:v>780.0</c:v>
                </c:pt>
                <c:pt idx="16">
                  <c:v>819.0</c:v>
                </c:pt>
                <c:pt idx="17">
                  <c:v>820.0</c:v>
                </c:pt>
                <c:pt idx="18">
                  <c:v>820.0</c:v>
                </c:pt>
                <c:pt idx="19">
                  <c:v>820.0</c:v>
                </c:pt>
                <c:pt idx="20">
                  <c:v>786.0</c:v>
                </c:pt>
                <c:pt idx="21">
                  <c:v>816.0</c:v>
                </c:pt>
                <c:pt idx="22">
                  <c:v>833.0</c:v>
                </c:pt>
                <c:pt idx="23">
                  <c:v>854.0</c:v>
                </c:pt>
                <c:pt idx="24">
                  <c:v>833.0</c:v>
                </c:pt>
                <c:pt idx="25">
                  <c:v>722.0</c:v>
                </c:pt>
                <c:pt idx="26">
                  <c:v>826.0</c:v>
                </c:pt>
                <c:pt idx="27">
                  <c:v>883.0</c:v>
                </c:pt>
                <c:pt idx="28">
                  <c:v>884.0</c:v>
                </c:pt>
                <c:pt idx="29">
                  <c:v>884.0</c:v>
                </c:pt>
                <c:pt idx="30">
                  <c:v>883.0</c:v>
                </c:pt>
                <c:pt idx="31">
                  <c:v>883.0</c:v>
                </c:pt>
                <c:pt idx="32">
                  <c:v>883.0</c:v>
                </c:pt>
                <c:pt idx="33">
                  <c:v>893.0</c:v>
                </c:pt>
                <c:pt idx="34">
                  <c:v>956.0</c:v>
                </c:pt>
                <c:pt idx="35">
                  <c:v>957.0</c:v>
                </c:pt>
                <c:pt idx="36">
                  <c:v>909.0</c:v>
                </c:pt>
                <c:pt idx="37">
                  <c:v>972.0</c:v>
                </c:pt>
                <c:pt idx="38">
                  <c:v>682.0</c:v>
                </c:pt>
                <c:pt idx="39">
                  <c:v>967.0</c:v>
                </c:pt>
                <c:pt idx="40">
                  <c:v>936.0</c:v>
                </c:pt>
                <c:pt idx="41">
                  <c:v>1073.0</c:v>
                </c:pt>
                <c:pt idx="42">
                  <c:v>1073.0</c:v>
                </c:pt>
                <c:pt idx="43">
                  <c:v>1073.0</c:v>
                </c:pt>
                <c:pt idx="44">
                  <c:v>1073.0</c:v>
                </c:pt>
                <c:pt idx="45">
                  <c:v>1128.0</c:v>
                </c:pt>
                <c:pt idx="46">
                  <c:v>1129.0</c:v>
                </c:pt>
                <c:pt idx="47">
                  <c:v>1154.0</c:v>
                </c:pt>
                <c:pt idx="48">
                  <c:v>803.0</c:v>
                </c:pt>
                <c:pt idx="49">
                  <c:v>828.0</c:v>
                </c:pt>
                <c:pt idx="50">
                  <c:v>829.0</c:v>
                </c:pt>
                <c:pt idx="51">
                  <c:v>774.0</c:v>
                </c:pt>
                <c:pt idx="52">
                  <c:v>799.0</c:v>
                </c:pt>
                <c:pt idx="53">
                  <c:v>771.0</c:v>
                </c:pt>
                <c:pt idx="54">
                  <c:v>772.0</c:v>
                </c:pt>
                <c:pt idx="55">
                  <c:v>721.0</c:v>
                </c:pt>
                <c:pt idx="56">
                  <c:v>769.0</c:v>
                </c:pt>
                <c:pt idx="57">
                  <c:v>837.0</c:v>
                </c:pt>
                <c:pt idx="58">
                  <c:v>837.0</c:v>
                </c:pt>
                <c:pt idx="59">
                  <c:v>720.0</c:v>
                </c:pt>
                <c:pt idx="60">
                  <c:v>828.0</c:v>
                </c:pt>
                <c:pt idx="61">
                  <c:v>829.0</c:v>
                </c:pt>
                <c:pt idx="62">
                  <c:v>828.0</c:v>
                </c:pt>
                <c:pt idx="63">
                  <c:v>828.0</c:v>
                </c:pt>
                <c:pt idx="64">
                  <c:v>782.0</c:v>
                </c:pt>
                <c:pt idx="65">
                  <c:v>901.0</c:v>
                </c:pt>
                <c:pt idx="66">
                  <c:v>902.0</c:v>
                </c:pt>
                <c:pt idx="67">
                  <c:v>884.0</c:v>
                </c:pt>
                <c:pt idx="68">
                  <c:v>740.0</c:v>
                </c:pt>
                <c:pt idx="69">
                  <c:v>738.0</c:v>
                </c:pt>
                <c:pt idx="70">
                  <c:v>763.0</c:v>
                </c:pt>
                <c:pt idx="71">
                  <c:v>764.0</c:v>
                </c:pt>
                <c:pt idx="72">
                  <c:v>723.0</c:v>
                </c:pt>
                <c:pt idx="73">
                  <c:v>926.0</c:v>
                </c:pt>
                <c:pt idx="74">
                  <c:v>876.0</c:v>
                </c:pt>
                <c:pt idx="75">
                  <c:v>905.0</c:v>
                </c:pt>
                <c:pt idx="76">
                  <c:v>906.0</c:v>
                </c:pt>
                <c:pt idx="77">
                  <c:v>904.0</c:v>
                </c:pt>
                <c:pt idx="78">
                  <c:v>959.0</c:v>
                </c:pt>
                <c:pt idx="79">
                  <c:v>959.0</c:v>
                </c:pt>
                <c:pt idx="80">
                  <c:v>959.0</c:v>
                </c:pt>
                <c:pt idx="81">
                  <c:v>865.0</c:v>
                </c:pt>
                <c:pt idx="82">
                  <c:v>751.0</c:v>
                </c:pt>
                <c:pt idx="83">
                  <c:v>825.0</c:v>
                </c:pt>
                <c:pt idx="84">
                  <c:v>826.0</c:v>
                </c:pt>
                <c:pt idx="85">
                  <c:v>714.0</c:v>
                </c:pt>
                <c:pt idx="86">
                  <c:v>681.0</c:v>
                </c:pt>
                <c:pt idx="87">
                  <c:v>681.0</c:v>
                </c:pt>
                <c:pt idx="88">
                  <c:v>706.0</c:v>
                </c:pt>
                <c:pt idx="89">
                  <c:v>679.0</c:v>
                </c:pt>
                <c:pt idx="90">
                  <c:v>731.0</c:v>
                </c:pt>
                <c:pt idx="91">
                  <c:v>700.0</c:v>
                </c:pt>
                <c:pt idx="92">
                  <c:v>760.0</c:v>
                </c:pt>
                <c:pt idx="93">
                  <c:v>761.0</c:v>
                </c:pt>
                <c:pt idx="94">
                  <c:v>698.0</c:v>
                </c:pt>
                <c:pt idx="95">
                  <c:v>625.0</c:v>
                </c:pt>
                <c:pt idx="96">
                  <c:v>793.0</c:v>
                </c:pt>
                <c:pt idx="97">
                  <c:v>792.0</c:v>
                </c:pt>
                <c:pt idx="98">
                  <c:v>812.0</c:v>
                </c:pt>
                <c:pt idx="99">
                  <c:v>698.0</c:v>
                </c:pt>
                <c:pt idx="100">
                  <c:v>760.0</c:v>
                </c:pt>
                <c:pt idx="101">
                  <c:v>945.0</c:v>
                </c:pt>
                <c:pt idx="102">
                  <c:v>889.0</c:v>
                </c:pt>
                <c:pt idx="103">
                  <c:v>934.0</c:v>
                </c:pt>
                <c:pt idx="104">
                  <c:v>760.0</c:v>
                </c:pt>
                <c:pt idx="105">
                  <c:v>756.0</c:v>
                </c:pt>
                <c:pt idx="106">
                  <c:v>755.0</c:v>
                </c:pt>
                <c:pt idx="107">
                  <c:v>756.0</c:v>
                </c:pt>
                <c:pt idx="108">
                  <c:v>757.0</c:v>
                </c:pt>
                <c:pt idx="109">
                  <c:v>696.0</c:v>
                </c:pt>
                <c:pt idx="110">
                  <c:v>765.0</c:v>
                </c:pt>
                <c:pt idx="111">
                  <c:v>766.0</c:v>
                </c:pt>
                <c:pt idx="112">
                  <c:v>792.0</c:v>
                </c:pt>
                <c:pt idx="113">
                  <c:v>770.0</c:v>
                </c:pt>
                <c:pt idx="114">
                  <c:v>839.0</c:v>
                </c:pt>
                <c:pt idx="115">
                  <c:v>868.0</c:v>
                </c:pt>
                <c:pt idx="116">
                  <c:v>906.0</c:v>
                </c:pt>
                <c:pt idx="117">
                  <c:v>799.0</c:v>
                </c:pt>
                <c:pt idx="118">
                  <c:v>827.0</c:v>
                </c:pt>
                <c:pt idx="119">
                  <c:v>717.0</c:v>
                </c:pt>
                <c:pt idx="120">
                  <c:v>715.0</c:v>
                </c:pt>
                <c:pt idx="121">
                  <c:v>721.0</c:v>
                </c:pt>
                <c:pt idx="122">
                  <c:v>722.0</c:v>
                </c:pt>
                <c:pt idx="123">
                  <c:v>938.0</c:v>
                </c:pt>
                <c:pt idx="124">
                  <c:v>939.0</c:v>
                </c:pt>
                <c:pt idx="125">
                  <c:v>939.0</c:v>
                </c:pt>
                <c:pt idx="126">
                  <c:v>938.0</c:v>
                </c:pt>
                <c:pt idx="127">
                  <c:v>955.0</c:v>
                </c:pt>
                <c:pt idx="128">
                  <c:v>928.0</c:v>
                </c:pt>
                <c:pt idx="129">
                  <c:v>955.0</c:v>
                </c:pt>
                <c:pt idx="130">
                  <c:v>981.0</c:v>
                </c:pt>
                <c:pt idx="131">
                  <c:v>935.0</c:v>
                </c:pt>
                <c:pt idx="132">
                  <c:v>934.0</c:v>
                </c:pt>
                <c:pt idx="133">
                  <c:v>733.0</c:v>
                </c:pt>
                <c:pt idx="134">
                  <c:v>633.0</c:v>
                </c:pt>
                <c:pt idx="135">
                  <c:v>706.0</c:v>
                </c:pt>
                <c:pt idx="136">
                  <c:v>707.0</c:v>
                </c:pt>
                <c:pt idx="137">
                  <c:v>803.0</c:v>
                </c:pt>
                <c:pt idx="138">
                  <c:v>804.0</c:v>
                </c:pt>
                <c:pt idx="139">
                  <c:v>653.0</c:v>
                </c:pt>
                <c:pt idx="140">
                  <c:v>708.0</c:v>
                </c:pt>
                <c:pt idx="141">
                  <c:v>707.0</c:v>
                </c:pt>
                <c:pt idx="142">
                  <c:v>752.0</c:v>
                </c:pt>
                <c:pt idx="143">
                  <c:v>799.0</c:v>
                </c:pt>
                <c:pt idx="144">
                  <c:v>778.0</c:v>
                </c:pt>
                <c:pt idx="145">
                  <c:v>778.0</c:v>
                </c:pt>
                <c:pt idx="146">
                  <c:v>705.0</c:v>
                </c:pt>
                <c:pt idx="147">
                  <c:v>771.0</c:v>
                </c:pt>
                <c:pt idx="148">
                  <c:v>905.0</c:v>
                </c:pt>
                <c:pt idx="149">
                  <c:v>904.0</c:v>
                </c:pt>
                <c:pt idx="150">
                  <c:v>837.0</c:v>
                </c:pt>
                <c:pt idx="151">
                  <c:v>654.0</c:v>
                </c:pt>
                <c:pt idx="152">
                  <c:v>748.0</c:v>
                </c:pt>
                <c:pt idx="153">
                  <c:v>748.0</c:v>
                </c:pt>
                <c:pt idx="154">
                  <c:v>755.0</c:v>
                </c:pt>
                <c:pt idx="155">
                  <c:v>819.0</c:v>
                </c:pt>
                <c:pt idx="156">
                  <c:v>829.0</c:v>
                </c:pt>
                <c:pt idx="157">
                  <c:v>829.0</c:v>
                </c:pt>
                <c:pt idx="158">
                  <c:v>694.0</c:v>
                </c:pt>
                <c:pt idx="159">
                  <c:v>695.0</c:v>
                </c:pt>
                <c:pt idx="160">
                  <c:v>770.0</c:v>
                </c:pt>
                <c:pt idx="161">
                  <c:v>739.0</c:v>
                </c:pt>
                <c:pt idx="162">
                  <c:v>739.0</c:v>
                </c:pt>
                <c:pt idx="163">
                  <c:v>809.0</c:v>
                </c:pt>
                <c:pt idx="164">
                  <c:v>834.0</c:v>
                </c:pt>
                <c:pt idx="165">
                  <c:v>751.0</c:v>
                </c:pt>
                <c:pt idx="166">
                  <c:v>844.0</c:v>
                </c:pt>
                <c:pt idx="167">
                  <c:v>845.0</c:v>
                </c:pt>
                <c:pt idx="168">
                  <c:v>1110.0</c:v>
                </c:pt>
                <c:pt idx="169">
                  <c:v>1108.0</c:v>
                </c:pt>
                <c:pt idx="170">
                  <c:v>1056.0</c:v>
                </c:pt>
                <c:pt idx="171">
                  <c:v>1112.0</c:v>
                </c:pt>
                <c:pt idx="172">
                  <c:v>1218.0</c:v>
                </c:pt>
                <c:pt idx="173">
                  <c:v>830.0</c:v>
                </c:pt>
                <c:pt idx="174">
                  <c:v>694.0</c:v>
                </c:pt>
                <c:pt idx="175">
                  <c:v>950.0</c:v>
                </c:pt>
                <c:pt idx="176">
                  <c:v>950.0</c:v>
                </c:pt>
                <c:pt idx="177">
                  <c:v>985.0</c:v>
                </c:pt>
                <c:pt idx="178">
                  <c:v>672.0</c:v>
                </c:pt>
                <c:pt idx="179">
                  <c:v>873.0</c:v>
                </c:pt>
                <c:pt idx="180">
                  <c:v>873.0</c:v>
                </c:pt>
                <c:pt idx="181">
                  <c:v>918.0</c:v>
                </c:pt>
                <c:pt idx="182">
                  <c:v>754.0</c:v>
                </c:pt>
                <c:pt idx="183">
                  <c:v>800.0</c:v>
                </c:pt>
                <c:pt idx="184">
                  <c:v>759.0</c:v>
                </c:pt>
                <c:pt idx="185">
                  <c:v>741.0</c:v>
                </c:pt>
                <c:pt idx="186">
                  <c:v>741.0</c:v>
                </c:pt>
                <c:pt idx="187">
                  <c:v>784.0</c:v>
                </c:pt>
                <c:pt idx="188">
                  <c:v>1025.0</c:v>
                </c:pt>
                <c:pt idx="189">
                  <c:v>1026.0</c:v>
                </c:pt>
                <c:pt idx="190">
                  <c:v>1059.0</c:v>
                </c:pt>
                <c:pt idx="191">
                  <c:v>1176.0</c:v>
                </c:pt>
                <c:pt idx="192">
                  <c:v>747.0</c:v>
                </c:pt>
                <c:pt idx="193">
                  <c:v>923.0</c:v>
                </c:pt>
                <c:pt idx="194">
                  <c:v>921.0</c:v>
                </c:pt>
                <c:pt idx="195">
                  <c:v>951.0</c:v>
                </c:pt>
                <c:pt idx="196">
                  <c:v>672.0</c:v>
                </c:pt>
                <c:pt idx="197">
                  <c:v>1056.0</c:v>
                </c:pt>
                <c:pt idx="198">
                  <c:v>1056.0</c:v>
                </c:pt>
                <c:pt idx="199">
                  <c:v>1057.0</c:v>
                </c:pt>
                <c:pt idx="200">
                  <c:v>1086.0</c:v>
                </c:pt>
                <c:pt idx="201">
                  <c:v>1086.0</c:v>
                </c:pt>
                <c:pt idx="202">
                  <c:v>1155.0</c:v>
                </c:pt>
                <c:pt idx="203">
                  <c:v>1131.0</c:v>
                </c:pt>
                <c:pt idx="204">
                  <c:v>1228.0</c:v>
                </c:pt>
                <c:pt idx="205">
                  <c:v>736.0</c:v>
                </c:pt>
                <c:pt idx="206">
                  <c:v>736.0</c:v>
                </c:pt>
                <c:pt idx="207">
                  <c:v>736.0</c:v>
                </c:pt>
                <c:pt idx="208">
                  <c:v>694.0</c:v>
                </c:pt>
                <c:pt idx="209">
                  <c:v>711.0</c:v>
                </c:pt>
                <c:pt idx="210">
                  <c:v>1323.0</c:v>
                </c:pt>
                <c:pt idx="211">
                  <c:v>1411.0</c:v>
                </c:pt>
                <c:pt idx="212">
                  <c:v>1410.0</c:v>
                </c:pt>
                <c:pt idx="213">
                  <c:v>1410.0</c:v>
                </c:pt>
                <c:pt idx="214">
                  <c:v>1393.0</c:v>
                </c:pt>
                <c:pt idx="215">
                  <c:v>1452.0</c:v>
                </c:pt>
                <c:pt idx="216">
                  <c:v>1453.0</c:v>
                </c:pt>
                <c:pt idx="217">
                  <c:v>1548.0</c:v>
                </c:pt>
                <c:pt idx="218">
                  <c:v>1652.0</c:v>
                </c:pt>
                <c:pt idx="219">
                  <c:v>1653.0</c:v>
                </c:pt>
                <c:pt idx="220">
                  <c:v>1653.0</c:v>
                </c:pt>
                <c:pt idx="221">
                  <c:v>838.0</c:v>
                </c:pt>
                <c:pt idx="222">
                  <c:v>850.0</c:v>
                </c:pt>
                <c:pt idx="223">
                  <c:v>747.0</c:v>
                </c:pt>
                <c:pt idx="224">
                  <c:v>809.0</c:v>
                </c:pt>
                <c:pt idx="225">
                  <c:v>684.0</c:v>
                </c:pt>
                <c:pt idx="226">
                  <c:v>804.0</c:v>
                </c:pt>
                <c:pt idx="227">
                  <c:v>805.0</c:v>
                </c:pt>
                <c:pt idx="228">
                  <c:v>783.0</c:v>
                </c:pt>
                <c:pt idx="229">
                  <c:v>899.0</c:v>
                </c:pt>
                <c:pt idx="230">
                  <c:v>898.0</c:v>
                </c:pt>
                <c:pt idx="231">
                  <c:v>905.0</c:v>
                </c:pt>
                <c:pt idx="232">
                  <c:v>732.0</c:v>
                </c:pt>
                <c:pt idx="233">
                  <c:v>854.0</c:v>
                </c:pt>
                <c:pt idx="234">
                  <c:v>854.0</c:v>
                </c:pt>
                <c:pt idx="235">
                  <c:v>854.0</c:v>
                </c:pt>
                <c:pt idx="236">
                  <c:v>863.0</c:v>
                </c:pt>
                <c:pt idx="237">
                  <c:v>927.0</c:v>
                </c:pt>
                <c:pt idx="238">
                  <c:v>1071.0</c:v>
                </c:pt>
                <c:pt idx="239">
                  <c:v>691.0</c:v>
                </c:pt>
                <c:pt idx="240">
                  <c:v>654.0</c:v>
                </c:pt>
                <c:pt idx="241">
                  <c:v>760.0</c:v>
                </c:pt>
                <c:pt idx="242">
                  <c:v>778.0</c:v>
                </c:pt>
                <c:pt idx="243">
                  <c:v>756.0</c:v>
                </c:pt>
                <c:pt idx="244">
                  <c:v>834.0</c:v>
                </c:pt>
                <c:pt idx="245">
                  <c:v>834.0</c:v>
                </c:pt>
                <c:pt idx="246">
                  <c:v>991.0</c:v>
                </c:pt>
                <c:pt idx="247">
                  <c:v>694.0</c:v>
                </c:pt>
                <c:pt idx="248">
                  <c:v>799.0</c:v>
                </c:pt>
                <c:pt idx="249">
                  <c:v>798.0</c:v>
                </c:pt>
                <c:pt idx="250">
                  <c:v>788.0</c:v>
                </c:pt>
                <c:pt idx="251">
                  <c:v>871.0</c:v>
                </c:pt>
                <c:pt idx="252">
                  <c:v>871.0</c:v>
                </c:pt>
                <c:pt idx="253">
                  <c:v>936.0</c:v>
                </c:pt>
                <c:pt idx="254">
                  <c:v>935.0</c:v>
                </c:pt>
                <c:pt idx="255">
                  <c:v>865.0</c:v>
                </c:pt>
                <c:pt idx="256">
                  <c:v>742.0</c:v>
                </c:pt>
                <c:pt idx="257">
                  <c:v>724.0</c:v>
                </c:pt>
                <c:pt idx="258">
                  <c:v>725.0</c:v>
                </c:pt>
                <c:pt idx="259">
                  <c:v>710.0</c:v>
                </c:pt>
                <c:pt idx="260">
                  <c:v>796.0</c:v>
                </c:pt>
                <c:pt idx="261">
                  <c:v>828.0</c:v>
                </c:pt>
                <c:pt idx="262">
                  <c:v>926.0</c:v>
                </c:pt>
                <c:pt idx="263">
                  <c:v>926.0</c:v>
                </c:pt>
                <c:pt idx="264">
                  <c:v>925.0</c:v>
                </c:pt>
                <c:pt idx="265">
                  <c:v>925.0</c:v>
                </c:pt>
                <c:pt idx="266">
                  <c:v>766.0</c:v>
                </c:pt>
                <c:pt idx="267">
                  <c:v>860.0</c:v>
                </c:pt>
                <c:pt idx="268">
                  <c:v>861.0</c:v>
                </c:pt>
                <c:pt idx="269">
                  <c:v>882.0</c:v>
                </c:pt>
                <c:pt idx="270">
                  <c:v>860.0</c:v>
                </c:pt>
                <c:pt idx="271">
                  <c:v>877.0</c:v>
                </c:pt>
                <c:pt idx="272">
                  <c:v>849.0</c:v>
                </c:pt>
                <c:pt idx="273">
                  <c:v>893.0</c:v>
                </c:pt>
                <c:pt idx="274">
                  <c:v>683.0</c:v>
                </c:pt>
                <c:pt idx="275">
                  <c:v>737.0</c:v>
                </c:pt>
                <c:pt idx="276">
                  <c:v>963.0</c:v>
                </c:pt>
                <c:pt idx="277">
                  <c:v>963.0</c:v>
                </c:pt>
                <c:pt idx="278">
                  <c:v>955.0</c:v>
                </c:pt>
                <c:pt idx="279">
                  <c:v>765.0</c:v>
                </c:pt>
                <c:pt idx="280">
                  <c:v>918.0</c:v>
                </c:pt>
                <c:pt idx="281">
                  <c:v>917.0</c:v>
                </c:pt>
                <c:pt idx="282">
                  <c:v>918.0</c:v>
                </c:pt>
                <c:pt idx="283">
                  <c:v>918.0</c:v>
                </c:pt>
                <c:pt idx="284">
                  <c:v>838.0</c:v>
                </c:pt>
                <c:pt idx="285">
                  <c:v>991.0</c:v>
                </c:pt>
                <c:pt idx="286">
                  <c:v>992.0</c:v>
                </c:pt>
                <c:pt idx="287">
                  <c:v>991.0</c:v>
                </c:pt>
                <c:pt idx="288">
                  <c:v>1345.0</c:v>
                </c:pt>
                <c:pt idx="289">
                  <c:v>1345.0</c:v>
                </c:pt>
                <c:pt idx="290">
                  <c:v>1345.0</c:v>
                </c:pt>
                <c:pt idx="291">
                  <c:v>1345.0</c:v>
                </c:pt>
                <c:pt idx="292">
                  <c:v>1341.0</c:v>
                </c:pt>
                <c:pt idx="293">
                  <c:v>1400.0</c:v>
                </c:pt>
                <c:pt idx="294">
                  <c:v>1399.0</c:v>
                </c:pt>
                <c:pt idx="295">
                  <c:v>1478.0</c:v>
                </c:pt>
                <c:pt idx="296">
                  <c:v>739.0</c:v>
                </c:pt>
                <c:pt idx="297">
                  <c:v>875.0</c:v>
                </c:pt>
                <c:pt idx="298">
                  <c:v>875.0</c:v>
                </c:pt>
                <c:pt idx="299">
                  <c:v>877.0</c:v>
                </c:pt>
                <c:pt idx="300">
                  <c:v>1099.0</c:v>
                </c:pt>
                <c:pt idx="301">
                  <c:v>1099.0</c:v>
                </c:pt>
                <c:pt idx="302">
                  <c:v>1099.0</c:v>
                </c:pt>
                <c:pt idx="303">
                  <c:v>1124.0</c:v>
                </c:pt>
                <c:pt idx="304">
                  <c:v>995.0</c:v>
                </c:pt>
                <c:pt idx="305">
                  <c:v>705.0</c:v>
                </c:pt>
                <c:pt idx="306">
                  <c:v>1196.0</c:v>
                </c:pt>
                <c:pt idx="307">
                  <c:v>1195.0</c:v>
                </c:pt>
                <c:pt idx="308">
                  <c:v>1259.0</c:v>
                </c:pt>
                <c:pt idx="309">
                  <c:v>1259.0</c:v>
                </c:pt>
                <c:pt idx="310">
                  <c:v>1332.0</c:v>
                </c:pt>
                <c:pt idx="311">
                  <c:v>1332.0</c:v>
                </c:pt>
                <c:pt idx="312">
                  <c:v>758.0</c:v>
                </c:pt>
                <c:pt idx="313">
                  <c:v>944.0</c:v>
                </c:pt>
                <c:pt idx="314">
                  <c:v>945.0</c:v>
                </c:pt>
                <c:pt idx="315">
                  <c:v>946.0</c:v>
                </c:pt>
                <c:pt idx="316">
                  <c:v>946.0</c:v>
                </c:pt>
                <c:pt idx="317">
                  <c:v>968.0</c:v>
                </c:pt>
                <c:pt idx="318">
                  <c:v>853.0</c:v>
                </c:pt>
                <c:pt idx="319">
                  <c:v>852.0</c:v>
                </c:pt>
                <c:pt idx="320">
                  <c:v>654.0</c:v>
                </c:pt>
                <c:pt idx="321">
                  <c:v>758.0</c:v>
                </c:pt>
                <c:pt idx="322">
                  <c:v>759.0</c:v>
                </c:pt>
                <c:pt idx="323">
                  <c:v>994.0</c:v>
                </c:pt>
                <c:pt idx="324">
                  <c:v>993.0</c:v>
                </c:pt>
                <c:pt idx="325">
                  <c:v>1058.0</c:v>
                </c:pt>
                <c:pt idx="326">
                  <c:v>1058.0</c:v>
                </c:pt>
                <c:pt idx="327">
                  <c:v>1175.0</c:v>
                </c:pt>
                <c:pt idx="328">
                  <c:v>1174.0</c:v>
                </c:pt>
                <c:pt idx="329">
                  <c:v>1192.0</c:v>
                </c:pt>
                <c:pt idx="330">
                  <c:v>664.0</c:v>
                </c:pt>
                <c:pt idx="331">
                  <c:v>653.0</c:v>
                </c:pt>
                <c:pt idx="332">
                  <c:v>718.0</c:v>
                </c:pt>
                <c:pt idx="333">
                  <c:v>718.0</c:v>
                </c:pt>
                <c:pt idx="334">
                  <c:v>909.0</c:v>
                </c:pt>
                <c:pt idx="335">
                  <c:v>909.0</c:v>
                </c:pt>
                <c:pt idx="336">
                  <c:v>693.0</c:v>
                </c:pt>
                <c:pt idx="337">
                  <c:v>816.0</c:v>
                </c:pt>
                <c:pt idx="338">
                  <c:v>815.0</c:v>
                </c:pt>
                <c:pt idx="339">
                  <c:v>833.0</c:v>
                </c:pt>
                <c:pt idx="340">
                  <c:v>816.0</c:v>
                </c:pt>
                <c:pt idx="341">
                  <c:v>899.0</c:v>
                </c:pt>
                <c:pt idx="342">
                  <c:v>768.0</c:v>
                </c:pt>
                <c:pt idx="343">
                  <c:v>889.0</c:v>
                </c:pt>
                <c:pt idx="344">
                  <c:v>888.0</c:v>
                </c:pt>
                <c:pt idx="345">
                  <c:v>890.0</c:v>
                </c:pt>
                <c:pt idx="346">
                  <c:v>889.0</c:v>
                </c:pt>
                <c:pt idx="347">
                  <c:v>849.0</c:v>
                </c:pt>
                <c:pt idx="348">
                  <c:v>878.0</c:v>
                </c:pt>
                <c:pt idx="349">
                  <c:v>686.0</c:v>
                </c:pt>
                <c:pt idx="350">
                  <c:v>752.0</c:v>
                </c:pt>
                <c:pt idx="351">
                  <c:v>767.0</c:v>
                </c:pt>
                <c:pt idx="352">
                  <c:v>829.0</c:v>
                </c:pt>
                <c:pt idx="353">
                  <c:v>838.0</c:v>
                </c:pt>
                <c:pt idx="354">
                  <c:v>987.0</c:v>
                </c:pt>
                <c:pt idx="355">
                  <c:v>957.0</c:v>
                </c:pt>
                <c:pt idx="356">
                  <c:v>1047.0</c:v>
                </c:pt>
                <c:pt idx="357">
                  <c:v>1046.0</c:v>
                </c:pt>
                <c:pt idx="358">
                  <c:v>1171.0</c:v>
                </c:pt>
                <c:pt idx="359">
                  <c:v>1173.0</c:v>
                </c:pt>
              </c:numCache>
            </c:numRef>
          </c:yVal>
          <c:smooth val="0"/>
        </c:ser>
        <c:ser>
          <c:idx val="2"/>
          <c:order val="2"/>
          <c:tx>
            <c:strRef>
              <c:f>'Mac:Users:nlderbin:Documents:workspace:_documents:Soar:WMA:Papers:ACS-2011:resources:laird-rules:[cse-full-smem-act-on-dr-3-p.xlsx]cse-full-smem-act-on-dr-3'!$I$1</c:f>
              <c:strCache>
                <c:ptCount val="1"/>
                <c:pt idx="0">
                  <c:v>A2: DR 3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'Mac:Users:nlderbin:Documents:workspace:_documents:Soar:WMA:Papers:ACS-2011:resources:laird-rules:[cse-full-smem-act-on-dr-3-p.xlsx]cse-full-smem-act-on-dr-3'!$B$2:$B$463</c:f>
              <c:numCache>
                <c:formatCode>General</c:formatCode>
                <c:ptCount val="462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</c:numCache>
            </c:numRef>
          </c:xVal>
          <c:yVal>
            <c:numRef>
              <c:f>'Mac:Users:nlderbin:Documents:workspace:_documents:Soar:WMA:Papers:ACS-2011:resources:laird-rules:[cse-full-smem-act-on-dr-3-p.xlsx]cse-full-smem-act-on-dr-3'!$I$2:$I$463</c:f>
              <c:numCache>
                <c:formatCode>General</c:formatCode>
                <c:ptCount val="462"/>
                <c:pt idx="0">
                  <c:v>467.0</c:v>
                </c:pt>
                <c:pt idx="1">
                  <c:v>714.0</c:v>
                </c:pt>
                <c:pt idx="2">
                  <c:v>792.0</c:v>
                </c:pt>
                <c:pt idx="3">
                  <c:v>791.0</c:v>
                </c:pt>
                <c:pt idx="4">
                  <c:v>1029.0</c:v>
                </c:pt>
                <c:pt idx="5">
                  <c:v>1029.0</c:v>
                </c:pt>
                <c:pt idx="6">
                  <c:v>1095.0</c:v>
                </c:pt>
                <c:pt idx="7">
                  <c:v>1141.0</c:v>
                </c:pt>
                <c:pt idx="8">
                  <c:v>1147.0</c:v>
                </c:pt>
                <c:pt idx="9">
                  <c:v>1247.0</c:v>
                </c:pt>
                <c:pt idx="10">
                  <c:v>1247.0</c:v>
                </c:pt>
                <c:pt idx="11">
                  <c:v>1293.0</c:v>
                </c:pt>
                <c:pt idx="12">
                  <c:v>1475.0</c:v>
                </c:pt>
                <c:pt idx="13">
                  <c:v>1448.0</c:v>
                </c:pt>
                <c:pt idx="14">
                  <c:v>1467.0</c:v>
                </c:pt>
                <c:pt idx="15">
                  <c:v>1467.0</c:v>
                </c:pt>
                <c:pt idx="16">
                  <c:v>1466.0</c:v>
                </c:pt>
                <c:pt idx="17">
                  <c:v>1645.0</c:v>
                </c:pt>
                <c:pt idx="18">
                  <c:v>1644.0</c:v>
                </c:pt>
                <c:pt idx="19">
                  <c:v>1848.0</c:v>
                </c:pt>
                <c:pt idx="20">
                  <c:v>1847.0</c:v>
                </c:pt>
                <c:pt idx="21">
                  <c:v>1846.0</c:v>
                </c:pt>
                <c:pt idx="22">
                  <c:v>1931.0</c:v>
                </c:pt>
                <c:pt idx="23">
                  <c:v>1951.0</c:v>
                </c:pt>
                <c:pt idx="24">
                  <c:v>1951.0</c:v>
                </c:pt>
                <c:pt idx="25">
                  <c:v>1946.0</c:v>
                </c:pt>
                <c:pt idx="26">
                  <c:v>1962.0</c:v>
                </c:pt>
                <c:pt idx="27">
                  <c:v>1953.0</c:v>
                </c:pt>
                <c:pt idx="28">
                  <c:v>2015.0</c:v>
                </c:pt>
                <c:pt idx="29">
                  <c:v>2087.0</c:v>
                </c:pt>
                <c:pt idx="30">
                  <c:v>2123.0</c:v>
                </c:pt>
                <c:pt idx="31">
                  <c:v>2125.0</c:v>
                </c:pt>
                <c:pt idx="32">
                  <c:v>2045.0</c:v>
                </c:pt>
                <c:pt idx="33">
                  <c:v>2090.0</c:v>
                </c:pt>
                <c:pt idx="34">
                  <c:v>2078.0</c:v>
                </c:pt>
                <c:pt idx="35">
                  <c:v>2141.0</c:v>
                </c:pt>
                <c:pt idx="36">
                  <c:v>2133.0</c:v>
                </c:pt>
                <c:pt idx="37">
                  <c:v>2123.0</c:v>
                </c:pt>
                <c:pt idx="38">
                  <c:v>2112.0</c:v>
                </c:pt>
                <c:pt idx="39">
                  <c:v>2112.0</c:v>
                </c:pt>
                <c:pt idx="40">
                  <c:v>2087.0</c:v>
                </c:pt>
                <c:pt idx="41">
                  <c:v>2057.0</c:v>
                </c:pt>
                <c:pt idx="42">
                  <c:v>2057.0</c:v>
                </c:pt>
                <c:pt idx="43">
                  <c:v>2049.0</c:v>
                </c:pt>
                <c:pt idx="44">
                  <c:v>2136.0</c:v>
                </c:pt>
                <c:pt idx="45">
                  <c:v>2155.0</c:v>
                </c:pt>
                <c:pt idx="46">
                  <c:v>2135.0</c:v>
                </c:pt>
                <c:pt idx="47">
                  <c:v>2099.0</c:v>
                </c:pt>
                <c:pt idx="48">
                  <c:v>2099.0</c:v>
                </c:pt>
                <c:pt idx="49">
                  <c:v>2223.0</c:v>
                </c:pt>
                <c:pt idx="50">
                  <c:v>2207.0</c:v>
                </c:pt>
                <c:pt idx="51">
                  <c:v>2198.0</c:v>
                </c:pt>
                <c:pt idx="52">
                  <c:v>2243.0</c:v>
                </c:pt>
                <c:pt idx="53">
                  <c:v>2267.0</c:v>
                </c:pt>
                <c:pt idx="54">
                  <c:v>2267.0</c:v>
                </c:pt>
                <c:pt idx="55">
                  <c:v>2386.0</c:v>
                </c:pt>
                <c:pt idx="56">
                  <c:v>2420.0</c:v>
                </c:pt>
                <c:pt idx="57">
                  <c:v>2468.0</c:v>
                </c:pt>
                <c:pt idx="58">
                  <c:v>2486.0</c:v>
                </c:pt>
                <c:pt idx="59">
                  <c:v>2444.0</c:v>
                </c:pt>
                <c:pt idx="60">
                  <c:v>2435.0</c:v>
                </c:pt>
                <c:pt idx="61">
                  <c:v>2486.0</c:v>
                </c:pt>
                <c:pt idx="62">
                  <c:v>2532.0</c:v>
                </c:pt>
                <c:pt idx="63">
                  <c:v>2533.0</c:v>
                </c:pt>
                <c:pt idx="64">
                  <c:v>2598.0</c:v>
                </c:pt>
                <c:pt idx="65">
                  <c:v>2757.0</c:v>
                </c:pt>
                <c:pt idx="66">
                  <c:v>2737.0</c:v>
                </c:pt>
                <c:pt idx="67">
                  <c:v>2733.0</c:v>
                </c:pt>
                <c:pt idx="68">
                  <c:v>2720.0</c:v>
                </c:pt>
                <c:pt idx="69">
                  <c:v>2720.0</c:v>
                </c:pt>
                <c:pt idx="70">
                  <c:v>2875.0</c:v>
                </c:pt>
                <c:pt idx="71">
                  <c:v>2870.0</c:v>
                </c:pt>
                <c:pt idx="72">
                  <c:v>2957.0</c:v>
                </c:pt>
                <c:pt idx="73">
                  <c:v>2882.0</c:v>
                </c:pt>
                <c:pt idx="74">
                  <c:v>2893.0</c:v>
                </c:pt>
                <c:pt idx="75">
                  <c:v>2887.0</c:v>
                </c:pt>
                <c:pt idx="76">
                  <c:v>2988.0</c:v>
                </c:pt>
                <c:pt idx="77">
                  <c:v>2985.0</c:v>
                </c:pt>
                <c:pt idx="78">
                  <c:v>3027.0</c:v>
                </c:pt>
                <c:pt idx="79">
                  <c:v>3059.0</c:v>
                </c:pt>
                <c:pt idx="80">
                  <c:v>3012.0</c:v>
                </c:pt>
                <c:pt idx="81">
                  <c:v>3003.0</c:v>
                </c:pt>
                <c:pt idx="82">
                  <c:v>2998.0</c:v>
                </c:pt>
                <c:pt idx="83">
                  <c:v>2958.0</c:v>
                </c:pt>
                <c:pt idx="84">
                  <c:v>2915.0</c:v>
                </c:pt>
                <c:pt idx="85">
                  <c:v>2907.0</c:v>
                </c:pt>
                <c:pt idx="86">
                  <c:v>2887.0</c:v>
                </c:pt>
                <c:pt idx="87">
                  <c:v>2903.0</c:v>
                </c:pt>
                <c:pt idx="88">
                  <c:v>2894.0</c:v>
                </c:pt>
                <c:pt idx="89">
                  <c:v>2894.0</c:v>
                </c:pt>
                <c:pt idx="90">
                  <c:v>2878.0</c:v>
                </c:pt>
                <c:pt idx="91">
                  <c:v>2986.0</c:v>
                </c:pt>
                <c:pt idx="92">
                  <c:v>2986.0</c:v>
                </c:pt>
                <c:pt idx="93">
                  <c:v>3042.0</c:v>
                </c:pt>
                <c:pt idx="94">
                  <c:v>3018.0</c:v>
                </c:pt>
                <c:pt idx="95">
                  <c:v>3064.0</c:v>
                </c:pt>
                <c:pt idx="96">
                  <c:v>3167.0</c:v>
                </c:pt>
                <c:pt idx="97">
                  <c:v>3137.0</c:v>
                </c:pt>
                <c:pt idx="98">
                  <c:v>3136.0</c:v>
                </c:pt>
                <c:pt idx="99">
                  <c:v>3147.0</c:v>
                </c:pt>
                <c:pt idx="100">
                  <c:v>3216.0</c:v>
                </c:pt>
                <c:pt idx="101">
                  <c:v>3216.0</c:v>
                </c:pt>
                <c:pt idx="102">
                  <c:v>3268.0</c:v>
                </c:pt>
                <c:pt idx="103">
                  <c:v>3242.0</c:v>
                </c:pt>
                <c:pt idx="104">
                  <c:v>3363.0</c:v>
                </c:pt>
                <c:pt idx="105">
                  <c:v>3415.0</c:v>
                </c:pt>
                <c:pt idx="106">
                  <c:v>3583.0</c:v>
                </c:pt>
                <c:pt idx="107">
                  <c:v>3584.0</c:v>
                </c:pt>
                <c:pt idx="108">
                  <c:v>3664.0</c:v>
                </c:pt>
                <c:pt idx="109">
                  <c:v>3660.0</c:v>
                </c:pt>
                <c:pt idx="110">
                  <c:v>3787.0</c:v>
                </c:pt>
                <c:pt idx="111">
                  <c:v>3894.0</c:v>
                </c:pt>
                <c:pt idx="112">
                  <c:v>3835.0</c:v>
                </c:pt>
                <c:pt idx="113">
                  <c:v>3830.0</c:v>
                </c:pt>
                <c:pt idx="114">
                  <c:v>3935.0</c:v>
                </c:pt>
                <c:pt idx="115">
                  <c:v>3999.0</c:v>
                </c:pt>
                <c:pt idx="116">
                  <c:v>4134.0</c:v>
                </c:pt>
                <c:pt idx="117">
                  <c:v>4134.0</c:v>
                </c:pt>
                <c:pt idx="118">
                  <c:v>4124.0</c:v>
                </c:pt>
                <c:pt idx="119">
                  <c:v>4139.0</c:v>
                </c:pt>
                <c:pt idx="120">
                  <c:v>4175.0</c:v>
                </c:pt>
                <c:pt idx="121">
                  <c:v>4221.0</c:v>
                </c:pt>
                <c:pt idx="122">
                  <c:v>4221.0</c:v>
                </c:pt>
                <c:pt idx="123">
                  <c:v>4381.0</c:v>
                </c:pt>
                <c:pt idx="124">
                  <c:v>4541.0</c:v>
                </c:pt>
                <c:pt idx="125">
                  <c:v>4540.0</c:v>
                </c:pt>
                <c:pt idx="126">
                  <c:v>4622.0</c:v>
                </c:pt>
                <c:pt idx="127">
                  <c:v>4622.0</c:v>
                </c:pt>
                <c:pt idx="128">
                  <c:v>4688.0</c:v>
                </c:pt>
                <c:pt idx="129">
                  <c:v>4752.0</c:v>
                </c:pt>
                <c:pt idx="130">
                  <c:v>4776.0</c:v>
                </c:pt>
                <c:pt idx="131">
                  <c:v>4803.0</c:v>
                </c:pt>
                <c:pt idx="132">
                  <c:v>4867.0</c:v>
                </c:pt>
                <c:pt idx="133">
                  <c:v>4841.0</c:v>
                </c:pt>
                <c:pt idx="134">
                  <c:v>4823.0</c:v>
                </c:pt>
                <c:pt idx="135">
                  <c:v>4818.0</c:v>
                </c:pt>
                <c:pt idx="136">
                  <c:v>4818.0</c:v>
                </c:pt>
                <c:pt idx="137">
                  <c:v>4822.0</c:v>
                </c:pt>
                <c:pt idx="138">
                  <c:v>4781.0</c:v>
                </c:pt>
                <c:pt idx="139">
                  <c:v>4880.0</c:v>
                </c:pt>
                <c:pt idx="140">
                  <c:v>4875.0</c:v>
                </c:pt>
                <c:pt idx="141">
                  <c:v>4868.0</c:v>
                </c:pt>
                <c:pt idx="142">
                  <c:v>4970.0</c:v>
                </c:pt>
                <c:pt idx="143">
                  <c:v>4943.0</c:v>
                </c:pt>
                <c:pt idx="144">
                  <c:v>4915.0</c:v>
                </c:pt>
                <c:pt idx="145">
                  <c:v>5001.0</c:v>
                </c:pt>
                <c:pt idx="146">
                  <c:v>4976.0</c:v>
                </c:pt>
                <c:pt idx="147">
                  <c:v>5057.0</c:v>
                </c:pt>
                <c:pt idx="148">
                  <c:v>5079.0</c:v>
                </c:pt>
                <c:pt idx="149">
                  <c:v>5071.0</c:v>
                </c:pt>
                <c:pt idx="150">
                  <c:v>5080.0</c:v>
                </c:pt>
                <c:pt idx="151">
                  <c:v>5083.0</c:v>
                </c:pt>
                <c:pt idx="152">
                  <c:v>5100.0</c:v>
                </c:pt>
                <c:pt idx="153">
                  <c:v>5207.0</c:v>
                </c:pt>
                <c:pt idx="154">
                  <c:v>5241.0</c:v>
                </c:pt>
                <c:pt idx="155">
                  <c:v>5360.0</c:v>
                </c:pt>
                <c:pt idx="156">
                  <c:v>5339.0</c:v>
                </c:pt>
                <c:pt idx="157">
                  <c:v>5435.0</c:v>
                </c:pt>
                <c:pt idx="158">
                  <c:v>5414.0</c:v>
                </c:pt>
                <c:pt idx="159">
                  <c:v>5537.0</c:v>
                </c:pt>
                <c:pt idx="160">
                  <c:v>5522.0</c:v>
                </c:pt>
                <c:pt idx="161">
                  <c:v>5488.0</c:v>
                </c:pt>
                <c:pt idx="162">
                  <c:v>5509.0</c:v>
                </c:pt>
                <c:pt idx="163">
                  <c:v>5478.0</c:v>
                </c:pt>
                <c:pt idx="164">
                  <c:v>5508.0</c:v>
                </c:pt>
                <c:pt idx="165">
                  <c:v>5474.0</c:v>
                </c:pt>
                <c:pt idx="166">
                  <c:v>5537.0</c:v>
                </c:pt>
                <c:pt idx="167">
                  <c:v>5572.0</c:v>
                </c:pt>
                <c:pt idx="168">
                  <c:v>5635.0</c:v>
                </c:pt>
                <c:pt idx="169">
                  <c:v>5656.0</c:v>
                </c:pt>
                <c:pt idx="170">
                  <c:v>5654.0</c:v>
                </c:pt>
                <c:pt idx="171">
                  <c:v>5625.0</c:v>
                </c:pt>
                <c:pt idx="172">
                  <c:v>5824.0</c:v>
                </c:pt>
                <c:pt idx="173">
                  <c:v>5802.0</c:v>
                </c:pt>
                <c:pt idx="174">
                  <c:v>5857.0</c:v>
                </c:pt>
                <c:pt idx="175">
                  <c:v>5847.0</c:v>
                </c:pt>
                <c:pt idx="176">
                  <c:v>5788.0</c:v>
                </c:pt>
                <c:pt idx="177">
                  <c:v>5860.0</c:v>
                </c:pt>
                <c:pt idx="178">
                  <c:v>5827.0</c:v>
                </c:pt>
                <c:pt idx="179">
                  <c:v>5798.0</c:v>
                </c:pt>
                <c:pt idx="180">
                  <c:v>5821.0</c:v>
                </c:pt>
                <c:pt idx="181">
                  <c:v>5889.0</c:v>
                </c:pt>
                <c:pt idx="182">
                  <c:v>5890.0</c:v>
                </c:pt>
                <c:pt idx="183">
                  <c:v>5811.0</c:v>
                </c:pt>
                <c:pt idx="184">
                  <c:v>5839.0</c:v>
                </c:pt>
                <c:pt idx="185">
                  <c:v>5884.0</c:v>
                </c:pt>
                <c:pt idx="186">
                  <c:v>5877.0</c:v>
                </c:pt>
                <c:pt idx="187">
                  <c:v>5844.0</c:v>
                </c:pt>
                <c:pt idx="188">
                  <c:v>5870.0</c:v>
                </c:pt>
                <c:pt idx="189">
                  <c:v>5913.0</c:v>
                </c:pt>
                <c:pt idx="190">
                  <c:v>5909.0</c:v>
                </c:pt>
                <c:pt idx="191">
                  <c:v>5878.0</c:v>
                </c:pt>
                <c:pt idx="192">
                  <c:v>5964.0</c:v>
                </c:pt>
                <c:pt idx="193">
                  <c:v>6019.0</c:v>
                </c:pt>
                <c:pt idx="194">
                  <c:v>6086.0</c:v>
                </c:pt>
                <c:pt idx="195">
                  <c:v>6038.0</c:v>
                </c:pt>
                <c:pt idx="196">
                  <c:v>6018.0</c:v>
                </c:pt>
                <c:pt idx="197">
                  <c:v>6143.0</c:v>
                </c:pt>
                <c:pt idx="198">
                  <c:v>6119.0</c:v>
                </c:pt>
                <c:pt idx="199">
                  <c:v>6067.0</c:v>
                </c:pt>
                <c:pt idx="200">
                  <c:v>6079.0</c:v>
                </c:pt>
                <c:pt idx="201">
                  <c:v>6044.0</c:v>
                </c:pt>
                <c:pt idx="202">
                  <c:v>6027.0</c:v>
                </c:pt>
                <c:pt idx="203">
                  <c:v>6027.0</c:v>
                </c:pt>
                <c:pt idx="204">
                  <c:v>6054.0</c:v>
                </c:pt>
                <c:pt idx="205">
                  <c:v>6075.0</c:v>
                </c:pt>
                <c:pt idx="206">
                  <c:v>6071.0</c:v>
                </c:pt>
                <c:pt idx="207">
                  <c:v>6032.0</c:v>
                </c:pt>
                <c:pt idx="208">
                  <c:v>6032.0</c:v>
                </c:pt>
                <c:pt idx="209">
                  <c:v>6063.0</c:v>
                </c:pt>
                <c:pt idx="210">
                  <c:v>6048.0</c:v>
                </c:pt>
                <c:pt idx="211">
                  <c:v>6021.0</c:v>
                </c:pt>
                <c:pt idx="212">
                  <c:v>6041.0</c:v>
                </c:pt>
                <c:pt idx="213">
                  <c:v>6106.0</c:v>
                </c:pt>
                <c:pt idx="214">
                  <c:v>6080.0</c:v>
                </c:pt>
                <c:pt idx="215">
                  <c:v>6185.0</c:v>
                </c:pt>
                <c:pt idx="216">
                  <c:v>6181.0</c:v>
                </c:pt>
                <c:pt idx="217">
                  <c:v>6275.0</c:v>
                </c:pt>
                <c:pt idx="218">
                  <c:v>6260.0</c:v>
                </c:pt>
                <c:pt idx="219">
                  <c:v>6278.0</c:v>
                </c:pt>
                <c:pt idx="220">
                  <c:v>6309.0</c:v>
                </c:pt>
                <c:pt idx="221">
                  <c:v>6366.0</c:v>
                </c:pt>
                <c:pt idx="222">
                  <c:v>6320.0</c:v>
                </c:pt>
                <c:pt idx="223">
                  <c:v>6320.0</c:v>
                </c:pt>
                <c:pt idx="224">
                  <c:v>6305.0</c:v>
                </c:pt>
                <c:pt idx="225">
                  <c:v>6302.0</c:v>
                </c:pt>
                <c:pt idx="226">
                  <c:v>6327.0</c:v>
                </c:pt>
                <c:pt idx="227">
                  <c:v>6306.0</c:v>
                </c:pt>
                <c:pt idx="228">
                  <c:v>6319.0</c:v>
                </c:pt>
                <c:pt idx="229">
                  <c:v>6310.0</c:v>
                </c:pt>
                <c:pt idx="230">
                  <c:v>6294.0</c:v>
                </c:pt>
                <c:pt idx="231">
                  <c:v>6324.0</c:v>
                </c:pt>
                <c:pt idx="232">
                  <c:v>6324.0</c:v>
                </c:pt>
                <c:pt idx="233">
                  <c:v>6340.0</c:v>
                </c:pt>
                <c:pt idx="234">
                  <c:v>6340.0</c:v>
                </c:pt>
                <c:pt idx="235">
                  <c:v>6367.0</c:v>
                </c:pt>
                <c:pt idx="236">
                  <c:v>6426.0</c:v>
                </c:pt>
                <c:pt idx="237">
                  <c:v>6423.0</c:v>
                </c:pt>
                <c:pt idx="238">
                  <c:v>6409.0</c:v>
                </c:pt>
                <c:pt idx="239">
                  <c:v>6390.0</c:v>
                </c:pt>
                <c:pt idx="240">
                  <c:v>6570.0</c:v>
                </c:pt>
                <c:pt idx="241">
                  <c:v>6572.0</c:v>
                </c:pt>
                <c:pt idx="242">
                  <c:v>6622.0</c:v>
                </c:pt>
                <c:pt idx="243">
                  <c:v>6669.0</c:v>
                </c:pt>
                <c:pt idx="244">
                  <c:v>6705.0</c:v>
                </c:pt>
                <c:pt idx="245">
                  <c:v>6717.0</c:v>
                </c:pt>
                <c:pt idx="246">
                  <c:v>6702.0</c:v>
                </c:pt>
                <c:pt idx="247">
                  <c:v>6703.0</c:v>
                </c:pt>
                <c:pt idx="248">
                  <c:v>6639.0</c:v>
                </c:pt>
                <c:pt idx="249">
                  <c:v>6704.0</c:v>
                </c:pt>
                <c:pt idx="250">
                  <c:v>6673.0</c:v>
                </c:pt>
                <c:pt idx="251">
                  <c:v>6658.0</c:v>
                </c:pt>
                <c:pt idx="252">
                  <c:v>6658.0</c:v>
                </c:pt>
                <c:pt idx="253">
                  <c:v>6705.0</c:v>
                </c:pt>
                <c:pt idx="254">
                  <c:v>6866.0</c:v>
                </c:pt>
                <c:pt idx="255">
                  <c:v>6955.0</c:v>
                </c:pt>
                <c:pt idx="256">
                  <c:v>6939.0</c:v>
                </c:pt>
                <c:pt idx="257">
                  <c:v>6938.0</c:v>
                </c:pt>
                <c:pt idx="258">
                  <c:v>7093.0</c:v>
                </c:pt>
                <c:pt idx="259">
                  <c:v>7076.0</c:v>
                </c:pt>
                <c:pt idx="260">
                  <c:v>7174.0</c:v>
                </c:pt>
                <c:pt idx="261">
                  <c:v>7168.0</c:v>
                </c:pt>
                <c:pt idx="262">
                  <c:v>7158.0</c:v>
                </c:pt>
                <c:pt idx="263">
                  <c:v>7139.0</c:v>
                </c:pt>
                <c:pt idx="264">
                  <c:v>7232.0</c:v>
                </c:pt>
                <c:pt idx="265">
                  <c:v>7227.0</c:v>
                </c:pt>
                <c:pt idx="266">
                  <c:v>7227.0</c:v>
                </c:pt>
                <c:pt idx="267">
                  <c:v>7227.0</c:v>
                </c:pt>
                <c:pt idx="268">
                  <c:v>7220.0</c:v>
                </c:pt>
                <c:pt idx="269">
                  <c:v>7264.0</c:v>
                </c:pt>
                <c:pt idx="270">
                  <c:v>7306.0</c:v>
                </c:pt>
                <c:pt idx="271">
                  <c:v>7295.0</c:v>
                </c:pt>
                <c:pt idx="272">
                  <c:v>7358.0</c:v>
                </c:pt>
                <c:pt idx="273">
                  <c:v>7437.0</c:v>
                </c:pt>
                <c:pt idx="274">
                  <c:v>7450.0</c:v>
                </c:pt>
                <c:pt idx="275">
                  <c:v>7451.0</c:v>
                </c:pt>
                <c:pt idx="276">
                  <c:v>7479.0</c:v>
                </c:pt>
                <c:pt idx="277">
                  <c:v>7513.0</c:v>
                </c:pt>
                <c:pt idx="278">
                  <c:v>7545.0</c:v>
                </c:pt>
                <c:pt idx="279">
                  <c:v>7575.0</c:v>
                </c:pt>
                <c:pt idx="280">
                  <c:v>7784.0</c:v>
                </c:pt>
                <c:pt idx="281">
                  <c:v>7774.0</c:v>
                </c:pt>
                <c:pt idx="282">
                  <c:v>7773.0</c:v>
                </c:pt>
                <c:pt idx="283">
                  <c:v>7748.0</c:v>
                </c:pt>
                <c:pt idx="284">
                  <c:v>7731.0</c:v>
                </c:pt>
                <c:pt idx="285">
                  <c:v>7843.0</c:v>
                </c:pt>
                <c:pt idx="286">
                  <c:v>7844.0</c:v>
                </c:pt>
                <c:pt idx="287">
                  <c:v>7840.0</c:v>
                </c:pt>
                <c:pt idx="288">
                  <c:v>7823.0</c:v>
                </c:pt>
                <c:pt idx="289">
                  <c:v>7792.0</c:v>
                </c:pt>
                <c:pt idx="290">
                  <c:v>7771.0</c:v>
                </c:pt>
                <c:pt idx="291">
                  <c:v>7885.0</c:v>
                </c:pt>
                <c:pt idx="292">
                  <c:v>7933.0</c:v>
                </c:pt>
                <c:pt idx="293">
                  <c:v>7975.0</c:v>
                </c:pt>
                <c:pt idx="294">
                  <c:v>7968.0</c:v>
                </c:pt>
                <c:pt idx="295">
                  <c:v>7965.0</c:v>
                </c:pt>
                <c:pt idx="296">
                  <c:v>8016.0</c:v>
                </c:pt>
                <c:pt idx="297">
                  <c:v>8067.0</c:v>
                </c:pt>
                <c:pt idx="298">
                  <c:v>8102.0</c:v>
                </c:pt>
                <c:pt idx="299">
                  <c:v>8111.0</c:v>
                </c:pt>
                <c:pt idx="300">
                  <c:v>8115.0</c:v>
                </c:pt>
                <c:pt idx="301">
                  <c:v>8148.0</c:v>
                </c:pt>
                <c:pt idx="302">
                  <c:v>8149.0</c:v>
                </c:pt>
                <c:pt idx="303">
                  <c:v>8137.0</c:v>
                </c:pt>
                <c:pt idx="304">
                  <c:v>8203.0</c:v>
                </c:pt>
                <c:pt idx="305">
                  <c:v>8255.0</c:v>
                </c:pt>
                <c:pt idx="306">
                  <c:v>8242.0</c:v>
                </c:pt>
                <c:pt idx="307">
                  <c:v>8242.0</c:v>
                </c:pt>
                <c:pt idx="308">
                  <c:v>8141.0</c:v>
                </c:pt>
                <c:pt idx="309">
                  <c:v>8194.0</c:v>
                </c:pt>
                <c:pt idx="310">
                  <c:v>8174.0</c:v>
                </c:pt>
                <c:pt idx="311">
                  <c:v>8190.0</c:v>
                </c:pt>
                <c:pt idx="312">
                  <c:v>8184.0</c:v>
                </c:pt>
                <c:pt idx="313">
                  <c:v>8262.0</c:v>
                </c:pt>
                <c:pt idx="314">
                  <c:v>8238.0</c:v>
                </c:pt>
                <c:pt idx="315">
                  <c:v>8228.0</c:v>
                </c:pt>
                <c:pt idx="316">
                  <c:v>8199.0</c:v>
                </c:pt>
                <c:pt idx="317">
                  <c:v>8192.0</c:v>
                </c:pt>
                <c:pt idx="318">
                  <c:v>8246.0</c:v>
                </c:pt>
                <c:pt idx="319">
                  <c:v>8232.0</c:v>
                </c:pt>
                <c:pt idx="320">
                  <c:v>8298.0</c:v>
                </c:pt>
                <c:pt idx="321">
                  <c:v>8347.0</c:v>
                </c:pt>
                <c:pt idx="322">
                  <c:v>8346.0</c:v>
                </c:pt>
                <c:pt idx="323">
                  <c:v>8295.0</c:v>
                </c:pt>
                <c:pt idx="324">
                  <c:v>8298.0</c:v>
                </c:pt>
                <c:pt idx="325">
                  <c:v>8349.0</c:v>
                </c:pt>
                <c:pt idx="326">
                  <c:v>8394.0</c:v>
                </c:pt>
                <c:pt idx="327">
                  <c:v>8395.0</c:v>
                </c:pt>
                <c:pt idx="328">
                  <c:v>8316.0</c:v>
                </c:pt>
                <c:pt idx="329">
                  <c:v>8301.0</c:v>
                </c:pt>
                <c:pt idx="330">
                  <c:v>8342.0</c:v>
                </c:pt>
                <c:pt idx="331">
                  <c:v>8387.0</c:v>
                </c:pt>
                <c:pt idx="332">
                  <c:v>8428.0</c:v>
                </c:pt>
                <c:pt idx="333">
                  <c:v>8419.0</c:v>
                </c:pt>
                <c:pt idx="334">
                  <c:v>8371.0</c:v>
                </c:pt>
                <c:pt idx="335">
                  <c:v>8367.0</c:v>
                </c:pt>
                <c:pt idx="336">
                  <c:v>8341.0</c:v>
                </c:pt>
                <c:pt idx="337">
                  <c:v>8296.0</c:v>
                </c:pt>
                <c:pt idx="338">
                  <c:v>8327.0</c:v>
                </c:pt>
                <c:pt idx="339">
                  <c:v>8322.0</c:v>
                </c:pt>
                <c:pt idx="340">
                  <c:v>8432.0</c:v>
                </c:pt>
                <c:pt idx="341">
                  <c:v>8408.0</c:v>
                </c:pt>
                <c:pt idx="342">
                  <c:v>8407.0</c:v>
                </c:pt>
                <c:pt idx="343">
                  <c:v>8457.0</c:v>
                </c:pt>
                <c:pt idx="344">
                  <c:v>8515.0</c:v>
                </c:pt>
                <c:pt idx="345">
                  <c:v>8515.0</c:v>
                </c:pt>
                <c:pt idx="346">
                  <c:v>8511.0</c:v>
                </c:pt>
                <c:pt idx="347">
                  <c:v>8562.0</c:v>
                </c:pt>
                <c:pt idx="348">
                  <c:v>8559.0</c:v>
                </c:pt>
                <c:pt idx="349">
                  <c:v>8707.0</c:v>
                </c:pt>
                <c:pt idx="350">
                  <c:v>8698.0</c:v>
                </c:pt>
                <c:pt idx="351">
                  <c:v>8709.0</c:v>
                </c:pt>
                <c:pt idx="352">
                  <c:v>8783.0</c:v>
                </c:pt>
                <c:pt idx="353">
                  <c:v>8784.0</c:v>
                </c:pt>
                <c:pt idx="354">
                  <c:v>8753.0</c:v>
                </c:pt>
                <c:pt idx="355">
                  <c:v>8765.0</c:v>
                </c:pt>
                <c:pt idx="356">
                  <c:v>8775.0</c:v>
                </c:pt>
                <c:pt idx="357">
                  <c:v>8863.0</c:v>
                </c:pt>
                <c:pt idx="358">
                  <c:v>8841.0</c:v>
                </c:pt>
                <c:pt idx="359">
                  <c:v>8825.0</c:v>
                </c:pt>
                <c:pt idx="360">
                  <c:v>8856.0</c:v>
                </c:pt>
                <c:pt idx="361">
                  <c:v>8903.0</c:v>
                </c:pt>
                <c:pt idx="362">
                  <c:v>8904.0</c:v>
                </c:pt>
                <c:pt idx="363">
                  <c:v>9001.0</c:v>
                </c:pt>
                <c:pt idx="364">
                  <c:v>9022.0</c:v>
                </c:pt>
                <c:pt idx="365">
                  <c:v>9043.0</c:v>
                </c:pt>
                <c:pt idx="366">
                  <c:v>9088.0</c:v>
                </c:pt>
                <c:pt idx="367">
                  <c:v>9070.0</c:v>
                </c:pt>
                <c:pt idx="368">
                  <c:v>9146.0</c:v>
                </c:pt>
                <c:pt idx="369">
                  <c:v>9147.0</c:v>
                </c:pt>
                <c:pt idx="370">
                  <c:v>9249.0</c:v>
                </c:pt>
                <c:pt idx="371">
                  <c:v>9241.0</c:v>
                </c:pt>
                <c:pt idx="372">
                  <c:v>9271.0</c:v>
                </c:pt>
                <c:pt idx="373">
                  <c:v>9241.0</c:v>
                </c:pt>
                <c:pt idx="374">
                  <c:v>9222.0</c:v>
                </c:pt>
                <c:pt idx="375">
                  <c:v>9432.0</c:v>
                </c:pt>
                <c:pt idx="376">
                  <c:v>9249.0</c:v>
                </c:pt>
                <c:pt idx="377">
                  <c:v>9218.0</c:v>
                </c:pt>
                <c:pt idx="378">
                  <c:v>9219.0</c:v>
                </c:pt>
                <c:pt idx="379">
                  <c:v>9209.0</c:v>
                </c:pt>
                <c:pt idx="380">
                  <c:v>9208.0</c:v>
                </c:pt>
                <c:pt idx="381">
                  <c:v>9208.0</c:v>
                </c:pt>
                <c:pt idx="382">
                  <c:v>9208.0</c:v>
                </c:pt>
                <c:pt idx="383">
                  <c:v>9214.0</c:v>
                </c:pt>
                <c:pt idx="384">
                  <c:v>9210.0</c:v>
                </c:pt>
                <c:pt idx="385">
                  <c:v>9208.0</c:v>
                </c:pt>
                <c:pt idx="386">
                  <c:v>9223.0</c:v>
                </c:pt>
                <c:pt idx="387">
                  <c:v>9145.0</c:v>
                </c:pt>
                <c:pt idx="388">
                  <c:v>9145.0</c:v>
                </c:pt>
                <c:pt idx="389">
                  <c:v>9183.0</c:v>
                </c:pt>
                <c:pt idx="390">
                  <c:v>9178.0</c:v>
                </c:pt>
                <c:pt idx="391">
                  <c:v>9229.0</c:v>
                </c:pt>
                <c:pt idx="392">
                  <c:v>9157.0</c:v>
                </c:pt>
                <c:pt idx="393">
                  <c:v>9204.0</c:v>
                </c:pt>
                <c:pt idx="394">
                  <c:v>9195.0</c:v>
                </c:pt>
                <c:pt idx="395">
                  <c:v>9185.0</c:v>
                </c:pt>
                <c:pt idx="396">
                  <c:v>9160.0</c:v>
                </c:pt>
                <c:pt idx="397">
                  <c:v>9101.0</c:v>
                </c:pt>
                <c:pt idx="398">
                  <c:v>9131.0</c:v>
                </c:pt>
                <c:pt idx="399">
                  <c:v>9112.0</c:v>
                </c:pt>
                <c:pt idx="400">
                  <c:v>9233.0</c:v>
                </c:pt>
                <c:pt idx="401">
                  <c:v>9223.0</c:v>
                </c:pt>
                <c:pt idx="402">
                  <c:v>9270.0</c:v>
                </c:pt>
                <c:pt idx="403">
                  <c:v>9235.0</c:v>
                </c:pt>
                <c:pt idx="404">
                  <c:v>9234.0</c:v>
                </c:pt>
                <c:pt idx="405">
                  <c:v>9297.0</c:v>
                </c:pt>
                <c:pt idx="406">
                  <c:v>9273.0</c:v>
                </c:pt>
                <c:pt idx="407">
                  <c:v>9300.0</c:v>
                </c:pt>
                <c:pt idx="408">
                  <c:v>9301.0</c:v>
                </c:pt>
                <c:pt idx="409">
                  <c:v>9301.0</c:v>
                </c:pt>
                <c:pt idx="410">
                  <c:v>9281.0</c:v>
                </c:pt>
                <c:pt idx="411">
                  <c:v>9335.0</c:v>
                </c:pt>
                <c:pt idx="412">
                  <c:v>9368.0</c:v>
                </c:pt>
                <c:pt idx="413">
                  <c:v>9324.0</c:v>
                </c:pt>
                <c:pt idx="414">
                  <c:v>9385.0</c:v>
                </c:pt>
                <c:pt idx="415">
                  <c:v>9386.0</c:v>
                </c:pt>
                <c:pt idx="416">
                  <c:v>9366.0</c:v>
                </c:pt>
                <c:pt idx="417">
                  <c:v>9365.0</c:v>
                </c:pt>
                <c:pt idx="418">
                  <c:v>9365.0</c:v>
                </c:pt>
                <c:pt idx="419">
                  <c:v>9340.0</c:v>
                </c:pt>
                <c:pt idx="420">
                  <c:v>9340.0</c:v>
                </c:pt>
                <c:pt idx="421">
                  <c:v>9283.0</c:v>
                </c:pt>
                <c:pt idx="422">
                  <c:v>9278.0</c:v>
                </c:pt>
                <c:pt idx="423">
                  <c:v>9335.0</c:v>
                </c:pt>
                <c:pt idx="424">
                  <c:v>9336.0</c:v>
                </c:pt>
                <c:pt idx="425">
                  <c:v>9337.0</c:v>
                </c:pt>
                <c:pt idx="426">
                  <c:v>9360.0</c:v>
                </c:pt>
                <c:pt idx="427">
                  <c:v>9342.0</c:v>
                </c:pt>
                <c:pt idx="428">
                  <c:v>9393.0</c:v>
                </c:pt>
                <c:pt idx="429">
                  <c:v>9363.0</c:v>
                </c:pt>
                <c:pt idx="430">
                  <c:v>9370.0</c:v>
                </c:pt>
                <c:pt idx="431">
                  <c:v>9436.0</c:v>
                </c:pt>
                <c:pt idx="432">
                  <c:v>9438.0</c:v>
                </c:pt>
                <c:pt idx="433">
                  <c:v>9438.0</c:v>
                </c:pt>
                <c:pt idx="434">
                  <c:v>9438.0</c:v>
                </c:pt>
                <c:pt idx="435">
                  <c:v>9433.0</c:v>
                </c:pt>
                <c:pt idx="436">
                  <c:v>9413.0</c:v>
                </c:pt>
                <c:pt idx="437">
                  <c:v>9448.0</c:v>
                </c:pt>
                <c:pt idx="438">
                  <c:v>9442.0</c:v>
                </c:pt>
                <c:pt idx="439">
                  <c:v>9443.0</c:v>
                </c:pt>
                <c:pt idx="440">
                  <c:v>9483.0</c:v>
                </c:pt>
                <c:pt idx="441">
                  <c:v>9553.0</c:v>
                </c:pt>
                <c:pt idx="442">
                  <c:v>9553.0</c:v>
                </c:pt>
                <c:pt idx="443">
                  <c:v>9537.0</c:v>
                </c:pt>
                <c:pt idx="444">
                  <c:v>9503.0</c:v>
                </c:pt>
                <c:pt idx="445">
                  <c:v>9504.0</c:v>
                </c:pt>
                <c:pt idx="446">
                  <c:v>9549.0</c:v>
                </c:pt>
                <c:pt idx="447">
                  <c:v>9544.0</c:v>
                </c:pt>
                <c:pt idx="448">
                  <c:v>9546.0</c:v>
                </c:pt>
                <c:pt idx="449">
                  <c:v>9538.0</c:v>
                </c:pt>
                <c:pt idx="450">
                  <c:v>9554.0</c:v>
                </c:pt>
                <c:pt idx="451">
                  <c:v>9536.0</c:v>
                </c:pt>
                <c:pt idx="452">
                  <c:v>9521.0</c:v>
                </c:pt>
                <c:pt idx="453">
                  <c:v>9598.0</c:v>
                </c:pt>
                <c:pt idx="454">
                  <c:v>9652.0</c:v>
                </c:pt>
                <c:pt idx="455">
                  <c:v>9635.0</c:v>
                </c:pt>
                <c:pt idx="456">
                  <c:v>9636.0</c:v>
                </c:pt>
                <c:pt idx="457">
                  <c:v>9620.0</c:v>
                </c:pt>
                <c:pt idx="458">
                  <c:v>9621.0</c:v>
                </c:pt>
                <c:pt idx="459">
                  <c:v>9651.0</c:v>
                </c:pt>
                <c:pt idx="460">
                  <c:v>9723.0</c:v>
                </c:pt>
                <c:pt idx="461">
                  <c:v>9635.0</c:v>
                </c:pt>
              </c:numCache>
            </c:numRef>
          </c:yVal>
          <c:smooth val="0"/>
        </c:ser>
        <c:ser>
          <c:idx val="1"/>
          <c:order val="3"/>
          <c:tx>
            <c:strRef>
              <c:f>'Mac:Users:nlderbin:Documents:workspace:_documents:Soar:WMA:Papers:ACS-2011:resources:laird-rules:[cse-full-smem-act-on-dr-4-p.xlsx]cse-full-smem-act-on-dr-4'!$I$1</c:f>
              <c:strCache>
                <c:ptCount val="1"/>
                <c:pt idx="0">
                  <c:v>A2: DR 4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xVal>
            <c:numRef>
              <c:f>'Mac:Users:nlderbin:Documents:workspace:_documents:Soar:WMA:Papers:ACS-2011:resources:laird-rules:[cse-full-smem-act-on-dr-4-p.xlsx]cse-full-smem-act-on-dr-4'!$B$2:$B$481</c:f>
              <c:numCache>
                <c:formatCode>General</c:formatCode>
                <c:ptCount val="48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  <c:pt idx="462">
                  <c:v>4630.0</c:v>
                </c:pt>
                <c:pt idx="463">
                  <c:v>4640.0</c:v>
                </c:pt>
                <c:pt idx="464">
                  <c:v>4650.0</c:v>
                </c:pt>
                <c:pt idx="465">
                  <c:v>4660.0</c:v>
                </c:pt>
                <c:pt idx="466">
                  <c:v>4670.0</c:v>
                </c:pt>
                <c:pt idx="467">
                  <c:v>4680.0</c:v>
                </c:pt>
                <c:pt idx="468">
                  <c:v>4690.0</c:v>
                </c:pt>
                <c:pt idx="469">
                  <c:v>4700.0</c:v>
                </c:pt>
                <c:pt idx="470">
                  <c:v>4710.0</c:v>
                </c:pt>
                <c:pt idx="471">
                  <c:v>4720.0</c:v>
                </c:pt>
                <c:pt idx="472">
                  <c:v>4730.0</c:v>
                </c:pt>
                <c:pt idx="473">
                  <c:v>4740.0</c:v>
                </c:pt>
                <c:pt idx="474">
                  <c:v>4750.0</c:v>
                </c:pt>
                <c:pt idx="475">
                  <c:v>4760.0</c:v>
                </c:pt>
                <c:pt idx="476">
                  <c:v>4770.0</c:v>
                </c:pt>
                <c:pt idx="477">
                  <c:v>4780.0</c:v>
                </c:pt>
                <c:pt idx="478">
                  <c:v>4790.0</c:v>
                </c:pt>
                <c:pt idx="479">
                  <c:v>4800.0</c:v>
                </c:pt>
              </c:numCache>
            </c:numRef>
          </c:xVal>
          <c:yVal>
            <c:numRef>
              <c:f>'Mac:Users:nlderbin:Documents:workspace:_documents:Soar:WMA:Papers:ACS-2011:resources:laird-rules:[cse-full-smem-act-on-dr-4-p.xlsx]cse-full-smem-act-on-dr-4'!$I$2:$I$481</c:f>
              <c:numCache>
                <c:formatCode>General</c:formatCode>
                <c:ptCount val="480"/>
                <c:pt idx="0">
                  <c:v>447.0</c:v>
                </c:pt>
                <c:pt idx="1">
                  <c:v>694.0</c:v>
                </c:pt>
                <c:pt idx="2">
                  <c:v>718.0</c:v>
                </c:pt>
                <c:pt idx="3">
                  <c:v>636.0</c:v>
                </c:pt>
                <c:pt idx="4">
                  <c:v>839.0</c:v>
                </c:pt>
                <c:pt idx="5">
                  <c:v>819.0</c:v>
                </c:pt>
                <c:pt idx="6">
                  <c:v>827.0</c:v>
                </c:pt>
                <c:pt idx="7">
                  <c:v>872.0</c:v>
                </c:pt>
                <c:pt idx="8">
                  <c:v>873.0</c:v>
                </c:pt>
                <c:pt idx="9">
                  <c:v>1016.0</c:v>
                </c:pt>
                <c:pt idx="10">
                  <c:v>956.0</c:v>
                </c:pt>
                <c:pt idx="11">
                  <c:v>1064.0</c:v>
                </c:pt>
                <c:pt idx="12">
                  <c:v>1026.0</c:v>
                </c:pt>
                <c:pt idx="13">
                  <c:v>1025.0</c:v>
                </c:pt>
                <c:pt idx="14">
                  <c:v>999.0</c:v>
                </c:pt>
                <c:pt idx="15">
                  <c:v>1088.0</c:v>
                </c:pt>
                <c:pt idx="16">
                  <c:v>1057.0</c:v>
                </c:pt>
                <c:pt idx="17">
                  <c:v>1120.0</c:v>
                </c:pt>
                <c:pt idx="18">
                  <c:v>1095.0</c:v>
                </c:pt>
                <c:pt idx="19">
                  <c:v>1170.0</c:v>
                </c:pt>
                <c:pt idx="20">
                  <c:v>1159.0</c:v>
                </c:pt>
                <c:pt idx="21">
                  <c:v>1257.0</c:v>
                </c:pt>
                <c:pt idx="22">
                  <c:v>1268.0</c:v>
                </c:pt>
                <c:pt idx="23">
                  <c:v>1288.0</c:v>
                </c:pt>
                <c:pt idx="24">
                  <c:v>1319.0</c:v>
                </c:pt>
                <c:pt idx="25">
                  <c:v>1318.0</c:v>
                </c:pt>
                <c:pt idx="26">
                  <c:v>1374.0</c:v>
                </c:pt>
                <c:pt idx="27">
                  <c:v>1375.0</c:v>
                </c:pt>
                <c:pt idx="28">
                  <c:v>1409.0</c:v>
                </c:pt>
                <c:pt idx="29">
                  <c:v>1409.0</c:v>
                </c:pt>
                <c:pt idx="30">
                  <c:v>1499.0</c:v>
                </c:pt>
                <c:pt idx="31">
                  <c:v>1451.0</c:v>
                </c:pt>
                <c:pt idx="32">
                  <c:v>1469.0</c:v>
                </c:pt>
                <c:pt idx="33">
                  <c:v>1526.0</c:v>
                </c:pt>
                <c:pt idx="34">
                  <c:v>1511.0</c:v>
                </c:pt>
                <c:pt idx="35">
                  <c:v>1567.0</c:v>
                </c:pt>
                <c:pt idx="36">
                  <c:v>1607.0</c:v>
                </c:pt>
                <c:pt idx="37">
                  <c:v>1604.0</c:v>
                </c:pt>
                <c:pt idx="38">
                  <c:v>1634.0</c:v>
                </c:pt>
                <c:pt idx="39">
                  <c:v>1615.0</c:v>
                </c:pt>
                <c:pt idx="40">
                  <c:v>1716.0</c:v>
                </c:pt>
                <c:pt idx="41">
                  <c:v>1726.0</c:v>
                </c:pt>
                <c:pt idx="42">
                  <c:v>1875.0</c:v>
                </c:pt>
                <c:pt idx="43">
                  <c:v>1866.0</c:v>
                </c:pt>
                <c:pt idx="44">
                  <c:v>1898.0</c:v>
                </c:pt>
                <c:pt idx="45">
                  <c:v>1992.0</c:v>
                </c:pt>
                <c:pt idx="46">
                  <c:v>1937.0</c:v>
                </c:pt>
                <c:pt idx="47">
                  <c:v>2013.0</c:v>
                </c:pt>
                <c:pt idx="48">
                  <c:v>1945.0</c:v>
                </c:pt>
                <c:pt idx="49">
                  <c:v>2043.0</c:v>
                </c:pt>
                <c:pt idx="50">
                  <c:v>1994.0</c:v>
                </c:pt>
                <c:pt idx="51">
                  <c:v>2150.0</c:v>
                </c:pt>
                <c:pt idx="52">
                  <c:v>2131.0</c:v>
                </c:pt>
                <c:pt idx="53">
                  <c:v>2131.0</c:v>
                </c:pt>
                <c:pt idx="54">
                  <c:v>2131.0</c:v>
                </c:pt>
                <c:pt idx="55">
                  <c:v>2122.0</c:v>
                </c:pt>
                <c:pt idx="56">
                  <c:v>2185.0</c:v>
                </c:pt>
                <c:pt idx="57">
                  <c:v>2187.0</c:v>
                </c:pt>
                <c:pt idx="58">
                  <c:v>2165.0</c:v>
                </c:pt>
                <c:pt idx="59">
                  <c:v>2295.0</c:v>
                </c:pt>
                <c:pt idx="60">
                  <c:v>2384.0</c:v>
                </c:pt>
                <c:pt idx="61">
                  <c:v>2396.0</c:v>
                </c:pt>
                <c:pt idx="62">
                  <c:v>2352.0</c:v>
                </c:pt>
                <c:pt idx="63">
                  <c:v>2462.0</c:v>
                </c:pt>
                <c:pt idx="64">
                  <c:v>2453.0</c:v>
                </c:pt>
                <c:pt idx="65">
                  <c:v>2526.0</c:v>
                </c:pt>
                <c:pt idx="66">
                  <c:v>2470.0</c:v>
                </c:pt>
                <c:pt idx="67">
                  <c:v>2501.0</c:v>
                </c:pt>
                <c:pt idx="68">
                  <c:v>2507.0</c:v>
                </c:pt>
                <c:pt idx="69">
                  <c:v>2485.0</c:v>
                </c:pt>
                <c:pt idx="70">
                  <c:v>2477.0</c:v>
                </c:pt>
                <c:pt idx="71">
                  <c:v>2544.0</c:v>
                </c:pt>
                <c:pt idx="72">
                  <c:v>2501.0</c:v>
                </c:pt>
                <c:pt idx="73">
                  <c:v>2608.0</c:v>
                </c:pt>
                <c:pt idx="74">
                  <c:v>2602.0</c:v>
                </c:pt>
                <c:pt idx="75">
                  <c:v>2649.0</c:v>
                </c:pt>
                <c:pt idx="76">
                  <c:v>2655.0</c:v>
                </c:pt>
                <c:pt idx="77">
                  <c:v>2648.0</c:v>
                </c:pt>
                <c:pt idx="78">
                  <c:v>2709.0</c:v>
                </c:pt>
                <c:pt idx="79">
                  <c:v>2698.0</c:v>
                </c:pt>
                <c:pt idx="80">
                  <c:v>2710.0</c:v>
                </c:pt>
                <c:pt idx="81">
                  <c:v>2689.0</c:v>
                </c:pt>
                <c:pt idx="82">
                  <c:v>2738.0</c:v>
                </c:pt>
                <c:pt idx="83">
                  <c:v>2738.0</c:v>
                </c:pt>
                <c:pt idx="84">
                  <c:v>2855.0</c:v>
                </c:pt>
                <c:pt idx="85">
                  <c:v>2932.0</c:v>
                </c:pt>
                <c:pt idx="86">
                  <c:v>2915.0</c:v>
                </c:pt>
                <c:pt idx="87">
                  <c:v>2960.0</c:v>
                </c:pt>
                <c:pt idx="88">
                  <c:v>2971.0</c:v>
                </c:pt>
                <c:pt idx="89">
                  <c:v>2954.0</c:v>
                </c:pt>
                <c:pt idx="90">
                  <c:v>3059.0</c:v>
                </c:pt>
                <c:pt idx="91">
                  <c:v>3048.0</c:v>
                </c:pt>
                <c:pt idx="92">
                  <c:v>3074.0</c:v>
                </c:pt>
                <c:pt idx="93">
                  <c:v>3099.0</c:v>
                </c:pt>
                <c:pt idx="94">
                  <c:v>3090.0</c:v>
                </c:pt>
                <c:pt idx="95">
                  <c:v>3032.0</c:v>
                </c:pt>
                <c:pt idx="96">
                  <c:v>3156.0</c:v>
                </c:pt>
                <c:pt idx="97">
                  <c:v>3151.0</c:v>
                </c:pt>
                <c:pt idx="98">
                  <c:v>3143.0</c:v>
                </c:pt>
                <c:pt idx="99">
                  <c:v>3126.0</c:v>
                </c:pt>
                <c:pt idx="100">
                  <c:v>3210.0</c:v>
                </c:pt>
                <c:pt idx="101">
                  <c:v>3195.0</c:v>
                </c:pt>
                <c:pt idx="102">
                  <c:v>3320.0</c:v>
                </c:pt>
                <c:pt idx="103">
                  <c:v>3269.0</c:v>
                </c:pt>
                <c:pt idx="104">
                  <c:v>3210.0</c:v>
                </c:pt>
                <c:pt idx="105">
                  <c:v>3263.0</c:v>
                </c:pt>
                <c:pt idx="106">
                  <c:v>3234.0</c:v>
                </c:pt>
                <c:pt idx="107">
                  <c:v>3241.0</c:v>
                </c:pt>
                <c:pt idx="108">
                  <c:v>3205.0</c:v>
                </c:pt>
                <c:pt idx="109">
                  <c:v>3249.0</c:v>
                </c:pt>
                <c:pt idx="110">
                  <c:v>3281.0</c:v>
                </c:pt>
                <c:pt idx="111">
                  <c:v>3260.0</c:v>
                </c:pt>
                <c:pt idx="112">
                  <c:v>3388.0</c:v>
                </c:pt>
                <c:pt idx="113">
                  <c:v>3379.0</c:v>
                </c:pt>
                <c:pt idx="114">
                  <c:v>2101.0</c:v>
                </c:pt>
                <c:pt idx="115">
                  <c:v>2106.0</c:v>
                </c:pt>
                <c:pt idx="116">
                  <c:v>2102.0</c:v>
                </c:pt>
                <c:pt idx="117">
                  <c:v>2092.0</c:v>
                </c:pt>
                <c:pt idx="118">
                  <c:v>2129.0</c:v>
                </c:pt>
                <c:pt idx="119">
                  <c:v>2133.0</c:v>
                </c:pt>
                <c:pt idx="120">
                  <c:v>2062.0</c:v>
                </c:pt>
                <c:pt idx="121">
                  <c:v>2123.0</c:v>
                </c:pt>
                <c:pt idx="122">
                  <c:v>2062.0</c:v>
                </c:pt>
                <c:pt idx="123">
                  <c:v>2052.0</c:v>
                </c:pt>
                <c:pt idx="124">
                  <c:v>2112.0</c:v>
                </c:pt>
                <c:pt idx="125">
                  <c:v>2057.0</c:v>
                </c:pt>
                <c:pt idx="126">
                  <c:v>2056.0</c:v>
                </c:pt>
                <c:pt idx="127">
                  <c:v>2064.0</c:v>
                </c:pt>
                <c:pt idx="128">
                  <c:v>2129.0</c:v>
                </c:pt>
                <c:pt idx="129">
                  <c:v>2133.0</c:v>
                </c:pt>
                <c:pt idx="130">
                  <c:v>2163.0</c:v>
                </c:pt>
                <c:pt idx="131">
                  <c:v>2139.0</c:v>
                </c:pt>
                <c:pt idx="132">
                  <c:v>2177.0</c:v>
                </c:pt>
                <c:pt idx="133">
                  <c:v>2214.0</c:v>
                </c:pt>
                <c:pt idx="134">
                  <c:v>2162.0</c:v>
                </c:pt>
                <c:pt idx="135">
                  <c:v>2229.0</c:v>
                </c:pt>
                <c:pt idx="136">
                  <c:v>2233.0</c:v>
                </c:pt>
                <c:pt idx="137">
                  <c:v>2233.0</c:v>
                </c:pt>
                <c:pt idx="138">
                  <c:v>2215.0</c:v>
                </c:pt>
                <c:pt idx="139">
                  <c:v>2224.0</c:v>
                </c:pt>
                <c:pt idx="140">
                  <c:v>2246.0</c:v>
                </c:pt>
                <c:pt idx="141">
                  <c:v>2226.0</c:v>
                </c:pt>
                <c:pt idx="142">
                  <c:v>2296.0</c:v>
                </c:pt>
                <c:pt idx="143">
                  <c:v>2246.0</c:v>
                </c:pt>
                <c:pt idx="144">
                  <c:v>2216.0</c:v>
                </c:pt>
                <c:pt idx="145">
                  <c:v>2268.0</c:v>
                </c:pt>
                <c:pt idx="146">
                  <c:v>2249.0</c:v>
                </c:pt>
                <c:pt idx="147">
                  <c:v>2278.0</c:v>
                </c:pt>
                <c:pt idx="148">
                  <c:v>2302.0</c:v>
                </c:pt>
                <c:pt idx="149">
                  <c:v>2285.0</c:v>
                </c:pt>
                <c:pt idx="150">
                  <c:v>2200.0</c:v>
                </c:pt>
                <c:pt idx="151">
                  <c:v>2273.0</c:v>
                </c:pt>
                <c:pt idx="152">
                  <c:v>2292.0</c:v>
                </c:pt>
                <c:pt idx="153">
                  <c:v>2286.0</c:v>
                </c:pt>
                <c:pt idx="154">
                  <c:v>2236.0</c:v>
                </c:pt>
                <c:pt idx="155">
                  <c:v>1831.0</c:v>
                </c:pt>
                <c:pt idx="156">
                  <c:v>1799.0</c:v>
                </c:pt>
                <c:pt idx="157">
                  <c:v>1856.0</c:v>
                </c:pt>
                <c:pt idx="158">
                  <c:v>1857.0</c:v>
                </c:pt>
                <c:pt idx="159">
                  <c:v>1837.0</c:v>
                </c:pt>
                <c:pt idx="160">
                  <c:v>1835.0</c:v>
                </c:pt>
                <c:pt idx="161">
                  <c:v>1911.0</c:v>
                </c:pt>
                <c:pt idx="162">
                  <c:v>1944.0</c:v>
                </c:pt>
                <c:pt idx="163">
                  <c:v>1911.0</c:v>
                </c:pt>
                <c:pt idx="164">
                  <c:v>1961.0</c:v>
                </c:pt>
                <c:pt idx="165">
                  <c:v>1962.0</c:v>
                </c:pt>
                <c:pt idx="166">
                  <c:v>1962.0</c:v>
                </c:pt>
                <c:pt idx="167">
                  <c:v>2255.0</c:v>
                </c:pt>
                <c:pt idx="168">
                  <c:v>2214.0</c:v>
                </c:pt>
                <c:pt idx="169">
                  <c:v>2121.0</c:v>
                </c:pt>
                <c:pt idx="170">
                  <c:v>2121.0</c:v>
                </c:pt>
                <c:pt idx="171">
                  <c:v>2103.0</c:v>
                </c:pt>
                <c:pt idx="172">
                  <c:v>2103.0</c:v>
                </c:pt>
                <c:pt idx="173">
                  <c:v>2102.0</c:v>
                </c:pt>
                <c:pt idx="174">
                  <c:v>2129.0</c:v>
                </c:pt>
                <c:pt idx="175">
                  <c:v>2146.0</c:v>
                </c:pt>
                <c:pt idx="176">
                  <c:v>2267.0</c:v>
                </c:pt>
                <c:pt idx="177">
                  <c:v>2222.0</c:v>
                </c:pt>
                <c:pt idx="178">
                  <c:v>2251.0</c:v>
                </c:pt>
                <c:pt idx="179">
                  <c:v>2207.0</c:v>
                </c:pt>
                <c:pt idx="180">
                  <c:v>2313.0</c:v>
                </c:pt>
                <c:pt idx="181">
                  <c:v>2275.0</c:v>
                </c:pt>
                <c:pt idx="182">
                  <c:v>2247.0</c:v>
                </c:pt>
                <c:pt idx="183">
                  <c:v>2237.0</c:v>
                </c:pt>
                <c:pt idx="184">
                  <c:v>2214.0</c:v>
                </c:pt>
                <c:pt idx="185">
                  <c:v>2191.0</c:v>
                </c:pt>
                <c:pt idx="186">
                  <c:v>2192.0</c:v>
                </c:pt>
                <c:pt idx="187">
                  <c:v>2254.0</c:v>
                </c:pt>
                <c:pt idx="188">
                  <c:v>2254.0</c:v>
                </c:pt>
                <c:pt idx="189">
                  <c:v>2253.0</c:v>
                </c:pt>
                <c:pt idx="190">
                  <c:v>2245.0</c:v>
                </c:pt>
                <c:pt idx="191">
                  <c:v>2272.0</c:v>
                </c:pt>
                <c:pt idx="192">
                  <c:v>2254.0</c:v>
                </c:pt>
                <c:pt idx="193">
                  <c:v>2290.0</c:v>
                </c:pt>
                <c:pt idx="194">
                  <c:v>2269.0</c:v>
                </c:pt>
                <c:pt idx="195">
                  <c:v>2269.0</c:v>
                </c:pt>
                <c:pt idx="196">
                  <c:v>2242.0</c:v>
                </c:pt>
                <c:pt idx="197">
                  <c:v>2256.0</c:v>
                </c:pt>
                <c:pt idx="198">
                  <c:v>2224.0</c:v>
                </c:pt>
                <c:pt idx="199">
                  <c:v>2215.0</c:v>
                </c:pt>
                <c:pt idx="200">
                  <c:v>2200.0</c:v>
                </c:pt>
                <c:pt idx="201">
                  <c:v>2227.0</c:v>
                </c:pt>
                <c:pt idx="202">
                  <c:v>2296.0</c:v>
                </c:pt>
                <c:pt idx="203">
                  <c:v>2253.0</c:v>
                </c:pt>
                <c:pt idx="204">
                  <c:v>2288.0</c:v>
                </c:pt>
                <c:pt idx="205">
                  <c:v>2402.0</c:v>
                </c:pt>
                <c:pt idx="206">
                  <c:v>2377.0</c:v>
                </c:pt>
                <c:pt idx="207">
                  <c:v>2369.0</c:v>
                </c:pt>
                <c:pt idx="208">
                  <c:v>2369.0</c:v>
                </c:pt>
                <c:pt idx="209">
                  <c:v>2349.0</c:v>
                </c:pt>
                <c:pt idx="210">
                  <c:v>2347.0</c:v>
                </c:pt>
                <c:pt idx="211">
                  <c:v>2352.0</c:v>
                </c:pt>
                <c:pt idx="212">
                  <c:v>2351.0</c:v>
                </c:pt>
                <c:pt idx="213">
                  <c:v>2248.0</c:v>
                </c:pt>
                <c:pt idx="214">
                  <c:v>2297.0</c:v>
                </c:pt>
                <c:pt idx="215">
                  <c:v>2297.0</c:v>
                </c:pt>
                <c:pt idx="216">
                  <c:v>2297.0</c:v>
                </c:pt>
                <c:pt idx="217">
                  <c:v>2295.0</c:v>
                </c:pt>
                <c:pt idx="218">
                  <c:v>2297.0</c:v>
                </c:pt>
                <c:pt idx="219">
                  <c:v>2332.0</c:v>
                </c:pt>
                <c:pt idx="220">
                  <c:v>2300.0</c:v>
                </c:pt>
                <c:pt idx="221">
                  <c:v>2279.0</c:v>
                </c:pt>
                <c:pt idx="222">
                  <c:v>2335.0</c:v>
                </c:pt>
                <c:pt idx="223">
                  <c:v>2368.0</c:v>
                </c:pt>
                <c:pt idx="224">
                  <c:v>2369.0</c:v>
                </c:pt>
                <c:pt idx="225">
                  <c:v>2256.0</c:v>
                </c:pt>
                <c:pt idx="226">
                  <c:v>2305.0</c:v>
                </c:pt>
                <c:pt idx="227">
                  <c:v>2305.0</c:v>
                </c:pt>
                <c:pt idx="228">
                  <c:v>2297.0</c:v>
                </c:pt>
                <c:pt idx="229">
                  <c:v>2297.0</c:v>
                </c:pt>
                <c:pt idx="230">
                  <c:v>2295.0</c:v>
                </c:pt>
                <c:pt idx="231">
                  <c:v>2296.0</c:v>
                </c:pt>
                <c:pt idx="232">
                  <c:v>2294.0</c:v>
                </c:pt>
                <c:pt idx="233">
                  <c:v>2335.0</c:v>
                </c:pt>
                <c:pt idx="234">
                  <c:v>2507.0</c:v>
                </c:pt>
                <c:pt idx="235">
                  <c:v>2477.0</c:v>
                </c:pt>
                <c:pt idx="236">
                  <c:v>2431.0</c:v>
                </c:pt>
                <c:pt idx="237">
                  <c:v>2583.0</c:v>
                </c:pt>
                <c:pt idx="238">
                  <c:v>2769.0</c:v>
                </c:pt>
                <c:pt idx="239">
                  <c:v>2639.0</c:v>
                </c:pt>
                <c:pt idx="240">
                  <c:v>2514.0</c:v>
                </c:pt>
                <c:pt idx="241">
                  <c:v>2483.0</c:v>
                </c:pt>
                <c:pt idx="242">
                  <c:v>2625.0</c:v>
                </c:pt>
                <c:pt idx="243">
                  <c:v>2440.0</c:v>
                </c:pt>
                <c:pt idx="244">
                  <c:v>2491.0</c:v>
                </c:pt>
                <c:pt idx="245">
                  <c:v>2463.0</c:v>
                </c:pt>
                <c:pt idx="246">
                  <c:v>2452.0</c:v>
                </c:pt>
                <c:pt idx="247">
                  <c:v>2452.0</c:v>
                </c:pt>
                <c:pt idx="248">
                  <c:v>2503.0</c:v>
                </c:pt>
                <c:pt idx="249">
                  <c:v>2504.0</c:v>
                </c:pt>
                <c:pt idx="250">
                  <c:v>2483.0</c:v>
                </c:pt>
                <c:pt idx="251">
                  <c:v>2473.0</c:v>
                </c:pt>
                <c:pt idx="252">
                  <c:v>2390.0</c:v>
                </c:pt>
                <c:pt idx="253">
                  <c:v>2415.0</c:v>
                </c:pt>
                <c:pt idx="254">
                  <c:v>2479.0</c:v>
                </c:pt>
                <c:pt idx="255">
                  <c:v>2471.0</c:v>
                </c:pt>
                <c:pt idx="256">
                  <c:v>2459.0</c:v>
                </c:pt>
                <c:pt idx="257">
                  <c:v>2617.0</c:v>
                </c:pt>
                <c:pt idx="258">
                  <c:v>2525.0</c:v>
                </c:pt>
                <c:pt idx="259">
                  <c:v>2565.0</c:v>
                </c:pt>
                <c:pt idx="260">
                  <c:v>2566.0</c:v>
                </c:pt>
                <c:pt idx="261">
                  <c:v>3152.0</c:v>
                </c:pt>
                <c:pt idx="262">
                  <c:v>2796.0</c:v>
                </c:pt>
                <c:pt idx="263">
                  <c:v>2796.0</c:v>
                </c:pt>
                <c:pt idx="264">
                  <c:v>2796.0</c:v>
                </c:pt>
                <c:pt idx="265">
                  <c:v>2810.0</c:v>
                </c:pt>
                <c:pt idx="266">
                  <c:v>2799.0</c:v>
                </c:pt>
                <c:pt idx="267">
                  <c:v>2629.0</c:v>
                </c:pt>
                <c:pt idx="268">
                  <c:v>2777.0</c:v>
                </c:pt>
                <c:pt idx="269">
                  <c:v>2810.0</c:v>
                </c:pt>
                <c:pt idx="270">
                  <c:v>2795.0</c:v>
                </c:pt>
                <c:pt idx="271">
                  <c:v>2798.0</c:v>
                </c:pt>
                <c:pt idx="272">
                  <c:v>2812.0</c:v>
                </c:pt>
                <c:pt idx="273">
                  <c:v>2772.0</c:v>
                </c:pt>
                <c:pt idx="274">
                  <c:v>2764.0</c:v>
                </c:pt>
                <c:pt idx="275">
                  <c:v>2874.0</c:v>
                </c:pt>
                <c:pt idx="276">
                  <c:v>2845.0</c:v>
                </c:pt>
                <c:pt idx="277">
                  <c:v>2809.0</c:v>
                </c:pt>
                <c:pt idx="278">
                  <c:v>2829.0</c:v>
                </c:pt>
                <c:pt idx="279">
                  <c:v>2831.0</c:v>
                </c:pt>
                <c:pt idx="280">
                  <c:v>2852.0</c:v>
                </c:pt>
                <c:pt idx="281">
                  <c:v>2850.0</c:v>
                </c:pt>
                <c:pt idx="282">
                  <c:v>2840.0</c:v>
                </c:pt>
                <c:pt idx="283">
                  <c:v>2830.0</c:v>
                </c:pt>
                <c:pt idx="284">
                  <c:v>2830.0</c:v>
                </c:pt>
                <c:pt idx="285">
                  <c:v>2836.0</c:v>
                </c:pt>
                <c:pt idx="286">
                  <c:v>2851.0</c:v>
                </c:pt>
                <c:pt idx="287">
                  <c:v>2883.0</c:v>
                </c:pt>
                <c:pt idx="288">
                  <c:v>2851.0</c:v>
                </c:pt>
                <c:pt idx="289">
                  <c:v>3290.0</c:v>
                </c:pt>
                <c:pt idx="290">
                  <c:v>3423.0</c:v>
                </c:pt>
                <c:pt idx="291">
                  <c:v>3172.0</c:v>
                </c:pt>
                <c:pt idx="292">
                  <c:v>3172.0</c:v>
                </c:pt>
                <c:pt idx="293">
                  <c:v>3077.0</c:v>
                </c:pt>
                <c:pt idx="294">
                  <c:v>3084.0</c:v>
                </c:pt>
                <c:pt idx="295">
                  <c:v>3085.0</c:v>
                </c:pt>
                <c:pt idx="296">
                  <c:v>3068.0</c:v>
                </c:pt>
                <c:pt idx="297">
                  <c:v>3068.0</c:v>
                </c:pt>
                <c:pt idx="298">
                  <c:v>3100.0</c:v>
                </c:pt>
                <c:pt idx="299">
                  <c:v>3063.0</c:v>
                </c:pt>
                <c:pt idx="300">
                  <c:v>3001.0</c:v>
                </c:pt>
                <c:pt idx="301">
                  <c:v>3001.0</c:v>
                </c:pt>
                <c:pt idx="302">
                  <c:v>3037.0</c:v>
                </c:pt>
                <c:pt idx="303">
                  <c:v>3086.0</c:v>
                </c:pt>
                <c:pt idx="304">
                  <c:v>3101.0</c:v>
                </c:pt>
                <c:pt idx="305">
                  <c:v>3127.0</c:v>
                </c:pt>
                <c:pt idx="306">
                  <c:v>3100.0</c:v>
                </c:pt>
                <c:pt idx="307">
                  <c:v>2922.0</c:v>
                </c:pt>
                <c:pt idx="308">
                  <c:v>3500.0</c:v>
                </c:pt>
                <c:pt idx="309">
                  <c:v>2915.0</c:v>
                </c:pt>
                <c:pt idx="310">
                  <c:v>3030.0</c:v>
                </c:pt>
                <c:pt idx="311">
                  <c:v>3011.0</c:v>
                </c:pt>
                <c:pt idx="312">
                  <c:v>3058.0</c:v>
                </c:pt>
                <c:pt idx="313">
                  <c:v>3049.0</c:v>
                </c:pt>
                <c:pt idx="314">
                  <c:v>2975.0</c:v>
                </c:pt>
                <c:pt idx="315">
                  <c:v>2975.0</c:v>
                </c:pt>
                <c:pt idx="316">
                  <c:v>2985.0</c:v>
                </c:pt>
                <c:pt idx="317">
                  <c:v>2987.0</c:v>
                </c:pt>
                <c:pt idx="318">
                  <c:v>3008.0</c:v>
                </c:pt>
                <c:pt idx="319">
                  <c:v>3008.0</c:v>
                </c:pt>
                <c:pt idx="320">
                  <c:v>3008.0</c:v>
                </c:pt>
                <c:pt idx="321">
                  <c:v>3006.0</c:v>
                </c:pt>
                <c:pt idx="322">
                  <c:v>2998.0</c:v>
                </c:pt>
                <c:pt idx="323">
                  <c:v>2928.0</c:v>
                </c:pt>
                <c:pt idx="324">
                  <c:v>2986.0</c:v>
                </c:pt>
                <c:pt idx="325">
                  <c:v>2993.0</c:v>
                </c:pt>
                <c:pt idx="326">
                  <c:v>2993.0</c:v>
                </c:pt>
                <c:pt idx="327">
                  <c:v>3139.0</c:v>
                </c:pt>
                <c:pt idx="328">
                  <c:v>3100.0</c:v>
                </c:pt>
                <c:pt idx="329">
                  <c:v>3126.0</c:v>
                </c:pt>
                <c:pt idx="330">
                  <c:v>3132.0</c:v>
                </c:pt>
                <c:pt idx="331">
                  <c:v>3150.0</c:v>
                </c:pt>
                <c:pt idx="332">
                  <c:v>3141.0</c:v>
                </c:pt>
                <c:pt idx="333">
                  <c:v>3133.0</c:v>
                </c:pt>
                <c:pt idx="334">
                  <c:v>3132.0</c:v>
                </c:pt>
                <c:pt idx="335">
                  <c:v>3185.0</c:v>
                </c:pt>
                <c:pt idx="336">
                  <c:v>3185.0</c:v>
                </c:pt>
                <c:pt idx="337">
                  <c:v>3186.0</c:v>
                </c:pt>
                <c:pt idx="338">
                  <c:v>3207.0</c:v>
                </c:pt>
                <c:pt idx="339">
                  <c:v>3268.0</c:v>
                </c:pt>
                <c:pt idx="340">
                  <c:v>3238.0</c:v>
                </c:pt>
                <c:pt idx="341">
                  <c:v>3239.0</c:v>
                </c:pt>
                <c:pt idx="342">
                  <c:v>3232.0</c:v>
                </c:pt>
                <c:pt idx="343">
                  <c:v>3204.0</c:v>
                </c:pt>
                <c:pt idx="344">
                  <c:v>3219.0</c:v>
                </c:pt>
                <c:pt idx="345">
                  <c:v>3272.0</c:v>
                </c:pt>
                <c:pt idx="346">
                  <c:v>3264.0</c:v>
                </c:pt>
                <c:pt idx="347">
                  <c:v>3336.0</c:v>
                </c:pt>
                <c:pt idx="348">
                  <c:v>3325.0</c:v>
                </c:pt>
                <c:pt idx="349">
                  <c:v>3355.0</c:v>
                </c:pt>
                <c:pt idx="350">
                  <c:v>3389.0</c:v>
                </c:pt>
                <c:pt idx="351">
                  <c:v>3365.0</c:v>
                </c:pt>
                <c:pt idx="352">
                  <c:v>3502.0</c:v>
                </c:pt>
                <c:pt idx="353">
                  <c:v>3474.0</c:v>
                </c:pt>
                <c:pt idx="354">
                  <c:v>3568.0</c:v>
                </c:pt>
                <c:pt idx="355">
                  <c:v>3541.0</c:v>
                </c:pt>
                <c:pt idx="356">
                  <c:v>3536.0</c:v>
                </c:pt>
                <c:pt idx="357">
                  <c:v>3554.0</c:v>
                </c:pt>
                <c:pt idx="358">
                  <c:v>3613.0</c:v>
                </c:pt>
                <c:pt idx="359">
                  <c:v>3603.0</c:v>
                </c:pt>
                <c:pt idx="360">
                  <c:v>3603.0</c:v>
                </c:pt>
                <c:pt idx="361">
                  <c:v>3622.0</c:v>
                </c:pt>
                <c:pt idx="362">
                  <c:v>3686.0</c:v>
                </c:pt>
                <c:pt idx="363">
                  <c:v>3653.0</c:v>
                </c:pt>
                <c:pt idx="364">
                  <c:v>3650.0</c:v>
                </c:pt>
                <c:pt idx="365">
                  <c:v>3833.0</c:v>
                </c:pt>
                <c:pt idx="366">
                  <c:v>3849.0</c:v>
                </c:pt>
                <c:pt idx="367">
                  <c:v>3822.0</c:v>
                </c:pt>
                <c:pt idx="368">
                  <c:v>3821.0</c:v>
                </c:pt>
                <c:pt idx="369">
                  <c:v>3811.0</c:v>
                </c:pt>
                <c:pt idx="370">
                  <c:v>3857.0</c:v>
                </c:pt>
                <c:pt idx="371">
                  <c:v>3858.0</c:v>
                </c:pt>
                <c:pt idx="372">
                  <c:v>3857.0</c:v>
                </c:pt>
                <c:pt idx="373">
                  <c:v>3857.0</c:v>
                </c:pt>
                <c:pt idx="374">
                  <c:v>3831.0</c:v>
                </c:pt>
                <c:pt idx="375">
                  <c:v>3794.0</c:v>
                </c:pt>
                <c:pt idx="376">
                  <c:v>3840.0</c:v>
                </c:pt>
                <c:pt idx="377">
                  <c:v>3780.0</c:v>
                </c:pt>
                <c:pt idx="378">
                  <c:v>3798.0</c:v>
                </c:pt>
                <c:pt idx="379">
                  <c:v>3791.0</c:v>
                </c:pt>
                <c:pt idx="380">
                  <c:v>3789.0</c:v>
                </c:pt>
                <c:pt idx="381">
                  <c:v>3792.0</c:v>
                </c:pt>
                <c:pt idx="382">
                  <c:v>3806.0</c:v>
                </c:pt>
                <c:pt idx="383">
                  <c:v>3778.0</c:v>
                </c:pt>
                <c:pt idx="384">
                  <c:v>3744.0</c:v>
                </c:pt>
                <c:pt idx="385">
                  <c:v>3856.0</c:v>
                </c:pt>
                <c:pt idx="386">
                  <c:v>3857.0</c:v>
                </c:pt>
                <c:pt idx="387">
                  <c:v>3819.0</c:v>
                </c:pt>
                <c:pt idx="388">
                  <c:v>3803.0</c:v>
                </c:pt>
                <c:pt idx="389">
                  <c:v>3867.0</c:v>
                </c:pt>
                <c:pt idx="390">
                  <c:v>3886.0</c:v>
                </c:pt>
                <c:pt idx="391">
                  <c:v>3860.0</c:v>
                </c:pt>
                <c:pt idx="392">
                  <c:v>3832.0</c:v>
                </c:pt>
                <c:pt idx="393">
                  <c:v>3941.0</c:v>
                </c:pt>
                <c:pt idx="394">
                  <c:v>3921.0</c:v>
                </c:pt>
                <c:pt idx="395">
                  <c:v>3921.0</c:v>
                </c:pt>
                <c:pt idx="396">
                  <c:v>3921.0</c:v>
                </c:pt>
                <c:pt idx="397">
                  <c:v>3922.0</c:v>
                </c:pt>
                <c:pt idx="398">
                  <c:v>3880.0</c:v>
                </c:pt>
                <c:pt idx="399">
                  <c:v>4013.0</c:v>
                </c:pt>
                <c:pt idx="400">
                  <c:v>3985.0</c:v>
                </c:pt>
                <c:pt idx="401">
                  <c:v>3986.0</c:v>
                </c:pt>
                <c:pt idx="402">
                  <c:v>3947.0</c:v>
                </c:pt>
                <c:pt idx="403">
                  <c:v>3986.0</c:v>
                </c:pt>
                <c:pt idx="404">
                  <c:v>3932.0</c:v>
                </c:pt>
                <c:pt idx="405">
                  <c:v>3918.0</c:v>
                </c:pt>
                <c:pt idx="406">
                  <c:v>3906.0</c:v>
                </c:pt>
                <c:pt idx="407">
                  <c:v>3960.0</c:v>
                </c:pt>
                <c:pt idx="408">
                  <c:v>3940.0</c:v>
                </c:pt>
                <c:pt idx="409">
                  <c:v>3930.0</c:v>
                </c:pt>
                <c:pt idx="410">
                  <c:v>3969.0</c:v>
                </c:pt>
                <c:pt idx="411">
                  <c:v>3947.0</c:v>
                </c:pt>
                <c:pt idx="412">
                  <c:v>3947.0</c:v>
                </c:pt>
                <c:pt idx="413">
                  <c:v>3948.0</c:v>
                </c:pt>
                <c:pt idx="414">
                  <c:v>3923.0</c:v>
                </c:pt>
                <c:pt idx="415">
                  <c:v>3977.0</c:v>
                </c:pt>
                <c:pt idx="416">
                  <c:v>4009.0</c:v>
                </c:pt>
                <c:pt idx="417">
                  <c:v>3993.0</c:v>
                </c:pt>
                <c:pt idx="418">
                  <c:v>3999.0</c:v>
                </c:pt>
                <c:pt idx="419">
                  <c:v>3999.0</c:v>
                </c:pt>
                <c:pt idx="420">
                  <c:v>4015.0</c:v>
                </c:pt>
                <c:pt idx="421">
                  <c:v>3979.0</c:v>
                </c:pt>
                <c:pt idx="422">
                  <c:v>4085.0</c:v>
                </c:pt>
                <c:pt idx="423">
                  <c:v>4001.0</c:v>
                </c:pt>
                <c:pt idx="424">
                  <c:v>4066.0</c:v>
                </c:pt>
                <c:pt idx="425">
                  <c:v>4149.0</c:v>
                </c:pt>
                <c:pt idx="426">
                  <c:v>4129.0</c:v>
                </c:pt>
                <c:pt idx="427">
                  <c:v>4117.0</c:v>
                </c:pt>
                <c:pt idx="428">
                  <c:v>4109.0</c:v>
                </c:pt>
                <c:pt idx="429">
                  <c:v>3984.0</c:v>
                </c:pt>
                <c:pt idx="430">
                  <c:v>3943.0</c:v>
                </c:pt>
                <c:pt idx="431">
                  <c:v>3959.0</c:v>
                </c:pt>
                <c:pt idx="432">
                  <c:v>3931.0</c:v>
                </c:pt>
                <c:pt idx="433">
                  <c:v>3932.0</c:v>
                </c:pt>
                <c:pt idx="434">
                  <c:v>4842.0</c:v>
                </c:pt>
                <c:pt idx="435">
                  <c:v>4530.0</c:v>
                </c:pt>
                <c:pt idx="436">
                  <c:v>4559.0</c:v>
                </c:pt>
                <c:pt idx="437">
                  <c:v>4720.0</c:v>
                </c:pt>
                <c:pt idx="438">
                  <c:v>4788.0</c:v>
                </c:pt>
                <c:pt idx="439">
                  <c:v>4891.0</c:v>
                </c:pt>
                <c:pt idx="440">
                  <c:v>4843.0</c:v>
                </c:pt>
                <c:pt idx="441">
                  <c:v>4736.0</c:v>
                </c:pt>
                <c:pt idx="442">
                  <c:v>4720.0</c:v>
                </c:pt>
                <c:pt idx="443">
                  <c:v>4891.0</c:v>
                </c:pt>
                <c:pt idx="444">
                  <c:v>4819.0</c:v>
                </c:pt>
                <c:pt idx="445">
                  <c:v>4847.0</c:v>
                </c:pt>
                <c:pt idx="446">
                  <c:v>4334.0</c:v>
                </c:pt>
                <c:pt idx="447">
                  <c:v>4968.0</c:v>
                </c:pt>
                <c:pt idx="448">
                  <c:v>4523.0</c:v>
                </c:pt>
                <c:pt idx="449">
                  <c:v>4682.0</c:v>
                </c:pt>
                <c:pt idx="450">
                  <c:v>4639.0</c:v>
                </c:pt>
                <c:pt idx="451">
                  <c:v>4645.0</c:v>
                </c:pt>
                <c:pt idx="452">
                  <c:v>4648.0</c:v>
                </c:pt>
                <c:pt idx="453">
                  <c:v>4858.0</c:v>
                </c:pt>
                <c:pt idx="454">
                  <c:v>4324.0</c:v>
                </c:pt>
                <c:pt idx="455">
                  <c:v>4991.0</c:v>
                </c:pt>
                <c:pt idx="456">
                  <c:v>4810.0</c:v>
                </c:pt>
                <c:pt idx="457">
                  <c:v>4990.0</c:v>
                </c:pt>
                <c:pt idx="458">
                  <c:v>4935.0</c:v>
                </c:pt>
                <c:pt idx="459">
                  <c:v>4639.0</c:v>
                </c:pt>
                <c:pt idx="460">
                  <c:v>4936.0</c:v>
                </c:pt>
                <c:pt idx="461">
                  <c:v>4637.0</c:v>
                </c:pt>
                <c:pt idx="462">
                  <c:v>4817.0</c:v>
                </c:pt>
                <c:pt idx="463">
                  <c:v>4873.0</c:v>
                </c:pt>
                <c:pt idx="464">
                  <c:v>4740.0</c:v>
                </c:pt>
                <c:pt idx="465">
                  <c:v>4320.0</c:v>
                </c:pt>
                <c:pt idx="466">
                  <c:v>4803.0</c:v>
                </c:pt>
                <c:pt idx="467">
                  <c:v>4469.0</c:v>
                </c:pt>
                <c:pt idx="468">
                  <c:v>4296.0</c:v>
                </c:pt>
                <c:pt idx="469">
                  <c:v>4624.0</c:v>
                </c:pt>
                <c:pt idx="470">
                  <c:v>4816.0</c:v>
                </c:pt>
                <c:pt idx="471">
                  <c:v>4167.0</c:v>
                </c:pt>
                <c:pt idx="472">
                  <c:v>4472.0</c:v>
                </c:pt>
                <c:pt idx="473">
                  <c:v>4221.0</c:v>
                </c:pt>
                <c:pt idx="474">
                  <c:v>4882.0</c:v>
                </c:pt>
                <c:pt idx="475">
                  <c:v>4281.0</c:v>
                </c:pt>
                <c:pt idx="476">
                  <c:v>4867.0</c:v>
                </c:pt>
                <c:pt idx="477">
                  <c:v>4833.0</c:v>
                </c:pt>
                <c:pt idx="478">
                  <c:v>4940.0</c:v>
                </c:pt>
                <c:pt idx="479">
                  <c:v>4299.0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'Mac:Users:nlderbin:Documents:workspace:_documents:Soar:WMA:Papers:ACS-2011:resources:laird-rules:[cse-full-smem-act-on-dr-5-p.xlsx]cse-full-smem-act-on-dr-5-p'!$I$1</c:f>
              <c:strCache>
                <c:ptCount val="1"/>
                <c:pt idx="0">
                  <c:v>A2: DR 5</c:v>
                </c:pt>
              </c:strCache>
            </c:strRef>
          </c:tx>
          <c:spPr>
            <a:ln w="28575">
              <a:noFill/>
            </a:ln>
          </c:spPr>
          <c:marker>
            <c:spPr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xVal>
            <c:numRef>
              <c:f>'Mac:Users:nlderbin:Documents:workspace:_documents:Soar:WMA:Papers:ACS-2011:resources:laird-rules:[cse-full-smem-act-on-dr-5-p.xlsx]cse-full-smem-act-on-dr-5-p'!$B$2:$B$481</c:f>
              <c:numCache>
                <c:formatCode>General</c:formatCode>
                <c:ptCount val="48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  <c:pt idx="462">
                  <c:v>4630.0</c:v>
                </c:pt>
                <c:pt idx="463">
                  <c:v>4640.0</c:v>
                </c:pt>
                <c:pt idx="464">
                  <c:v>4650.0</c:v>
                </c:pt>
                <c:pt idx="465">
                  <c:v>4660.0</c:v>
                </c:pt>
                <c:pt idx="466">
                  <c:v>4670.0</c:v>
                </c:pt>
                <c:pt idx="467">
                  <c:v>4680.0</c:v>
                </c:pt>
                <c:pt idx="468">
                  <c:v>4690.0</c:v>
                </c:pt>
                <c:pt idx="469">
                  <c:v>4700.0</c:v>
                </c:pt>
                <c:pt idx="470">
                  <c:v>4710.0</c:v>
                </c:pt>
                <c:pt idx="471">
                  <c:v>4720.0</c:v>
                </c:pt>
                <c:pt idx="472">
                  <c:v>4730.0</c:v>
                </c:pt>
                <c:pt idx="473">
                  <c:v>4740.0</c:v>
                </c:pt>
                <c:pt idx="474">
                  <c:v>4750.0</c:v>
                </c:pt>
                <c:pt idx="475">
                  <c:v>4760.0</c:v>
                </c:pt>
                <c:pt idx="476">
                  <c:v>4770.0</c:v>
                </c:pt>
                <c:pt idx="477">
                  <c:v>4780.0</c:v>
                </c:pt>
                <c:pt idx="478">
                  <c:v>4790.0</c:v>
                </c:pt>
                <c:pt idx="479">
                  <c:v>4800.0</c:v>
                </c:pt>
              </c:numCache>
            </c:numRef>
          </c:xVal>
          <c:yVal>
            <c:numRef>
              <c:f>'Mac:Users:nlderbin:Documents:workspace:_documents:Soar:WMA:Papers:ACS-2011:resources:laird-rules:[cse-full-smem-act-on-dr-5-p.xlsx]cse-full-smem-act-on-dr-5-p'!$I$2:$I$481</c:f>
              <c:numCache>
                <c:formatCode>General</c:formatCode>
                <c:ptCount val="480"/>
                <c:pt idx="0">
                  <c:v>445.0</c:v>
                </c:pt>
                <c:pt idx="1">
                  <c:v>666.0</c:v>
                </c:pt>
                <c:pt idx="2">
                  <c:v>634.0</c:v>
                </c:pt>
                <c:pt idx="3">
                  <c:v>623.0</c:v>
                </c:pt>
                <c:pt idx="4">
                  <c:v>801.0</c:v>
                </c:pt>
                <c:pt idx="5">
                  <c:v>818.0</c:v>
                </c:pt>
                <c:pt idx="6">
                  <c:v>755.0</c:v>
                </c:pt>
                <c:pt idx="7">
                  <c:v>836.0</c:v>
                </c:pt>
                <c:pt idx="8">
                  <c:v>796.0</c:v>
                </c:pt>
                <c:pt idx="9">
                  <c:v>705.0</c:v>
                </c:pt>
                <c:pt idx="10">
                  <c:v>705.0</c:v>
                </c:pt>
                <c:pt idx="11">
                  <c:v>695.0</c:v>
                </c:pt>
                <c:pt idx="12">
                  <c:v>758.0</c:v>
                </c:pt>
                <c:pt idx="13">
                  <c:v>706.0</c:v>
                </c:pt>
                <c:pt idx="14">
                  <c:v>746.0</c:v>
                </c:pt>
                <c:pt idx="15">
                  <c:v>737.0</c:v>
                </c:pt>
                <c:pt idx="16">
                  <c:v>706.0</c:v>
                </c:pt>
                <c:pt idx="17">
                  <c:v>706.0</c:v>
                </c:pt>
                <c:pt idx="18">
                  <c:v>780.0</c:v>
                </c:pt>
                <c:pt idx="19">
                  <c:v>742.0</c:v>
                </c:pt>
                <c:pt idx="20">
                  <c:v>884.0</c:v>
                </c:pt>
                <c:pt idx="21">
                  <c:v>702.0</c:v>
                </c:pt>
                <c:pt idx="22">
                  <c:v>702.0</c:v>
                </c:pt>
                <c:pt idx="23">
                  <c:v>675.0</c:v>
                </c:pt>
                <c:pt idx="24">
                  <c:v>742.0</c:v>
                </c:pt>
                <c:pt idx="25">
                  <c:v>636.0</c:v>
                </c:pt>
                <c:pt idx="26">
                  <c:v>595.0</c:v>
                </c:pt>
                <c:pt idx="27">
                  <c:v>590.0</c:v>
                </c:pt>
                <c:pt idx="28">
                  <c:v>739.0</c:v>
                </c:pt>
                <c:pt idx="29">
                  <c:v>753.0</c:v>
                </c:pt>
                <c:pt idx="30">
                  <c:v>723.0</c:v>
                </c:pt>
                <c:pt idx="31">
                  <c:v>585.0</c:v>
                </c:pt>
                <c:pt idx="32">
                  <c:v>774.0</c:v>
                </c:pt>
                <c:pt idx="33">
                  <c:v>720.0</c:v>
                </c:pt>
                <c:pt idx="34">
                  <c:v>614.0</c:v>
                </c:pt>
                <c:pt idx="35">
                  <c:v>646.0</c:v>
                </c:pt>
                <c:pt idx="36">
                  <c:v>648.0</c:v>
                </c:pt>
                <c:pt idx="37">
                  <c:v>826.0</c:v>
                </c:pt>
                <c:pt idx="38">
                  <c:v>803.0</c:v>
                </c:pt>
                <c:pt idx="39">
                  <c:v>944.0</c:v>
                </c:pt>
                <c:pt idx="40">
                  <c:v>788.0</c:v>
                </c:pt>
                <c:pt idx="41">
                  <c:v>778.0</c:v>
                </c:pt>
                <c:pt idx="42">
                  <c:v>881.0</c:v>
                </c:pt>
                <c:pt idx="43">
                  <c:v>937.0</c:v>
                </c:pt>
                <c:pt idx="44">
                  <c:v>982.0</c:v>
                </c:pt>
                <c:pt idx="45">
                  <c:v>919.0</c:v>
                </c:pt>
                <c:pt idx="46">
                  <c:v>911.0</c:v>
                </c:pt>
                <c:pt idx="47">
                  <c:v>977.0</c:v>
                </c:pt>
                <c:pt idx="48">
                  <c:v>844.0</c:v>
                </c:pt>
                <c:pt idx="49">
                  <c:v>843.0</c:v>
                </c:pt>
                <c:pt idx="50">
                  <c:v>847.0</c:v>
                </c:pt>
                <c:pt idx="51">
                  <c:v>821.0</c:v>
                </c:pt>
                <c:pt idx="52">
                  <c:v>819.0</c:v>
                </c:pt>
                <c:pt idx="53">
                  <c:v>856.0</c:v>
                </c:pt>
                <c:pt idx="54">
                  <c:v>877.0</c:v>
                </c:pt>
                <c:pt idx="55">
                  <c:v>860.0</c:v>
                </c:pt>
                <c:pt idx="56">
                  <c:v>818.0</c:v>
                </c:pt>
                <c:pt idx="57">
                  <c:v>820.0</c:v>
                </c:pt>
                <c:pt idx="58">
                  <c:v>789.0</c:v>
                </c:pt>
                <c:pt idx="59">
                  <c:v>708.0</c:v>
                </c:pt>
                <c:pt idx="60">
                  <c:v>814.0</c:v>
                </c:pt>
                <c:pt idx="61">
                  <c:v>857.0</c:v>
                </c:pt>
                <c:pt idx="62">
                  <c:v>872.0</c:v>
                </c:pt>
                <c:pt idx="63">
                  <c:v>875.0</c:v>
                </c:pt>
                <c:pt idx="64">
                  <c:v>843.0</c:v>
                </c:pt>
                <c:pt idx="65">
                  <c:v>730.0</c:v>
                </c:pt>
                <c:pt idx="66">
                  <c:v>728.0</c:v>
                </c:pt>
                <c:pt idx="67">
                  <c:v>697.0</c:v>
                </c:pt>
                <c:pt idx="68">
                  <c:v>673.0</c:v>
                </c:pt>
                <c:pt idx="69">
                  <c:v>682.0</c:v>
                </c:pt>
                <c:pt idx="70">
                  <c:v>657.0</c:v>
                </c:pt>
                <c:pt idx="71">
                  <c:v>679.0</c:v>
                </c:pt>
                <c:pt idx="72">
                  <c:v>866.0</c:v>
                </c:pt>
                <c:pt idx="73">
                  <c:v>646.0</c:v>
                </c:pt>
                <c:pt idx="74">
                  <c:v>746.0</c:v>
                </c:pt>
                <c:pt idx="75">
                  <c:v>765.0</c:v>
                </c:pt>
                <c:pt idx="76">
                  <c:v>756.0</c:v>
                </c:pt>
                <c:pt idx="77">
                  <c:v>1059.0</c:v>
                </c:pt>
                <c:pt idx="78">
                  <c:v>991.0</c:v>
                </c:pt>
                <c:pt idx="79">
                  <c:v>991.0</c:v>
                </c:pt>
                <c:pt idx="80">
                  <c:v>931.0</c:v>
                </c:pt>
                <c:pt idx="81">
                  <c:v>948.0</c:v>
                </c:pt>
                <c:pt idx="82">
                  <c:v>881.0</c:v>
                </c:pt>
                <c:pt idx="83">
                  <c:v>1057.0</c:v>
                </c:pt>
                <c:pt idx="84">
                  <c:v>948.0</c:v>
                </c:pt>
                <c:pt idx="85">
                  <c:v>1232.0</c:v>
                </c:pt>
                <c:pt idx="86">
                  <c:v>928.0</c:v>
                </c:pt>
                <c:pt idx="87">
                  <c:v>924.0</c:v>
                </c:pt>
                <c:pt idx="88">
                  <c:v>962.0</c:v>
                </c:pt>
                <c:pt idx="89">
                  <c:v>951.0</c:v>
                </c:pt>
                <c:pt idx="90">
                  <c:v>943.0</c:v>
                </c:pt>
                <c:pt idx="91">
                  <c:v>935.0</c:v>
                </c:pt>
                <c:pt idx="92">
                  <c:v>950.0</c:v>
                </c:pt>
                <c:pt idx="93">
                  <c:v>944.0</c:v>
                </c:pt>
                <c:pt idx="94">
                  <c:v>902.0</c:v>
                </c:pt>
                <c:pt idx="95">
                  <c:v>919.0</c:v>
                </c:pt>
                <c:pt idx="96">
                  <c:v>912.0</c:v>
                </c:pt>
                <c:pt idx="97">
                  <c:v>982.0</c:v>
                </c:pt>
                <c:pt idx="98">
                  <c:v>945.0</c:v>
                </c:pt>
                <c:pt idx="99">
                  <c:v>975.0</c:v>
                </c:pt>
                <c:pt idx="100">
                  <c:v>976.0</c:v>
                </c:pt>
                <c:pt idx="101">
                  <c:v>955.0</c:v>
                </c:pt>
                <c:pt idx="102">
                  <c:v>1026.0</c:v>
                </c:pt>
                <c:pt idx="103">
                  <c:v>981.0</c:v>
                </c:pt>
                <c:pt idx="104">
                  <c:v>1002.0</c:v>
                </c:pt>
                <c:pt idx="105">
                  <c:v>972.0</c:v>
                </c:pt>
                <c:pt idx="106">
                  <c:v>590.0</c:v>
                </c:pt>
                <c:pt idx="107">
                  <c:v>590.0</c:v>
                </c:pt>
                <c:pt idx="108">
                  <c:v>621.0</c:v>
                </c:pt>
                <c:pt idx="109">
                  <c:v>650.0</c:v>
                </c:pt>
                <c:pt idx="110">
                  <c:v>721.0</c:v>
                </c:pt>
                <c:pt idx="111">
                  <c:v>679.0</c:v>
                </c:pt>
                <c:pt idx="112">
                  <c:v>811.0</c:v>
                </c:pt>
                <c:pt idx="113">
                  <c:v>717.0</c:v>
                </c:pt>
                <c:pt idx="114">
                  <c:v>744.0</c:v>
                </c:pt>
                <c:pt idx="115">
                  <c:v>791.0</c:v>
                </c:pt>
                <c:pt idx="116">
                  <c:v>726.0</c:v>
                </c:pt>
                <c:pt idx="117">
                  <c:v>765.0</c:v>
                </c:pt>
                <c:pt idx="118">
                  <c:v>769.0</c:v>
                </c:pt>
                <c:pt idx="119">
                  <c:v>763.0</c:v>
                </c:pt>
                <c:pt idx="120">
                  <c:v>721.0</c:v>
                </c:pt>
                <c:pt idx="121">
                  <c:v>846.0</c:v>
                </c:pt>
                <c:pt idx="122">
                  <c:v>830.0</c:v>
                </c:pt>
                <c:pt idx="123">
                  <c:v>790.0</c:v>
                </c:pt>
                <c:pt idx="124">
                  <c:v>487.0</c:v>
                </c:pt>
                <c:pt idx="125">
                  <c:v>716.0</c:v>
                </c:pt>
                <c:pt idx="126">
                  <c:v>700.0</c:v>
                </c:pt>
                <c:pt idx="127">
                  <c:v>718.0</c:v>
                </c:pt>
                <c:pt idx="128">
                  <c:v>699.0</c:v>
                </c:pt>
                <c:pt idx="129">
                  <c:v>837.0</c:v>
                </c:pt>
                <c:pt idx="130">
                  <c:v>791.0</c:v>
                </c:pt>
                <c:pt idx="131">
                  <c:v>780.0</c:v>
                </c:pt>
                <c:pt idx="132">
                  <c:v>850.0</c:v>
                </c:pt>
                <c:pt idx="133">
                  <c:v>774.0</c:v>
                </c:pt>
                <c:pt idx="134">
                  <c:v>882.0</c:v>
                </c:pt>
                <c:pt idx="135">
                  <c:v>828.0</c:v>
                </c:pt>
                <c:pt idx="136">
                  <c:v>724.0</c:v>
                </c:pt>
                <c:pt idx="137">
                  <c:v>723.0</c:v>
                </c:pt>
                <c:pt idx="138">
                  <c:v>654.0</c:v>
                </c:pt>
                <c:pt idx="139">
                  <c:v>703.0</c:v>
                </c:pt>
                <c:pt idx="140">
                  <c:v>693.0</c:v>
                </c:pt>
                <c:pt idx="141">
                  <c:v>752.0</c:v>
                </c:pt>
                <c:pt idx="142">
                  <c:v>831.0</c:v>
                </c:pt>
                <c:pt idx="143">
                  <c:v>808.0</c:v>
                </c:pt>
                <c:pt idx="144">
                  <c:v>725.0</c:v>
                </c:pt>
                <c:pt idx="145">
                  <c:v>797.0</c:v>
                </c:pt>
                <c:pt idx="146">
                  <c:v>780.0</c:v>
                </c:pt>
                <c:pt idx="147">
                  <c:v>759.0</c:v>
                </c:pt>
                <c:pt idx="148">
                  <c:v>583.0</c:v>
                </c:pt>
                <c:pt idx="149">
                  <c:v>682.0</c:v>
                </c:pt>
                <c:pt idx="150">
                  <c:v>682.0</c:v>
                </c:pt>
                <c:pt idx="151">
                  <c:v>690.0</c:v>
                </c:pt>
                <c:pt idx="152">
                  <c:v>658.0</c:v>
                </c:pt>
                <c:pt idx="153">
                  <c:v>649.0</c:v>
                </c:pt>
                <c:pt idx="154">
                  <c:v>689.0</c:v>
                </c:pt>
                <c:pt idx="155">
                  <c:v>690.0</c:v>
                </c:pt>
                <c:pt idx="156">
                  <c:v>609.0</c:v>
                </c:pt>
                <c:pt idx="157">
                  <c:v>699.0</c:v>
                </c:pt>
                <c:pt idx="158">
                  <c:v>693.0</c:v>
                </c:pt>
                <c:pt idx="159">
                  <c:v>718.0</c:v>
                </c:pt>
                <c:pt idx="160">
                  <c:v>693.0</c:v>
                </c:pt>
                <c:pt idx="161">
                  <c:v>762.0</c:v>
                </c:pt>
                <c:pt idx="162">
                  <c:v>740.0</c:v>
                </c:pt>
                <c:pt idx="163">
                  <c:v>750.0</c:v>
                </c:pt>
                <c:pt idx="164">
                  <c:v>765.0</c:v>
                </c:pt>
                <c:pt idx="165">
                  <c:v>864.0</c:v>
                </c:pt>
                <c:pt idx="166">
                  <c:v>746.0</c:v>
                </c:pt>
                <c:pt idx="167">
                  <c:v>724.0</c:v>
                </c:pt>
                <c:pt idx="168">
                  <c:v>688.0</c:v>
                </c:pt>
                <c:pt idx="169">
                  <c:v>689.0</c:v>
                </c:pt>
                <c:pt idx="170">
                  <c:v>721.0</c:v>
                </c:pt>
                <c:pt idx="171">
                  <c:v>776.0</c:v>
                </c:pt>
                <c:pt idx="172">
                  <c:v>738.0</c:v>
                </c:pt>
                <c:pt idx="173">
                  <c:v>599.0</c:v>
                </c:pt>
                <c:pt idx="174">
                  <c:v>739.0</c:v>
                </c:pt>
                <c:pt idx="175">
                  <c:v>740.0</c:v>
                </c:pt>
                <c:pt idx="176">
                  <c:v>722.0</c:v>
                </c:pt>
                <c:pt idx="177">
                  <c:v>759.0</c:v>
                </c:pt>
                <c:pt idx="178">
                  <c:v>797.0</c:v>
                </c:pt>
                <c:pt idx="179">
                  <c:v>705.0</c:v>
                </c:pt>
                <c:pt idx="180">
                  <c:v>713.0</c:v>
                </c:pt>
                <c:pt idx="181">
                  <c:v>764.0</c:v>
                </c:pt>
                <c:pt idx="182">
                  <c:v>634.0</c:v>
                </c:pt>
                <c:pt idx="183">
                  <c:v>1089.0</c:v>
                </c:pt>
                <c:pt idx="184">
                  <c:v>1054.0</c:v>
                </c:pt>
                <c:pt idx="185">
                  <c:v>1106.0</c:v>
                </c:pt>
                <c:pt idx="186">
                  <c:v>1021.0</c:v>
                </c:pt>
                <c:pt idx="187">
                  <c:v>998.0</c:v>
                </c:pt>
                <c:pt idx="188">
                  <c:v>1052.0</c:v>
                </c:pt>
                <c:pt idx="189">
                  <c:v>970.0</c:v>
                </c:pt>
                <c:pt idx="190">
                  <c:v>979.0</c:v>
                </c:pt>
                <c:pt idx="191">
                  <c:v>1065.0</c:v>
                </c:pt>
                <c:pt idx="192">
                  <c:v>1066.0</c:v>
                </c:pt>
                <c:pt idx="193">
                  <c:v>1087.0</c:v>
                </c:pt>
                <c:pt idx="194">
                  <c:v>1085.0</c:v>
                </c:pt>
                <c:pt idx="195">
                  <c:v>996.0</c:v>
                </c:pt>
                <c:pt idx="196">
                  <c:v>1051.0</c:v>
                </c:pt>
                <c:pt idx="197">
                  <c:v>1012.0</c:v>
                </c:pt>
                <c:pt idx="198">
                  <c:v>1027.0</c:v>
                </c:pt>
                <c:pt idx="199">
                  <c:v>1009.0</c:v>
                </c:pt>
                <c:pt idx="200">
                  <c:v>988.0</c:v>
                </c:pt>
                <c:pt idx="201">
                  <c:v>982.0</c:v>
                </c:pt>
                <c:pt idx="202">
                  <c:v>974.0</c:v>
                </c:pt>
                <c:pt idx="203">
                  <c:v>979.0</c:v>
                </c:pt>
                <c:pt idx="204">
                  <c:v>999.0</c:v>
                </c:pt>
                <c:pt idx="205">
                  <c:v>1014.0</c:v>
                </c:pt>
                <c:pt idx="206">
                  <c:v>1679.0</c:v>
                </c:pt>
                <c:pt idx="207">
                  <c:v>1440.0</c:v>
                </c:pt>
                <c:pt idx="208">
                  <c:v>1589.0</c:v>
                </c:pt>
                <c:pt idx="209">
                  <c:v>1352.0</c:v>
                </c:pt>
                <c:pt idx="210">
                  <c:v>1245.0</c:v>
                </c:pt>
                <c:pt idx="211">
                  <c:v>1383.0</c:v>
                </c:pt>
                <c:pt idx="212">
                  <c:v>1321.0</c:v>
                </c:pt>
                <c:pt idx="213">
                  <c:v>1458.0</c:v>
                </c:pt>
                <c:pt idx="214">
                  <c:v>1458.0</c:v>
                </c:pt>
                <c:pt idx="215">
                  <c:v>1555.0</c:v>
                </c:pt>
                <c:pt idx="216">
                  <c:v>1562.0</c:v>
                </c:pt>
                <c:pt idx="217">
                  <c:v>1323.0</c:v>
                </c:pt>
                <c:pt idx="218">
                  <c:v>1343.0</c:v>
                </c:pt>
                <c:pt idx="219">
                  <c:v>1512.0</c:v>
                </c:pt>
                <c:pt idx="220">
                  <c:v>1260.0</c:v>
                </c:pt>
                <c:pt idx="221">
                  <c:v>1260.0</c:v>
                </c:pt>
                <c:pt idx="222">
                  <c:v>1276.0</c:v>
                </c:pt>
                <c:pt idx="223">
                  <c:v>1293.0</c:v>
                </c:pt>
                <c:pt idx="224">
                  <c:v>1127.0</c:v>
                </c:pt>
                <c:pt idx="225">
                  <c:v>1103.0</c:v>
                </c:pt>
                <c:pt idx="226">
                  <c:v>821.0</c:v>
                </c:pt>
                <c:pt idx="227">
                  <c:v>981.0</c:v>
                </c:pt>
                <c:pt idx="228">
                  <c:v>951.0</c:v>
                </c:pt>
                <c:pt idx="229">
                  <c:v>819.0</c:v>
                </c:pt>
                <c:pt idx="230">
                  <c:v>821.0</c:v>
                </c:pt>
                <c:pt idx="231">
                  <c:v>909.0</c:v>
                </c:pt>
                <c:pt idx="232">
                  <c:v>915.0</c:v>
                </c:pt>
                <c:pt idx="233">
                  <c:v>887.0</c:v>
                </c:pt>
                <c:pt idx="234">
                  <c:v>901.0</c:v>
                </c:pt>
                <c:pt idx="235">
                  <c:v>901.0</c:v>
                </c:pt>
                <c:pt idx="236">
                  <c:v>846.0</c:v>
                </c:pt>
                <c:pt idx="237">
                  <c:v>1398.0</c:v>
                </c:pt>
                <c:pt idx="238">
                  <c:v>1397.0</c:v>
                </c:pt>
                <c:pt idx="239">
                  <c:v>1622.0</c:v>
                </c:pt>
                <c:pt idx="240">
                  <c:v>1706.0</c:v>
                </c:pt>
                <c:pt idx="241">
                  <c:v>1572.0</c:v>
                </c:pt>
                <c:pt idx="242">
                  <c:v>1511.0</c:v>
                </c:pt>
                <c:pt idx="243">
                  <c:v>1384.0</c:v>
                </c:pt>
                <c:pt idx="244">
                  <c:v>1886.0</c:v>
                </c:pt>
                <c:pt idx="245">
                  <c:v>1131.0</c:v>
                </c:pt>
                <c:pt idx="246">
                  <c:v>1467.0</c:v>
                </c:pt>
                <c:pt idx="247">
                  <c:v>1118.0</c:v>
                </c:pt>
                <c:pt idx="248">
                  <c:v>1267.0</c:v>
                </c:pt>
                <c:pt idx="249">
                  <c:v>1216.0</c:v>
                </c:pt>
                <c:pt idx="250">
                  <c:v>1214.0</c:v>
                </c:pt>
                <c:pt idx="251">
                  <c:v>1216.0</c:v>
                </c:pt>
                <c:pt idx="252">
                  <c:v>1411.0</c:v>
                </c:pt>
                <c:pt idx="253">
                  <c:v>1220.0</c:v>
                </c:pt>
                <c:pt idx="254">
                  <c:v>1324.0</c:v>
                </c:pt>
                <c:pt idx="255">
                  <c:v>1214.0</c:v>
                </c:pt>
                <c:pt idx="256">
                  <c:v>1205.0</c:v>
                </c:pt>
                <c:pt idx="257">
                  <c:v>1206.0</c:v>
                </c:pt>
                <c:pt idx="258">
                  <c:v>1158.0</c:v>
                </c:pt>
                <c:pt idx="259">
                  <c:v>1160.0</c:v>
                </c:pt>
                <c:pt idx="260">
                  <c:v>1156.0</c:v>
                </c:pt>
                <c:pt idx="261">
                  <c:v>1154.0</c:v>
                </c:pt>
                <c:pt idx="262">
                  <c:v>1086.0</c:v>
                </c:pt>
                <c:pt idx="263">
                  <c:v>1136.0</c:v>
                </c:pt>
                <c:pt idx="264">
                  <c:v>1129.0</c:v>
                </c:pt>
                <c:pt idx="265">
                  <c:v>1106.0</c:v>
                </c:pt>
                <c:pt idx="266">
                  <c:v>1072.0</c:v>
                </c:pt>
                <c:pt idx="267">
                  <c:v>1074.0</c:v>
                </c:pt>
                <c:pt idx="268">
                  <c:v>1102.0</c:v>
                </c:pt>
                <c:pt idx="269">
                  <c:v>1248.0</c:v>
                </c:pt>
                <c:pt idx="270">
                  <c:v>1214.0</c:v>
                </c:pt>
                <c:pt idx="271">
                  <c:v>1215.0</c:v>
                </c:pt>
                <c:pt idx="272">
                  <c:v>1241.0</c:v>
                </c:pt>
                <c:pt idx="273">
                  <c:v>1420.0</c:v>
                </c:pt>
                <c:pt idx="274">
                  <c:v>1454.0</c:v>
                </c:pt>
                <c:pt idx="275">
                  <c:v>1586.0</c:v>
                </c:pt>
                <c:pt idx="276">
                  <c:v>1400.0</c:v>
                </c:pt>
                <c:pt idx="277">
                  <c:v>1348.0</c:v>
                </c:pt>
                <c:pt idx="278">
                  <c:v>1346.0</c:v>
                </c:pt>
                <c:pt idx="279">
                  <c:v>1306.0</c:v>
                </c:pt>
                <c:pt idx="280">
                  <c:v>1246.0</c:v>
                </c:pt>
                <c:pt idx="281">
                  <c:v>1314.0</c:v>
                </c:pt>
                <c:pt idx="282">
                  <c:v>1276.0</c:v>
                </c:pt>
                <c:pt idx="283">
                  <c:v>1239.0</c:v>
                </c:pt>
                <c:pt idx="284">
                  <c:v>1311.0</c:v>
                </c:pt>
                <c:pt idx="285">
                  <c:v>1123.0</c:v>
                </c:pt>
                <c:pt idx="286">
                  <c:v>1185.0</c:v>
                </c:pt>
                <c:pt idx="287">
                  <c:v>817.0</c:v>
                </c:pt>
                <c:pt idx="288">
                  <c:v>835.0</c:v>
                </c:pt>
                <c:pt idx="289">
                  <c:v>786.0</c:v>
                </c:pt>
                <c:pt idx="290">
                  <c:v>779.0</c:v>
                </c:pt>
                <c:pt idx="291">
                  <c:v>877.0</c:v>
                </c:pt>
                <c:pt idx="292">
                  <c:v>890.0</c:v>
                </c:pt>
                <c:pt idx="293">
                  <c:v>871.0</c:v>
                </c:pt>
                <c:pt idx="294">
                  <c:v>835.0</c:v>
                </c:pt>
                <c:pt idx="295">
                  <c:v>969.0</c:v>
                </c:pt>
                <c:pt idx="296">
                  <c:v>939.0</c:v>
                </c:pt>
                <c:pt idx="297">
                  <c:v>962.0</c:v>
                </c:pt>
                <c:pt idx="298">
                  <c:v>980.0</c:v>
                </c:pt>
                <c:pt idx="299">
                  <c:v>999.0</c:v>
                </c:pt>
                <c:pt idx="300">
                  <c:v>991.0</c:v>
                </c:pt>
                <c:pt idx="301">
                  <c:v>1004.0</c:v>
                </c:pt>
                <c:pt idx="302">
                  <c:v>962.0</c:v>
                </c:pt>
                <c:pt idx="303">
                  <c:v>1028.0</c:v>
                </c:pt>
                <c:pt idx="304">
                  <c:v>768.0</c:v>
                </c:pt>
                <c:pt idx="305">
                  <c:v>658.0</c:v>
                </c:pt>
                <c:pt idx="306">
                  <c:v>797.0</c:v>
                </c:pt>
                <c:pt idx="307">
                  <c:v>791.0</c:v>
                </c:pt>
                <c:pt idx="308">
                  <c:v>760.0</c:v>
                </c:pt>
                <c:pt idx="309">
                  <c:v>637.0</c:v>
                </c:pt>
                <c:pt idx="310">
                  <c:v>659.0</c:v>
                </c:pt>
                <c:pt idx="311">
                  <c:v>788.0</c:v>
                </c:pt>
                <c:pt idx="312">
                  <c:v>771.0</c:v>
                </c:pt>
                <c:pt idx="313">
                  <c:v>775.0</c:v>
                </c:pt>
                <c:pt idx="314">
                  <c:v>833.0</c:v>
                </c:pt>
                <c:pt idx="315">
                  <c:v>856.0</c:v>
                </c:pt>
                <c:pt idx="316">
                  <c:v>767.0</c:v>
                </c:pt>
                <c:pt idx="317">
                  <c:v>738.0</c:v>
                </c:pt>
                <c:pt idx="318">
                  <c:v>815.0</c:v>
                </c:pt>
                <c:pt idx="319">
                  <c:v>761.0</c:v>
                </c:pt>
                <c:pt idx="320">
                  <c:v>768.0</c:v>
                </c:pt>
                <c:pt idx="321">
                  <c:v>843.0</c:v>
                </c:pt>
                <c:pt idx="322">
                  <c:v>954.0</c:v>
                </c:pt>
                <c:pt idx="323">
                  <c:v>896.0</c:v>
                </c:pt>
                <c:pt idx="324">
                  <c:v>985.0</c:v>
                </c:pt>
                <c:pt idx="325">
                  <c:v>978.0</c:v>
                </c:pt>
                <c:pt idx="326">
                  <c:v>976.0</c:v>
                </c:pt>
                <c:pt idx="327">
                  <c:v>967.0</c:v>
                </c:pt>
                <c:pt idx="328">
                  <c:v>936.0</c:v>
                </c:pt>
                <c:pt idx="329">
                  <c:v>937.0</c:v>
                </c:pt>
                <c:pt idx="330">
                  <c:v>943.0</c:v>
                </c:pt>
                <c:pt idx="331">
                  <c:v>912.0</c:v>
                </c:pt>
                <c:pt idx="332">
                  <c:v>891.0</c:v>
                </c:pt>
                <c:pt idx="333">
                  <c:v>875.0</c:v>
                </c:pt>
                <c:pt idx="334">
                  <c:v>911.0</c:v>
                </c:pt>
                <c:pt idx="335">
                  <c:v>926.0</c:v>
                </c:pt>
                <c:pt idx="336">
                  <c:v>1045.0</c:v>
                </c:pt>
                <c:pt idx="337">
                  <c:v>956.0</c:v>
                </c:pt>
                <c:pt idx="338">
                  <c:v>955.0</c:v>
                </c:pt>
                <c:pt idx="339">
                  <c:v>884.0</c:v>
                </c:pt>
                <c:pt idx="340">
                  <c:v>731.0</c:v>
                </c:pt>
                <c:pt idx="341">
                  <c:v>750.0</c:v>
                </c:pt>
                <c:pt idx="342">
                  <c:v>751.0</c:v>
                </c:pt>
                <c:pt idx="343">
                  <c:v>750.0</c:v>
                </c:pt>
                <c:pt idx="344">
                  <c:v>634.0</c:v>
                </c:pt>
                <c:pt idx="345">
                  <c:v>729.0</c:v>
                </c:pt>
                <c:pt idx="346">
                  <c:v>604.0</c:v>
                </c:pt>
                <c:pt idx="347">
                  <c:v>791.0</c:v>
                </c:pt>
                <c:pt idx="348">
                  <c:v>671.0</c:v>
                </c:pt>
                <c:pt idx="349">
                  <c:v>803.0</c:v>
                </c:pt>
                <c:pt idx="350">
                  <c:v>781.0</c:v>
                </c:pt>
                <c:pt idx="351">
                  <c:v>646.0</c:v>
                </c:pt>
                <c:pt idx="352">
                  <c:v>832.0</c:v>
                </c:pt>
                <c:pt idx="353">
                  <c:v>822.0</c:v>
                </c:pt>
                <c:pt idx="354">
                  <c:v>804.0</c:v>
                </c:pt>
                <c:pt idx="355">
                  <c:v>804.0</c:v>
                </c:pt>
                <c:pt idx="356">
                  <c:v>622.0</c:v>
                </c:pt>
                <c:pt idx="357">
                  <c:v>660.0</c:v>
                </c:pt>
                <c:pt idx="358">
                  <c:v>689.0</c:v>
                </c:pt>
                <c:pt idx="359">
                  <c:v>676.0</c:v>
                </c:pt>
                <c:pt idx="360">
                  <c:v>689.0</c:v>
                </c:pt>
                <c:pt idx="361">
                  <c:v>670.0</c:v>
                </c:pt>
                <c:pt idx="362">
                  <c:v>669.0</c:v>
                </c:pt>
                <c:pt idx="363">
                  <c:v>911.0</c:v>
                </c:pt>
                <c:pt idx="364">
                  <c:v>680.0</c:v>
                </c:pt>
                <c:pt idx="365">
                  <c:v>628.0</c:v>
                </c:pt>
                <c:pt idx="366">
                  <c:v>672.0</c:v>
                </c:pt>
                <c:pt idx="367">
                  <c:v>1190.0</c:v>
                </c:pt>
                <c:pt idx="368">
                  <c:v>1326.0</c:v>
                </c:pt>
                <c:pt idx="369">
                  <c:v>1192.0</c:v>
                </c:pt>
                <c:pt idx="370">
                  <c:v>1254.0</c:v>
                </c:pt>
                <c:pt idx="371">
                  <c:v>1241.0</c:v>
                </c:pt>
                <c:pt idx="372">
                  <c:v>1299.0</c:v>
                </c:pt>
                <c:pt idx="373">
                  <c:v>1121.0</c:v>
                </c:pt>
                <c:pt idx="374">
                  <c:v>1330.0</c:v>
                </c:pt>
                <c:pt idx="375">
                  <c:v>976.0</c:v>
                </c:pt>
                <c:pt idx="376">
                  <c:v>1024.0</c:v>
                </c:pt>
                <c:pt idx="377">
                  <c:v>973.0</c:v>
                </c:pt>
                <c:pt idx="378">
                  <c:v>829.0</c:v>
                </c:pt>
                <c:pt idx="379">
                  <c:v>989.0</c:v>
                </c:pt>
                <c:pt idx="380">
                  <c:v>910.0</c:v>
                </c:pt>
                <c:pt idx="381">
                  <c:v>949.0</c:v>
                </c:pt>
                <c:pt idx="382">
                  <c:v>909.0</c:v>
                </c:pt>
                <c:pt idx="383">
                  <c:v>1009.0</c:v>
                </c:pt>
                <c:pt idx="384">
                  <c:v>981.0</c:v>
                </c:pt>
                <c:pt idx="385">
                  <c:v>943.0</c:v>
                </c:pt>
                <c:pt idx="386">
                  <c:v>914.0</c:v>
                </c:pt>
                <c:pt idx="387">
                  <c:v>819.0</c:v>
                </c:pt>
                <c:pt idx="388">
                  <c:v>778.0</c:v>
                </c:pt>
                <c:pt idx="389">
                  <c:v>945.0</c:v>
                </c:pt>
                <c:pt idx="390">
                  <c:v>828.0</c:v>
                </c:pt>
                <c:pt idx="391">
                  <c:v>850.0</c:v>
                </c:pt>
                <c:pt idx="392">
                  <c:v>1479.0</c:v>
                </c:pt>
                <c:pt idx="393">
                  <c:v>1617.0</c:v>
                </c:pt>
                <c:pt idx="394">
                  <c:v>1950.0</c:v>
                </c:pt>
                <c:pt idx="395">
                  <c:v>1703.0</c:v>
                </c:pt>
                <c:pt idx="396">
                  <c:v>1700.0</c:v>
                </c:pt>
                <c:pt idx="397">
                  <c:v>1766.0</c:v>
                </c:pt>
                <c:pt idx="398">
                  <c:v>1766.0</c:v>
                </c:pt>
                <c:pt idx="399">
                  <c:v>1520.0</c:v>
                </c:pt>
                <c:pt idx="400">
                  <c:v>1819.0</c:v>
                </c:pt>
                <c:pt idx="401">
                  <c:v>1748.0</c:v>
                </c:pt>
                <c:pt idx="402">
                  <c:v>1915.0</c:v>
                </c:pt>
                <c:pt idx="403">
                  <c:v>1644.0</c:v>
                </c:pt>
                <c:pt idx="404">
                  <c:v>1644.0</c:v>
                </c:pt>
                <c:pt idx="405">
                  <c:v>1908.0</c:v>
                </c:pt>
                <c:pt idx="406">
                  <c:v>1659.0</c:v>
                </c:pt>
                <c:pt idx="407">
                  <c:v>1657.0</c:v>
                </c:pt>
                <c:pt idx="408">
                  <c:v>1565.0</c:v>
                </c:pt>
                <c:pt idx="409">
                  <c:v>1728.0</c:v>
                </c:pt>
                <c:pt idx="410">
                  <c:v>1598.0</c:v>
                </c:pt>
                <c:pt idx="411">
                  <c:v>1899.0</c:v>
                </c:pt>
                <c:pt idx="412">
                  <c:v>1821.0</c:v>
                </c:pt>
                <c:pt idx="413">
                  <c:v>1648.0</c:v>
                </c:pt>
                <c:pt idx="414">
                  <c:v>1819.0</c:v>
                </c:pt>
                <c:pt idx="415">
                  <c:v>1634.0</c:v>
                </c:pt>
                <c:pt idx="416">
                  <c:v>1817.0</c:v>
                </c:pt>
                <c:pt idx="417">
                  <c:v>1817.0</c:v>
                </c:pt>
                <c:pt idx="418">
                  <c:v>1728.0</c:v>
                </c:pt>
                <c:pt idx="419">
                  <c:v>1482.0</c:v>
                </c:pt>
                <c:pt idx="420">
                  <c:v>1311.0</c:v>
                </c:pt>
                <c:pt idx="421">
                  <c:v>1820.0</c:v>
                </c:pt>
                <c:pt idx="422">
                  <c:v>1899.0</c:v>
                </c:pt>
                <c:pt idx="423">
                  <c:v>1726.0</c:v>
                </c:pt>
                <c:pt idx="424">
                  <c:v>1794.0</c:v>
                </c:pt>
                <c:pt idx="425">
                  <c:v>1616.0</c:v>
                </c:pt>
                <c:pt idx="426">
                  <c:v>1803.0</c:v>
                </c:pt>
                <c:pt idx="427">
                  <c:v>1880.0</c:v>
                </c:pt>
                <c:pt idx="428">
                  <c:v>1865.0</c:v>
                </c:pt>
                <c:pt idx="429">
                  <c:v>1464.0</c:v>
                </c:pt>
                <c:pt idx="430">
                  <c:v>1465.0</c:v>
                </c:pt>
                <c:pt idx="431">
                  <c:v>1879.0</c:v>
                </c:pt>
                <c:pt idx="432">
                  <c:v>1543.0</c:v>
                </c:pt>
                <c:pt idx="433">
                  <c:v>1761.0</c:v>
                </c:pt>
                <c:pt idx="434">
                  <c:v>1464.0</c:v>
                </c:pt>
                <c:pt idx="435">
                  <c:v>1463.0</c:v>
                </c:pt>
                <c:pt idx="436">
                  <c:v>1419.0</c:v>
                </c:pt>
                <c:pt idx="437">
                  <c:v>1749.0</c:v>
                </c:pt>
                <c:pt idx="438">
                  <c:v>1631.0</c:v>
                </c:pt>
                <c:pt idx="439">
                  <c:v>1881.0</c:v>
                </c:pt>
                <c:pt idx="440">
                  <c:v>1592.0</c:v>
                </c:pt>
                <c:pt idx="441">
                  <c:v>1690.0</c:v>
                </c:pt>
                <c:pt idx="442">
                  <c:v>1443.0</c:v>
                </c:pt>
                <c:pt idx="443">
                  <c:v>1689.0</c:v>
                </c:pt>
                <c:pt idx="444">
                  <c:v>1764.0</c:v>
                </c:pt>
                <c:pt idx="445">
                  <c:v>1526.0</c:v>
                </c:pt>
                <c:pt idx="446">
                  <c:v>1596.0</c:v>
                </c:pt>
                <c:pt idx="447">
                  <c:v>1597.0</c:v>
                </c:pt>
                <c:pt idx="448">
                  <c:v>1601.0</c:v>
                </c:pt>
                <c:pt idx="449">
                  <c:v>1679.0</c:v>
                </c:pt>
                <c:pt idx="450">
                  <c:v>1598.0</c:v>
                </c:pt>
                <c:pt idx="451">
                  <c:v>1848.0</c:v>
                </c:pt>
                <c:pt idx="452">
                  <c:v>1433.0</c:v>
                </c:pt>
                <c:pt idx="453">
                  <c:v>1241.0</c:v>
                </c:pt>
                <c:pt idx="454">
                  <c:v>1495.0</c:v>
                </c:pt>
                <c:pt idx="455">
                  <c:v>1403.0</c:v>
                </c:pt>
                <c:pt idx="456">
                  <c:v>1552.0</c:v>
                </c:pt>
                <c:pt idx="457">
                  <c:v>1827.0</c:v>
                </c:pt>
                <c:pt idx="458">
                  <c:v>1829.0</c:v>
                </c:pt>
                <c:pt idx="459">
                  <c:v>1577.0</c:v>
                </c:pt>
                <c:pt idx="460">
                  <c:v>1411.0</c:v>
                </c:pt>
                <c:pt idx="461">
                  <c:v>1708.0</c:v>
                </c:pt>
                <c:pt idx="462">
                  <c:v>1356.0</c:v>
                </c:pt>
                <c:pt idx="463">
                  <c:v>1494.0</c:v>
                </c:pt>
                <c:pt idx="464">
                  <c:v>1578.0</c:v>
                </c:pt>
                <c:pt idx="465">
                  <c:v>1803.0</c:v>
                </c:pt>
                <c:pt idx="466">
                  <c:v>1554.0</c:v>
                </c:pt>
                <c:pt idx="467">
                  <c:v>1323.0</c:v>
                </c:pt>
                <c:pt idx="468">
                  <c:v>1469.0</c:v>
                </c:pt>
                <c:pt idx="469">
                  <c:v>1387.0</c:v>
                </c:pt>
                <c:pt idx="470">
                  <c:v>1670.0</c:v>
                </c:pt>
                <c:pt idx="471">
                  <c:v>1386.0</c:v>
                </c:pt>
                <c:pt idx="472">
                  <c:v>1386.0</c:v>
                </c:pt>
                <c:pt idx="473">
                  <c:v>1634.0</c:v>
                </c:pt>
                <c:pt idx="474">
                  <c:v>1557.0</c:v>
                </c:pt>
                <c:pt idx="475">
                  <c:v>1552.0</c:v>
                </c:pt>
                <c:pt idx="476">
                  <c:v>1539.0</c:v>
                </c:pt>
                <c:pt idx="477">
                  <c:v>1528.0</c:v>
                </c:pt>
                <c:pt idx="478">
                  <c:v>1240.0</c:v>
                </c:pt>
                <c:pt idx="479">
                  <c:v>1684.0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860056"/>
        <c:axId val="2122868568"/>
      </c:scatterChart>
      <c:valAx>
        <c:axId val="2122860056"/>
        <c:scaling>
          <c:orientation val="minMax"/>
          <c:max val="36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868568"/>
        <c:crosses val="autoZero"/>
        <c:crossBetween val="midCat"/>
        <c:majorUnit val="600.0"/>
      </c:valAx>
      <c:valAx>
        <c:axId val="2122868568"/>
        <c:scaling>
          <c:orientation val="minMax"/>
          <c:max val="13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# Working</a:t>
                </a:r>
                <a:r>
                  <a:rPr lang="en-US" dirty="0"/>
                  <a:t>-Memory </a:t>
                </a:r>
                <a:r>
                  <a:rPr lang="en-US" dirty="0" smtClean="0"/>
                  <a:t>Elements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860056"/>
        <c:crosses val="autoZero"/>
        <c:crossBetween val="midCat"/>
        <c:majorUnit val="1000.0"/>
      </c:valAx>
    </c:plotArea>
    <c:legend>
      <c:legendPos val="l"/>
      <c:layout>
        <c:manualLayout>
          <c:xMode val="edge"/>
          <c:yMode val="edge"/>
          <c:x val="0.197039953339166"/>
          <c:y val="0.0577426284748682"/>
          <c:w val="0.164162778263828"/>
          <c:h val="0.28754101613292"/>
        </c:manualLayout>
      </c:layout>
      <c:overlay val="1"/>
      <c:spPr>
        <a:solidFill>
          <a:srgbClr val="FFFFFF"/>
        </a:solidFill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2"/>
          <c:order val="0"/>
          <c:tx>
            <c:strRef>
              <c:f>'[1]cse-full-smem-delete-false-epme'!$O$1</c:f>
              <c:strCache>
                <c:ptCount val="1"/>
                <c:pt idx="0">
                  <c:v>E0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bg1">
                  <a:lumMod val="50000"/>
                </a:schemeClr>
              </a:solidFill>
              <a:ln>
                <a:solidFill>
                  <a:schemeClr val="bg1">
                    <a:lumMod val="50000"/>
                  </a:schemeClr>
                </a:solidFill>
              </a:ln>
            </c:spPr>
          </c:marker>
          <c:xVal>
            <c:numRef>
              <c:f>'[1]cse-full-smem-delete-false-epme'!$B$2:$B$478</c:f>
              <c:numCache>
                <c:formatCode>General</c:formatCode>
                <c:ptCount val="477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  <c:pt idx="462">
                  <c:v>4630.0</c:v>
                </c:pt>
                <c:pt idx="463">
                  <c:v>4640.0</c:v>
                </c:pt>
                <c:pt idx="464">
                  <c:v>4650.0</c:v>
                </c:pt>
                <c:pt idx="465">
                  <c:v>4660.0</c:v>
                </c:pt>
                <c:pt idx="466">
                  <c:v>4670.0</c:v>
                </c:pt>
                <c:pt idx="467">
                  <c:v>4680.0</c:v>
                </c:pt>
                <c:pt idx="468">
                  <c:v>4690.0</c:v>
                </c:pt>
                <c:pt idx="469">
                  <c:v>4700.0</c:v>
                </c:pt>
                <c:pt idx="470">
                  <c:v>4710.0</c:v>
                </c:pt>
                <c:pt idx="471">
                  <c:v>4720.0</c:v>
                </c:pt>
                <c:pt idx="472">
                  <c:v>4730.0</c:v>
                </c:pt>
                <c:pt idx="473">
                  <c:v>4740.0</c:v>
                </c:pt>
                <c:pt idx="474">
                  <c:v>4750.0</c:v>
                </c:pt>
                <c:pt idx="475">
                  <c:v>4760.0</c:v>
                </c:pt>
                <c:pt idx="476">
                  <c:v>4770.0</c:v>
                </c:pt>
              </c:numCache>
            </c:numRef>
          </c:xVal>
          <c:yVal>
            <c:numRef>
              <c:f>'[1]cse-full-smem-delete-false-epme'!$O$2:$O$478</c:f>
              <c:numCache>
                <c:formatCode>General</c:formatCode>
                <c:ptCount val="477"/>
                <c:pt idx="0">
                  <c:v>7722.0</c:v>
                </c:pt>
                <c:pt idx="1">
                  <c:v>4847.0</c:v>
                </c:pt>
                <c:pt idx="2">
                  <c:v>4883.0</c:v>
                </c:pt>
                <c:pt idx="3">
                  <c:v>440.0</c:v>
                </c:pt>
                <c:pt idx="4">
                  <c:v>6461.0</c:v>
                </c:pt>
                <c:pt idx="5">
                  <c:v>757.0</c:v>
                </c:pt>
                <c:pt idx="6">
                  <c:v>727.0</c:v>
                </c:pt>
                <c:pt idx="7">
                  <c:v>709.0</c:v>
                </c:pt>
                <c:pt idx="8">
                  <c:v>658.0</c:v>
                </c:pt>
                <c:pt idx="9">
                  <c:v>3074.0</c:v>
                </c:pt>
                <c:pt idx="10">
                  <c:v>6463.0</c:v>
                </c:pt>
                <c:pt idx="11">
                  <c:v>596.0</c:v>
                </c:pt>
                <c:pt idx="12">
                  <c:v>577.0</c:v>
                </c:pt>
                <c:pt idx="13">
                  <c:v>7511.0</c:v>
                </c:pt>
                <c:pt idx="14">
                  <c:v>8579.0</c:v>
                </c:pt>
                <c:pt idx="15">
                  <c:v>6337.0</c:v>
                </c:pt>
                <c:pt idx="16">
                  <c:v>665.0</c:v>
                </c:pt>
                <c:pt idx="17">
                  <c:v>8333.0</c:v>
                </c:pt>
                <c:pt idx="18">
                  <c:v>681.0</c:v>
                </c:pt>
                <c:pt idx="19">
                  <c:v>9320.0</c:v>
                </c:pt>
                <c:pt idx="20">
                  <c:v>7660.0</c:v>
                </c:pt>
                <c:pt idx="21">
                  <c:v>901.0</c:v>
                </c:pt>
                <c:pt idx="22">
                  <c:v>10717.0</c:v>
                </c:pt>
                <c:pt idx="23">
                  <c:v>8944.0</c:v>
                </c:pt>
                <c:pt idx="24">
                  <c:v>737.0</c:v>
                </c:pt>
                <c:pt idx="25">
                  <c:v>9900.0</c:v>
                </c:pt>
                <c:pt idx="26">
                  <c:v>11241.0</c:v>
                </c:pt>
                <c:pt idx="27">
                  <c:v>11243.0</c:v>
                </c:pt>
                <c:pt idx="28">
                  <c:v>855.0</c:v>
                </c:pt>
                <c:pt idx="29">
                  <c:v>11298.0</c:v>
                </c:pt>
                <c:pt idx="30">
                  <c:v>13829.0</c:v>
                </c:pt>
                <c:pt idx="31">
                  <c:v>14508.0</c:v>
                </c:pt>
                <c:pt idx="32">
                  <c:v>958.0</c:v>
                </c:pt>
                <c:pt idx="33">
                  <c:v>15091.0</c:v>
                </c:pt>
                <c:pt idx="34">
                  <c:v>962.0</c:v>
                </c:pt>
                <c:pt idx="35">
                  <c:v>15218.0</c:v>
                </c:pt>
                <c:pt idx="36">
                  <c:v>14138.0</c:v>
                </c:pt>
                <c:pt idx="37">
                  <c:v>13650.0</c:v>
                </c:pt>
                <c:pt idx="38">
                  <c:v>3300.0</c:v>
                </c:pt>
                <c:pt idx="39">
                  <c:v>16432.0</c:v>
                </c:pt>
                <c:pt idx="40">
                  <c:v>18832.0</c:v>
                </c:pt>
                <c:pt idx="41">
                  <c:v>1124.0</c:v>
                </c:pt>
                <c:pt idx="42">
                  <c:v>1260.0</c:v>
                </c:pt>
                <c:pt idx="43">
                  <c:v>1260.0</c:v>
                </c:pt>
                <c:pt idx="44">
                  <c:v>1300.0</c:v>
                </c:pt>
                <c:pt idx="45">
                  <c:v>17896.0</c:v>
                </c:pt>
                <c:pt idx="46">
                  <c:v>15816.0</c:v>
                </c:pt>
                <c:pt idx="47">
                  <c:v>1232.0</c:v>
                </c:pt>
                <c:pt idx="48">
                  <c:v>18422.0</c:v>
                </c:pt>
                <c:pt idx="49">
                  <c:v>17923.0</c:v>
                </c:pt>
                <c:pt idx="50">
                  <c:v>22090.0</c:v>
                </c:pt>
                <c:pt idx="51">
                  <c:v>22589.0</c:v>
                </c:pt>
                <c:pt idx="52">
                  <c:v>1421.0</c:v>
                </c:pt>
                <c:pt idx="53">
                  <c:v>23376.0</c:v>
                </c:pt>
                <c:pt idx="54">
                  <c:v>1252.0</c:v>
                </c:pt>
                <c:pt idx="55">
                  <c:v>23273.0</c:v>
                </c:pt>
                <c:pt idx="56">
                  <c:v>1314.0</c:v>
                </c:pt>
                <c:pt idx="57">
                  <c:v>21374.0</c:v>
                </c:pt>
                <c:pt idx="58">
                  <c:v>1330.0</c:v>
                </c:pt>
                <c:pt idx="59">
                  <c:v>24428.0</c:v>
                </c:pt>
                <c:pt idx="60">
                  <c:v>1553.0</c:v>
                </c:pt>
                <c:pt idx="61">
                  <c:v>1596.0</c:v>
                </c:pt>
                <c:pt idx="62">
                  <c:v>5010.0</c:v>
                </c:pt>
                <c:pt idx="63">
                  <c:v>20859.0</c:v>
                </c:pt>
                <c:pt idx="64">
                  <c:v>21031.0</c:v>
                </c:pt>
                <c:pt idx="65">
                  <c:v>23947.0</c:v>
                </c:pt>
                <c:pt idx="66">
                  <c:v>1575.0</c:v>
                </c:pt>
                <c:pt idx="67">
                  <c:v>24606.0</c:v>
                </c:pt>
                <c:pt idx="68">
                  <c:v>24337.0</c:v>
                </c:pt>
                <c:pt idx="69">
                  <c:v>1612.0</c:v>
                </c:pt>
                <c:pt idx="70">
                  <c:v>4931.0</c:v>
                </c:pt>
                <c:pt idx="71">
                  <c:v>27361.0</c:v>
                </c:pt>
                <c:pt idx="72">
                  <c:v>27476.0</c:v>
                </c:pt>
                <c:pt idx="73">
                  <c:v>1531.0</c:v>
                </c:pt>
                <c:pt idx="74">
                  <c:v>5316.0</c:v>
                </c:pt>
                <c:pt idx="75">
                  <c:v>25853.0</c:v>
                </c:pt>
                <c:pt idx="76">
                  <c:v>1541.0</c:v>
                </c:pt>
                <c:pt idx="77">
                  <c:v>29711.0</c:v>
                </c:pt>
                <c:pt idx="78">
                  <c:v>5827.0</c:v>
                </c:pt>
                <c:pt idx="79">
                  <c:v>31145.0</c:v>
                </c:pt>
                <c:pt idx="80">
                  <c:v>1692.0</c:v>
                </c:pt>
                <c:pt idx="81">
                  <c:v>30637.0</c:v>
                </c:pt>
                <c:pt idx="82">
                  <c:v>26989.0</c:v>
                </c:pt>
                <c:pt idx="83">
                  <c:v>29556.0</c:v>
                </c:pt>
                <c:pt idx="84">
                  <c:v>1670.0</c:v>
                </c:pt>
                <c:pt idx="85">
                  <c:v>1764.0</c:v>
                </c:pt>
                <c:pt idx="86">
                  <c:v>33137.0</c:v>
                </c:pt>
                <c:pt idx="87">
                  <c:v>30670.0</c:v>
                </c:pt>
                <c:pt idx="88">
                  <c:v>1764.0</c:v>
                </c:pt>
                <c:pt idx="89">
                  <c:v>31200.0</c:v>
                </c:pt>
                <c:pt idx="90">
                  <c:v>28855.0</c:v>
                </c:pt>
                <c:pt idx="91">
                  <c:v>30388.0</c:v>
                </c:pt>
                <c:pt idx="92">
                  <c:v>1897.0</c:v>
                </c:pt>
                <c:pt idx="93">
                  <c:v>32990.0</c:v>
                </c:pt>
                <c:pt idx="94">
                  <c:v>1817.0</c:v>
                </c:pt>
                <c:pt idx="95">
                  <c:v>33913.0</c:v>
                </c:pt>
                <c:pt idx="96">
                  <c:v>1859.0</c:v>
                </c:pt>
                <c:pt idx="97">
                  <c:v>36740.0</c:v>
                </c:pt>
                <c:pt idx="98">
                  <c:v>1918.0</c:v>
                </c:pt>
                <c:pt idx="99">
                  <c:v>6364.0</c:v>
                </c:pt>
                <c:pt idx="100">
                  <c:v>34658.0</c:v>
                </c:pt>
                <c:pt idx="101">
                  <c:v>34902.0</c:v>
                </c:pt>
                <c:pt idx="102">
                  <c:v>32165.0</c:v>
                </c:pt>
                <c:pt idx="103">
                  <c:v>1954.0</c:v>
                </c:pt>
                <c:pt idx="104">
                  <c:v>2021.0</c:v>
                </c:pt>
                <c:pt idx="105">
                  <c:v>33826.0</c:v>
                </c:pt>
                <c:pt idx="106">
                  <c:v>1992.0</c:v>
                </c:pt>
                <c:pt idx="107">
                  <c:v>6667.0</c:v>
                </c:pt>
                <c:pt idx="108">
                  <c:v>39803.0</c:v>
                </c:pt>
                <c:pt idx="109">
                  <c:v>6670.0</c:v>
                </c:pt>
                <c:pt idx="110">
                  <c:v>38371.0</c:v>
                </c:pt>
                <c:pt idx="111">
                  <c:v>2120.0</c:v>
                </c:pt>
                <c:pt idx="112">
                  <c:v>6965.0</c:v>
                </c:pt>
                <c:pt idx="113">
                  <c:v>41698.0</c:v>
                </c:pt>
                <c:pt idx="114">
                  <c:v>35670.0</c:v>
                </c:pt>
                <c:pt idx="115">
                  <c:v>41699.0</c:v>
                </c:pt>
                <c:pt idx="116">
                  <c:v>7738.0</c:v>
                </c:pt>
                <c:pt idx="117">
                  <c:v>44167.0</c:v>
                </c:pt>
                <c:pt idx="118">
                  <c:v>2285.0</c:v>
                </c:pt>
                <c:pt idx="119">
                  <c:v>39071.0</c:v>
                </c:pt>
                <c:pt idx="120">
                  <c:v>4372.0</c:v>
                </c:pt>
                <c:pt idx="121">
                  <c:v>40881.0</c:v>
                </c:pt>
                <c:pt idx="122">
                  <c:v>4257.0</c:v>
                </c:pt>
                <c:pt idx="123">
                  <c:v>36908.0</c:v>
                </c:pt>
                <c:pt idx="124">
                  <c:v>5669.0</c:v>
                </c:pt>
                <c:pt idx="125">
                  <c:v>54291.0</c:v>
                </c:pt>
                <c:pt idx="126">
                  <c:v>41598.0</c:v>
                </c:pt>
                <c:pt idx="127">
                  <c:v>2200.0</c:v>
                </c:pt>
                <c:pt idx="128">
                  <c:v>42140.0</c:v>
                </c:pt>
                <c:pt idx="129">
                  <c:v>2359.0</c:v>
                </c:pt>
                <c:pt idx="130">
                  <c:v>7456.0</c:v>
                </c:pt>
                <c:pt idx="131">
                  <c:v>43408.0</c:v>
                </c:pt>
                <c:pt idx="132">
                  <c:v>2339.0</c:v>
                </c:pt>
                <c:pt idx="133">
                  <c:v>2352.0</c:v>
                </c:pt>
                <c:pt idx="134">
                  <c:v>7857.0</c:v>
                </c:pt>
                <c:pt idx="135">
                  <c:v>46412.0</c:v>
                </c:pt>
                <c:pt idx="136">
                  <c:v>46263.0</c:v>
                </c:pt>
                <c:pt idx="137">
                  <c:v>41027.0</c:v>
                </c:pt>
                <c:pt idx="138">
                  <c:v>45285.0</c:v>
                </c:pt>
                <c:pt idx="139">
                  <c:v>2413.0</c:v>
                </c:pt>
                <c:pt idx="140">
                  <c:v>2433.0</c:v>
                </c:pt>
                <c:pt idx="141">
                  <c:v>44473.0</c:v>
                </c:pt>
                <c:pt idx="142">
                  <c:v>44343.0</c:v>
                </c:pt>
                <c:pt idx="143">
                  <c:v>2381.0</c:v>
                </c:pt>
                <c:pt idx="144">
                  <c:v>2396.0</c:v>
                </c:pt>
                <c:pt idx="145">
                  <c:v>2506.0</c:v>
                </c:pt>
                <c:pt idx="146">
                  <c:v>2437.0</c:v>
                </c:pt>
                <c:pt idx="147">
                  <c:v>45592.0</c:v>
                </c:pt>
                <c:pt idx="148">
                  <c:v>2424.0</c:v>
                </c:pt>
                <c:pt idx="149">
                  <c:v>48337.0</c:v>
                </c:pt>
                <c:pt idx="150">
                  <c:v>44826.0</c:v>
                </c:pt>
                <c:pt idx="151">
                  <c:v>7350.0</c:v>
                </c:pt>
                <c:pt idx="152">
                  <c:v>51033.0</c:v>
                </c:pt>
                <c:pt idx="153">
                  <c:v>2487.0</c:v>
                </c:pt>
                <c:pt idx="154">
                  <c:v>7624.0</c:v>
                </c:pt>
                <c:pt idx="155">
                  <c:v>50192.0</c:v>
                </c:pt>
                <c:pt idx="156">
                  <c:v>2578.0</c:v>
                </c:pt>
                <c:pt idx="157">
                  <c:v>2574.0</c:v>
                </c:pt>
                <c:pt idx="158">
                  <c:v>2818.0</c:v>
                </c:pt>
                <c:pt idx="159">
                  <c:v>2671.0</c:v>
                </c:pt>
                <c:pt idx="160">
                  <c:v>2640.0</c:v>
                </c:pt>
                <c:pt idx="161">
                  <c:v>51821.0</c:v>
                </c:pt>
                <c:pt idx="162">
                  <c:v>48910.0</c:v>
                </c:pt>
                <c:pt idx="163">
                  <c:v>2545.0</c:v>
                </c:pt>
                <c:pt idx="164">
                  <c:v>2760.0</c:v>
                </c:pt>
                <c:pt idx="165">
                  <c:v>2744.0</c:v>
                </c:pt>
                <c:pt idx="166">
                  <c:v>2807.0</c:v>
                </c:pt>
                <c:pt idx="167">
                  <c:v>2833.0</c:v>
                </c:pt>
                <c:pt idx="168">
                  <c:v>2752.0</c:v>
                </c:pt>
                <c:pt idx="169">
                  <c:v>7735.0</c:v>
                </c:pt>
                <c:pt idx="170">
                  <c:v>48744.0</c:v>
                </c:pt>
                <c:pt idx="171">
                  <c:v>49690.0</c:v>
                </c:pt>
                <c:pt idx="172">
                  <c:v>2609.0</c:v>
                </c:pt>
                <c:pt idx="173">
                  <c:v>2651.0</c:v>
                </c:pt>
                <c:pt idx="174">
                  <c:v>2775.0</c:v>
                </c:pt>
                <c:pt idx="175">
                  <c:v>2741.0</c:v>
                </c:pt>
                <c:pt idx="176">
                  <c:v>7401.0</c:v>
                </c:pt>
                <c:pt idx="177">
                  <c:v>49032.0</c:v>
                </c:pt>
                <c:pt idx="178">
                  <c:v>8132.0</c:v>
                </c:pt>
                <c:pt idx="179">
                  <c:v>48873.0</c:v>
                </c:pt>
                <c:pt idx="180">
                  <c:v>6107.0</c:v>
                </c:pt>
                <c:pt idx="181">
                  <c:v>51069.0</c:v>
                </c:pt>
                <c:pt idx="182">
                  <c:v>51188.0</c:v>
                </c:pt>
                <c:pt idx="183">
                  <c:v>2715.0</c:v>
                </c:pt>
                <c:pt idx="184">
                  <c:v>2879.0</c:v>
                </c:pt>
                <c:pt idx="185">
                  <c:v>2676.0</c:v>
                </c:pt>
                <c:pt idx="186">
                  <c:v>2651.0</c:v>
                </c:pt>
                <c:pt idx="187">
                  <c:v>5075.0</c:v>
                </c:pt>
                <c:pt idx="188">
                  <c:v>111.0</c:v>
                </c:pt>
                <c:pt idx="189">
                  <c:v>51230.0</c:v>
                </c:pt>
                <c:pt idx="190">
                  <c:v>3609.0</c:v>
                </c:pt>
                <c:pt idx="191">
                  <c:v>51605.0</c:v>
                </c:pt>
                <c:pt idx="192">
                  <c:v>2704.0</c:v>
                </c:pt>
                <c:pt idx="193">
                  <c:v>2768.0</c:v>
                </c:pt>
                <c:pt idx="194">
                  <c:v>49784.0</c:v>
                </c:pt>
                <c:pt idx="195">
                  <c:v>2845.0</c:v>
                </c:pt>
                <c:pt idx="196">
                  <c:v>2838.0</c:v>
                </c:pt>
                <c:pt idx="197">
                  <c:v>2789.0</c:v>
                </c:pt>
                <c:pt idx="198">
                  <c:v>8019.0</c:v>
                </c:pt>
                <c:pt idx="199">
                  <c:v>54903.0</c:v>
                </c:pt>
                <c:pt idx="200">
                  <c:v>2814.0</c:v>
                </c:pt>
                <c:pt idx="201">
                  <c:v>54835.0</c:v>
                </c:pt>
                <c:pt idx="202">
                  <c:v>9065.0</c:v>
                </c:pt>
                <c:pt idx="203">
                  <c:v>50159.0</c:v>
                </c:pt>
                <c:pt idx="204">
                  <c:v>49742.0</c:v>
                </c:pt>
                <c:pt idx="205">
                  <c:v>2861.0</c:v>
                </c:pt>
                <c:pt idx="206">
                  <c:v>2735.0</c:v>
                </c:pt>
                <c:pt idx="207">
                  <c:v>50158.0</c:v>
                </c:pt>
                <c:pt idx="208">
                  <c:v>6031.0</c:v>
                </c:pt>
                <c:pt idx="209">
                  <c:v>53482.0</c:v>
                </c:pt>
                <c:pt idx="210">
                  <c:v>3670.0</c:v>
                </c:pt>
                <c:pt idx="211">
                  <c:v>7913.0</c:v>
                </c:pt>
                <c:pt idx="212">
                  <c:v>52972.0</c:v>
                </c:pt>
                <c:pt idx="213">
                  <c:v>53976.0</c:v>
                </c:pt>
                <c:pt idx="214">
                  <c:v>51343.0</c:v>
                </c:pt>
                <c:pt idx="215">
                  <c:v>7853.0</c:v>
                </c:pt>
                <c:pt idx="216">
                  <c:v>54261.0</c:v>
                </c:pt>
                <c:pt idx="217">
                  <c:v>5797.0</c:v>
                </c:pt>
                <c:pt idx="218">
                  <c:v>55642.0</c:v>
                </c:pt>
                <c:pt idx="219">
                  <c:v>3008.0</c:v>
                </c:pt>
                <c:pt idx="220">
                  <c:v>5773.0</c:v>
                </c:pt>
                <c:pt idx="221">
                  <c:v>50251.0</c:v>
                </c:pt>
                <c:pt idx="222">
                  <c:v>2982.0</c:v>
                </c:pt>
                <c:pt idx="223">
                  <c:v>2904.0</c:v>
                </c:pt>
                <c:pt idx="224">
                  <c:v>2989.0</c:v>
                </c:pt>
                <c:pt idx="225">
                  <c:v>5490.0</c:v>
                </c:pt>
                <c:pt idx="226">
                  <c:v>51176.0</c:v>
                </c:pt>
                <c:pt idx="227">
                  <c:v>2941.0</c:v>
                </c:pt>
                <c:pt idx="228">
                  <c:v>58628.0</c:v>
                </c:pt>
                <c:pt idx="229">
                  <c:v>2971.0</c:v>
                </c:pt>
                <c:pt idx="230">
                  <c:v>54823.0</c:v>
                </c:pt>
                <c:pt idx="231">
                  <c:v>5542.0</c:v>
                </c:pt>
                <c:pt idx="232">
                  <c:v>52653.0</c:v>
                </c:pt>
                <c:pt idx="233">
                  <c:v>8593.0</c:v>
                </c:pt>
                <c:pt idx="234">
                  <c:v>122.0</c:v>
                </c:pt>
                <c:pt idx="235">
                  <c:v>56836.0</c:v>
                </c:pt>
                <c:pt idx="236">
                  <c:v>59226.0</c:v>
                </c:pt>
                <c:pt idx="237">
                  <c:v>3086.0</c:v>
                </c:pt>
                <c:pt idx="238">
                  <c:v>53767.0</c:v>
                </c:pt>
                <c:pt idx="239">
                  <c:v>3017.0</c:v>
                </c:pt>
                <c:pt idx="240">
                  <c:v>2985.0</c:v>
                </c:pt>
                <c:pt idx="241">
                  <c:v>52410.0</c:v>
                </c:pt>
                <c:pt idx="242">
                  <c:v>2999.0</c:v>
                </c:pt>
                <c:pt idx="243">
                  <c:v>5866.0</c:v>
                </c:pt>
                <c:pt idx="244">
                  <c:v>57175.0</c:v>
                </c:pt>
                <c:pt idx="245">
                  <c:v>2982.0</c:v>
                </c:pt>
                <c:pt idx="246">
                  <c:v>9028.0</c:v>
                </c:pt>
                <c:pt idx="247">
                  <c:v>60030.0</c:v>
                </c:pt>
                <c:pt idx="248">
                  <c:v>3067.0</c:v>
                </c:pt>
                <c:pt idx="249">
                  <c:v>5854.0</c:v>
                </c:pt>
                <c:pt idx="250">
                  <c:v>57872.0</c:v>
                </c:pt>
                <c:pt idx="251">
                  <c:v>52774.0</c:v>
                </c:pt>
                <c:pt idx="252">
                  <c:v>8404.0</c:v>
                </c:pt>
                <c:pt idx="253">
                  <c:v>56590.0</c:v>
                </c:pt>
                <c:pt idx="254">
                  <c:v>54553.0</c:v>
                </c:pt>
                <c:pt idx="255">
                  <c:v>3131.0</c:v>
                </c:pt>
                <c:pt idx="256">
                  <c:v>71644.0</c:v>
                </c:pt>
                <c:pt idx="257">
                  <c:v>3183.0</c:v>
                </c:pt>
                <c:pt idx="258">
                  <c:v>58541.0</c:v>
                </c:pt>
                <c:pt idx="259">
                  <c:v>54033.0</c:v>
                </c:pt>
                <c:pt idx="260">
                  <c:v>3153.0</c:v>
                </c:pt>
                <c:pt idx="261">
                  <c:v>54255.0</c:v>
                </c:pt>
                <c:pt idx="262">
                  <c:v>58004.0</c:v>
                </c:pt>
                <c:pt idx="263">
                  <c:v>3118.0</c:v>
                </c:pt>
                <c:pt idx="264">
                  <c:v>58967.0</c:v>
                </c:pt>
                <c:pt idx="265">
                  <c:v>60143.0</c:v>
                </c:pt>
                <c:pt idx="266">
                  <c:v>3208.0</c:v>
                </c:pt>
                <c:pt idx="267">
                  <c:v>61219.0</c:v>
                </c:pt>
                <c:pt idx="268">
                  <c:v>61991.0</c:v>
                </c:pt>
                <c:pt idx="269">
                  <c:v>3396.0</c:v>
                </c:pt>
                <c:pt idx="270">
                  <c:v>57816.0</c:v>
                </c:pt>
                <c:pt idx="271">
                  <c:v>57128.0</c:v>
                </c:pt>
                <c:pt idx="272">
                  <c:v>8814.0</c:v>
                </c:pt>
                <c:pt idx="273">
                  <c:v>60841.0</c:v>
                </c:pt>
                <c:pt idx="274">
                  <c:v>3266.0</c:v>
                </c:pt>
                <c:pt idx="275">
                  <c:v>58307.0</c:v>
                </c:pt>
                <c:pt idx="276">
                  <c:v>3395.0</c:v>
                </c:pt>
                <c:pt idx="277">
                  <c:v>62318.0</c:v>
                </c:pt>
                <c:pt idx="278">
                  <c:v>3245.0</c:v>
                </c:pt>
                <c:pt idx="279">
                  <c:v>58159.0</c:v>
                </c:pt>
                <c:pt idx="280">
                  <c:v>3253.0</c:v>
                </c:pt>
                <c:pt idx="281">
                  <c:v>57529.0</c:v>
                </c:pt>
                <c:pt idx="282">
                  <c:v>9441.0</c:v>
                </c:pt>
                <c:pt idx="283">
                  <c:v>61376.0</c:v>
                </c:pt>
                <c:pt idx="284">
                  <c:v>3208.0</c:v>
                </c:pt>
                <c:pt idx="285">
                  <c:v>3408.0</c:v>
                </c:pt>
                <c:pt idx="286">
                  <c:v>4346.0</c:v>
                </c:pt>
                <c:pt idx="287">
                  <c:v>62046.0</c:v>
                </c:pt>
                <c:pt idx="288">
                  <c:v>117.0</c:v>
                </c:pt>
                <c:pt idx="289">
                  <c:v>10189.0</c:v>
                </c:pt>
                <c:pt idx="290">
                  <c:v>60423.0</c:v>
                </c:pt>
                <c:pt idx="291">
                  <c:v>59502.0</c:v>
                </c:pt>
                <c:pt idx="292">
                  <c:v>3257.0</c:v>
                </c:pt>
                <c:pt idx="293">
                  <c:v>4406.0</c:v>
                </c:pt>
                <c:pt idx="294">
                  <c:v>64132.0</c:v>
                </c:pt>
                <c:pt idx="295">
                  <c:v>3576.0</c:v>
                </c:pt>
                <c:pt idx="296">
                  <c:v>61083.0</c:v>
                </c:pt>
                <c:pt idx="297">
                  <c:v>3340.0</c:v>
                </c:pt>
                <c:pt idx="298">
                  <c:v>59925.0</c:v>
                </c:pt>
                <c:pt idx="299">
                  <c:v>3188.0</c:v>
                </c:pt>
                <c:pt idx="300">
                  <c:v>7510.0</c:v>
                </c:pt>
                <c:pt idx="301">
                  <c:v>64261.0</c:v>
                </c:pt>
                <c:pt idx="302">
                  <c:v>66482.0</c:v>
                </c:pt>
                <c:pt idx="303">
                  <c:v>3346.0</c:v>
                </c:pt>
                <c:pt idx="304">
                  <c:v>66030.0</c:v>
                </c:pt>
                <c:pt idx="305">
                  <c:v>3400.0</c:v>
                </c:pt>
                <c:pt idx="306">
                  <c:v>9394.0</c:v>
                </c:pt>
                <c:pt idx="307">
                  <c:v>62721.0</c:v>
                </c:pt>
                <c:pt idx="308">
                  <c:v>9882.0</c:v>
                </c:pt>
                <c:pt idx="309">
                  <c:v>69677.0</c:v>
                </c:pt>
                <c:pt idx="310">
                  <c:v>3489.0</c:v>
                </c:pt>
                <c:pt idx="311">
                  <c:v>66507.0</c:v>
                </c:pt>
                <c:pt idx="312">
                  <c:v>69585.0</c:v>
                </c:pt>
                <c:pt idx="313">
                  <c:v>3460.0</c:v>
                </c:pt>
                <c:pt idx="314">
                  <c:v>72129.0</c:v>
                </c:pt>
                <c:pt idx="315">
                  <c:v>3518.0</c:v>
                </c:pt>
                <c:pt idx="316">
                  <c:v>61321.0</c:v>
                </c:pt>
                <c:pt idx="317">
                  <c:v>64219.0</c:v>
                </c:pt>
                <c:pt idx="318">
                  <c:v>3555.0</c:v>
                </c:pt>
                <c:pt idx="319">
                  <c:v>67395.0</c:v>
                </c:pt>
                <c:pt idx="320">
                  <c:v>7920.0</c:v>
                </c:pt>
                <c:pt idx="321">
                  <c:v>69950.0</c:v>
                </c:pt>
                <c:pt idx="322">
                  <c:v>3756.0</c:v>
                </c:pt>
                <c:pt idx="323">
                  <c:v>70021.0</c:v>
                </c:pt>
                <c:pt idx="324">
                  <c:v>70507.0</c:v>
                </c:pt>
                <c:pt idx="325">
                  <c:v>66977.0</c:v>
                </c:pt>
                <c:pt idx="326">
                  <c:v>67790.0</c:v>
                </c:pt>
                <c:pt idx="327">
                  <c:v>67308.0</c:v>
                </c:pt>
                <c:pt idx="328">
                  <c:v>3761.0</c:v>
                </c:pt>
                <c:pt idx="329">
                  <c:v>70074.0</c:v>
                </c:pt>
                <c:pt idx="330">
                  <c:v>79575.0</c:v>
                </c:pt>
                <c:pt idx="331">
                  <c:v>73699.0</c:v>
                </c:pt>
                <c:pt idx="332">
                  <c:v>3851.0</c:v>
                </c:pt>
                <c:pt idx="333">
                  <c:v>3795.0</c:v>
                </c:pt>
                <c:pt idx="334">
                  <c:v>3645.0</c:v>
                </c:pt>
                <c:pt idx="335">
                  <c:v>72080.0</c:v>
                </c:pt>
                <c:pt idx="336">
                  <c:v>68503.0</c:v>
                </c:pt>
                <c:pt idx="337">
                  <c:v>3662.0</c:v>
                </c:pt>
                <c:pt idx="338">
                  <c:v>73473.0</c:v>
                </c:pt>
                <c:pt idx="339">
                  <c:v>3924.0</c:v>
                </c:pt>
                <c:pt idx="340">
                  <c:v>74211.0</c:v>
                </c:pt>
                <c:pt idx="341">
                  <c:v>75733.0</c:v>
                </c:pt>
                <c:pt idx="342">
                  <c:v>12689.0</c:v>
                </c:pt>
                <c:pt idx="343">
                  <c:v>75038.0</c:v>
                </c:pt>
                <c:pt idx="344">
                  <c:v>3762.0</c:v>
                </c:pt>
                <c:pt idx="345">
                  <c:v>3906.0</c:v>
                </c:pt>
                <c:pt idx="346">
                  <c:v>4145.0</c:v>
                </c:pt>
                <c:pt idx="347">
                  <c:v>12936.0</c:v>
                </c:pt>
                <c:pt idx="348">
                  <c:v>79972.0</c:v>
                </c:pt>
                <c:pt idx="349">
                  <c:v>78140.0</c:v>
                </c:pt>
                <c:pt idx="350">
                  <c:v>3869.0</c:v>
                </c:pt>
                <c:pt idx="351">
                  <c:v>4019.0</c:v>
                </c:pt>
                <c:pt idx="352">
                  <c:v>4047.0</c:v>
                </c:pt>
                <c:pt idx="353">
                  <c:v>10997.0</c:v>
                </c:pt>
                <c:pt idx="354">
                  <c:v>80665.0</c:v>
                </c:pt>
                <c:pt idx="355">
                  <c:v>75214.0</c:v>
                </c:pt>
                <c:pt idx="356">
                  <c:v>4029.0</c:v>
                </c:pt>
                <c:pt idx="357">
                  <c:v>75895.0</c:v>
                </c:pt>
                <c:pt idx="358">
                  <c:v>3994.0</c:v>
                </c:pt>
                <c:pt idx="359">
                  <c:v>77884.0</c:v>
                </c:pt>
                <c:pt idx="360">
                  <c:v>77642.0</c:v>
                </c:pt>
                <c:pt idx="361">
                  <c:v>9984.0</c:v>
                </c:pt>
                <c:pt idx="362">
                  <c:v>77289.0</c:v>
                </c:pt>
                <c:pt idx="363">
                  <c:v>4079.0</c:v>
                </c:pt>
                <c:pt idx="364">
                  <c:v>4239.0</c:v>
                </c:pt>
                <c:pt idx="365">
                  <c:v>79436.0</c:v>
                </c:pt>
                <c:pt idx="366">
                  <c:v>73449.0</c:v>
                </c:pt>
                <c:pt idx="367">
                  <c:v>4654.0</c:v>
                </c:pt>
                <c:pt idx="368">
                  <c:v>4737.0</c:v>
                </c:pt>
                <c:pt idx="369">
                  <c:v>85825.0</c:v>
                </c:pt>
                <c:pt idx="370">
                  <c:v>81445.0</c:v>
                </c:pt>
                <c:pt idx="371">
                  <c:v>4055.0</c:v>
                </c:pt>
                <c:pt idx="372">
                  <c:v>4058.0</c:v>
                </c:pt>
                <c:pt idx="373">
                  <c:v>3990.0</c:v>
                </c:pt>
                <c:pt idx="374">
                  <c:v>4817.0</c:v>
                </c:pt>
                <c:pt idx="375">
                  <c:v>76699.0</c:v>
                </c:pt>
                <c:pt idx="376">
                  <c:v>11411.0</c:v>
                </c:pt>
                <c:pt idx="377">
                  <c:v>147.0</c:v>
                </c:pt>
                <c:pt idx="378">
                  <c:v>86331.0</c:v>
                </c:pt>
                <c:pt idx="379">
                  <c:v>79783.0</c:v>
                </c:pt>
                <c:pt idx="380">
                  <c:v>4181.0</c:v>
                </c:pt>
                <c:pt idx="381">
                  <c:v>75270.0</c:v>
                </c:pt>
                <c:pt idx="382">
                  <c:v>82192.0</c:v>
                </c:pt>
                <c:pt idx="383">
                  <c:v>7645.0</c:v>
                </c:pt>
                <c:pt idx="384">
                  <c:v>114.0</c:v>
                </c:pt>
                <c:pt idx="385">
                  <c:v>78137.0</c:v>
                </c:pt>
                <c:pt idx="386">
                  <c:v>4428.0</c:v>
                </c:pt>
                <c:pt idx="387">
                  <c:v>5500.0</c:v>
                </c:pt>
                <c:pt idx="388">
                  <c:v>11243.0</c:v>
                </c:pt>
                <c:pt idx="389">
                  <c:v>89011.0</c:v>
                </c:pt>
                <c:pt idx="390">
                  <c:v>77534.0</c:v>
                </c:pt>
                <c:pt idx="391">
                  <c:v>77955.0</c:v>
                </c:pt>
                <c:pt idx="392">
                  <c:v>4278.0</c:v>
                </c:pt>
                <c:pt idx="393">
                  <c:v>89332.0</c:v>
                </c:pt>
                <c:pt idx="394">
                  <c:v>75665.0</c:v>
                </c:pt>
                <c:pt idx="395">
                  <c:v>4253.0</c:v>
                </c:pt>
                <c:pt idx="396">
                  <c:v>86788.0</c:v>
                </c:pt>
                <c:pt idx="397">
                  <c:v>87964.0</c:v>
                </c:pt>
                <c:pt idx="398">
                  <c:v>85350.0</c:v>
                </c:pt>
                <c:pt idx="399">
                  <c:v>79072.0</c:v>
                </c:pt>
                <c:pt idx="400">
                  <c:v>4234.0</c:v>
                </c:pt>
                <c:pt idx="401">
                  <c:v>4254.0</c:v>
                </c:pt>
                <c:pt idx="402">
                  <c:v>85063.0</c:v>
                </c:pt>
                <c:pt idx="403">
                  <c:v>78279.0</c:v>
                </c:pt>
                <c:pt idx="404">
                  <c:v>4241.0</c:v>
                </c:pt>
                <c:pt idx="405">
                  <c:v>8252.0</c:v>
                </c:pt>
                <c:pt idx="406">
                  <c:v>84779.0</c:v>
                </c:pt>
                <c:pt idx="407">
                  <c:v>4344.0</c:v>
                </c:pt>
                <c:pt idx="408">
                  <c:v>80255.0</c:v>
                </c:pt>
                <c:pt idx="409">
                  <c:v>4226.0</c:v>
                </c:pt>
                <c:pt idx="410">
                  <c:v>4315.0</c:v>
                </c:pt>
                <c:pt idx="411">
                  <c:v>78640.0</c:v>
                </c:pt>
                <c:pt idx="412">
                  <c:v>4230.0</c:v>
                </c:pt>
                <c:pt idx="413">
                  <c:v>80550.0</c:v>
                </c:pt>
                <c:pt idx="414">
                  <c:v>4251.0</c:v>
                </c:pt>
                <c:pt idx="415">
                  <c:v>87784.0</c:v>
                </c:pt>
                <c:pt idx="416">
                  <c:v>89936.0</c:v>
                </c:pt>
                <c:pt idx="417">
                  <c:v>86561.0</c:v>
                </c:pt>
                <c:pt idx="418">
                  <c:v>4587.0</c:v>
                </c:pt>
                <c:pt idx="419">
                  <c:v>4263.0</c:v>
                </c:pt>
                <c:pt idx="420">
                  <c:v>4230.0</c:v>
                </c:pt>
                <c:pt idx="421">
                  <c:v>89007.0</c:v>
                </c:pt>
                <c:pt idx="422">
                  <c:v>81422.0</c:v>
                </c:pt>
                <c:pt idx="423">
                  <c:v>4333.0</c:v>
                </c:pt>
                <c:pt idx="424">
                  <c:v>93974.0</c:v>
                </c:pt>
                <c:pt idx="425">
                  <c:v>4289.0</c:v>
                </c:pt>
                <c:pt idx="426">
                  <c:v>4617.0</c:v>
                </c:pt>
                <c:pt idx="427">
                  <c:v>13518.0</c:v>
                </c:pt>
                <c:pt idx="428">
                  <c:v>85573.0</c:v>
                </c:pt>
                <c:pt idx="429">
                  <c:v>79957.0</c:v>
                </c:pt>
                <c:pt idx="430">
                  <c:v>4282.0</c:v>
                </c:pt>
                <c:pt idx="431">
                  <c:v>12542.0</c:v>
                </c:pt>
                <c:pt idx="432">
                  <c:v>149.0</c:v>
                </c:pt>
                <c:pt idx="433">
                  <c:v>127.0</c:v>
                </c:pt>
                <c:pt idx="434">
                  <c:v>95603.0</c:v>
                </c:pt>
                <c:pt idx="435">
                  <c:v>92818.0</c:v>
                </c:pt>
                <c:pt idx="436">
                  <c:v>10745.0</c:v>
                </c:pt>
                <c:pt idx="437">
                  <c:v>81753.0</c:v>
                </c:pt>
                <c:pt idx="438">
                  <c:v>9131.0</c:v>
                </c:pt>
                <c:pt idx="439">
                  <c:v>83561.0</c:v>
                </c:pt>
                <c:pt idx="440">
                  <c:v>4497.0</c:v>
                </c:pt>
                <c:pt idx="441">
                  <c:v>82274.0</c:v>
                </c:pt>
                <c:pt idx="442">
                  <c:v>4472.0</c:v>
                </c:pt>
                <c:pt idx="443">
                  <c:v>85958.0</c:v>
                </c:pt>
                <c:pt idx="444">
                  <c:v>4534.0</c:v>
                </c:pt>
                <c:pt idx="445">
                  <c:v>4811.0</c:v>
                </c:pt>
                <c:pt idx="446">
                  <c:v>13476.0</c:v>
                </c:pt>
                <c:pt idx="447">
                  <c:v>87267.0</c:v>
                </c:pt>
                <c:pt idx="448">
                  <c:v>4385.0</c:v>
                </c:pt>
                <c:pt idx="449">
                  <c:v>4475.0</c:v>
                </c:pt>
                <c:pt idx="450">
                  <c:v>4652.0</c:v>
                </c:pt>
                <c:pt idx="451">
                  <c:v>84407.0</c:v>
                </c:pt>
                <c:pt idx="452">
                  <c:v>4513.0</c:v>
                </c:pt>
                <c:pt idx="453">
                  <c:v>9654.0</c:v>
                </c:pt>
                <c:pt idx="454">
                  <c:v>88405.0</c:v>
                </c:pt>
                <c:pt idx="455">
                  <c:v>4483.0</c:v>
                </c:pt>
                <c:pt idx="456">
                  <c:v>132.0</c:v>
                </c:pt>
                <c:pt idx="457">
                  <c:v>4428.0</c:v>
                </c:pt>
                <c:pt idx="458">
                  <c:v>4325.0</c:v>
                </c:pt>
                <c:pt idx="459">
                  <c:v>4429.0</c:v>
                </c:pt>
                <c:pt idx="460">
                  <c:v>4651.0</c:v>
                </c:pt>
                <c:pt idx="461">
                  <c:v>4635.0</c:v>
                </c:pt>
                <c:pt idx="462">
                  <c:v>13721.0</c:v>
                </c:pt>
                <c:pt idx="463">
                  <c:v>97031.0</c:v>
                </c:pt>
                <c:pt idx="464">
                  <c:v>92129.0</c:v>
                </c:pt>
                <c:pt idx="465">
                  <c:v>4466.0</c:v>
                </c:pt>
                <c:pt idx="466">
                  <c:v>4658.0</c:v>
                </c:pt>
                <c:pt idx="467">
                  <c:v>4507.0</c:v>
                </c:pt>
                <c:pt idx="468">
                  <c:v>4373.0</c:v>
                </c:pt>
                <c:pt idx="469">
                  <c:v>4464.0</c:v>
                </c:pt>
                <c:pt idx="470">
                  <c:v>4547.0</c:v>
                </c:pt>
                <c:pt idx="471">
                  <c:v>4565.0</c:v>
                </c:pt>
                <c:pt idx="472">
                  <c:v>5318.0</c:v>
                </c:pt>
                <c:pt idx="473">
                  <c:v>4596.0</c:v>
                </c:pt>
                <c:pt idx="474">
                  <c:v>14074.0</c:v>
                </c:pt>
                <c:pt idx="475">
                  <c:v>98984.0</c:v>
                </c:pt>
                <c:pt idx="476">
                  <c:v>90539.0</c:v>
                </c:pt>
              </c:numCache>
            </c:numRef>
          </c:yVal>
          <c:smooth val="0"/>
        </c:ser>
        <c:ser>
          <c:idx val="1"/>
          <c:order val="1"/>
          <c:tx>
            <c:strRef>
              <c:f>'[1]cse-full-smem-delete-true-epmem'!$O$1</c:f>
              <c:strCache>
                <c:ptCount val="1"/>
                <c:pt idx="0">
                  <c:v>E1</c:v>
                </c:pt>
              </c:strCache>
            </c:strRef>
          </c:tx>
          <c:spPr>
            <a:ln w="28575">
              <a:noFill/>
            </a:ln>
          </c:spPr>
          <c:marker>
            <c:symbol val="square"/>
            <c:size val="7"/>
            <c:spPr>
              <a:solidFill>
                <a:schemeClr val="tx1"/>
              </a:solidFill>
              <a:ln>
                <a:solidFill>
                  <a:schemeClr val="tx1"/>
                </a:solidFill>
              </a:ln>
            </c:spPr>
          </c:marker>
          <c:xVal>
            <c:numRef>
              <c:f>'[1]cse-full-smem-delete-true-epmem'!$B$2:$B$481</c:f>
              <c:numCache>
                <c:formatCode>General</c:formatCode>
                <c:ptCount val="480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  <c:pt idx="416">
                  <c:v>4170.0</c:v>
                </c:pt>
                <c:pt idx="417">
                  <c:v>4180.0</c:v>
                </c:pt>
                <c:pt idx="418">
                  <c:v>4190.0</c:v>
                </c:pt>
                <c:pt idx="419">
                  <c:v>4200.0</c:v>
                </c:pt>
                <c:pt idx="420">
                  <c:v>4210.0</c:v>
                </c:pt>
                <c:pt idx="421">
                  <c:v>4220.0</c:v>
                </c:pt>
                <c:pt idx="422">
                  <c:v>4230.0</c:v>
                </c:pt>
                <c:pt idx="423">
                  <c:v>4240.0</c:v>
                </c:pt>
                <c:pt idx="424">
                  <c:v>4250.0</c:v>
                </c:pt>
                <c:pt idx="425">
                  <c:v>4260.0</c:v>
                </c:pt>
                <c:pt idx="426">
                  <c:v>4270.0</c:v>
                </c:pt>
                <c:pt idx="427">
                  <c:v>4280.0</c:v>
                </c:pt>
                <c:pt idx="428">
                  <c:v>4290.0</c:v>
                </c:pt>
                <c:pt idx="429">
                  <c:v>4300.0</c:v>
                </c:pt>
                <c:pt idx="430">
                  <c:v>4310.0</c:v>
                </c:pt>
                <c:pt idx="431">
                  <c:v>4320.0</c:v>
                </c:pt>
                <c:pt idx="432">
                  <c:v>4330.0</c:v>
                </c:pt>
                <c:pt idx="433">
                  <c:v>4340.0</c:v>
                </c:pt>
                <c:pt idx="434">
                  <c:v>4350.0</c:v>
                </c:pt>
                <c:pt idx="435">
                  <c:v>4360.0</c:v>
                </c:pt>
                <c:pt idx="436">
                  <c:v>4370.0</c:v>
                </c:pt>
                <c:pt idx="437">
                  <c:v>4380.0</c:v>
                </c:pt>
                <c:pt idx="438">
                  <c:v>4390.0</c:v>
                </c:pt>
                <c:pt idx="439">
                  <c:v>4400.0</c:v>
                </c:pt>
                <c:pt idx="440">
                  <c:v>4410.0</c:v>
                </c:pt>
                <c:pt idx="441">
                  <c:v>4420.0</c:v>
                </c:pt>
                <c:pt idx="442">
                  <c:v>4430.0</c:v>
                </c:pt>
                <c:pt idx="443">
                  <c:v>4440.0</c:v>
                </c:pt>
                <c:pt idx="444">
                  <c:v>4450.0</c:v>
                </c:pt>
                <c:pt idx="445">
                  <c:v>4460.0</c:v>
                </c:pt>
                <c:pt idx="446">
                  <c:v>4470.0</c:v>
                </c:pt>
                <c:pt idx="447">
                  <c:v>4480.0</c:v>
                </c:pt>
                <c:pt idx="448">
                  <c:v>4490.0</c:v>
                </c:pt>
                <c:pt idx="449">
                  <c:v>4500.0</c:v>
                </c:pt>
                <c:pt idx="450">
                  <c:v>4510.0</c:v>
                </c:pt>
                <c:pt idx="451">
                  <c:v>4520.0</c:v>
                </c:pt>
                <c:pt idx="452">
                  <c:v>4530.0</c:v>
                </c:pt>
                <c:pt idx="453">
                  <c:v>4540.0</c:v>
                </c:pt>
                <c:pt idx="454">
                  <c:v>4550.0</c:v>
                </c:pt>
                <c:pt idx="455">
                  <c:v>4560.0</c:v>
                </c:pt>
                <c:pt idx="456">
                  <c:v>4570.0</c:v>
                </c:pt>
                <c:pt idx="457">
                  <c:v>4580.0</c:v>
                </c:pt>
                <c:pt idx="458">
                  <c:v>4590.0</c:v>
                </c:pt>
                <c:pt idx="459">
                  <c:v>4600.0</c:v>
                </c:pt>
                <c:pt idx="460">
                  <c:v>4610.0</c:v>
                </c:pt>
                <c:pt idx="461">
                  <c:v>4620.0</c:v>
                </c:pt>
                <c:pt idx="462">
                  <c:v>4630.0</c:v>
                </c:pt>
                <c:pt idx="463">
                  <c:v>4640.0</c:v>
                </c:pt>
                <c:pt idx="464">
                  <c:v>4650.0</c:v>
                </c:pt>
                <c:pt idx="465">
                  <c:v>4660.0</c:v>
                </c:pt>
                <c:pt idx="466">
                  <c:v>4670.0</c:v>
                </c:pt>
                <c:pt idx="467">
                  <c:v>4680.0</c:v>
                </c:pt>
                <c:pt idx="468">
                  <c:v>4690.0</c:v>
                </c:pt>
                <c:pt idx="469">
                  <c:v>4700.0</c:v>
                </c:pt>
                <c:pt idx="470">
                  <c:v>4710.0</c:v>
                </c:pt>
                <c:pt idx="471">
                  <c:v>4720.0</c:v>
                </c:pt>
                <c:pt idx="472">
                  <c:v>4730.0</c:v>
                </c:pt>
                <c:pt idx="473">
                  <c:v>4740.0</c:v>
                </c:pt>
                <c:pt idx="474">
                  <c:v>4750.0</c:v>
                </c:pt>
                <c:pt idx="475">
                  <c:v>4760.0</c:v>
                </c:pt>
                <c:pt idx="476">
                  <c:v>4770.0</c:v>
                </c:pt>
              </c:numCache>
            </c:numRef>
          </c:xVal>
          <c:yVal>
            <c:numRef>
              <c:f>'[1]cse-full-smem-delete-true-epmem'!$O$2:$O$481</c:f>
              <c:numCache>
                <c:formatCode>General</c:formatCode>
                <c:ptCount val="480"/>
                <c:pt idx="0">
                  <c:v>7738.0</c:v>
                </c:pt>
                <c:pt idx="1">
                  <c:v>4830.0</c:v>
                </c:pt>
                <c:pt idx="2">
                  <c:v>5896.0</c:v>
                </c:pt>
                <c:pt idx="3">
                  <c:v>428.0</c:v>
                </c:pt>
                <c:pt idx="4">
                  <c:v>8616.0</c:v>
                </c:pt>
                <c:pt idx="5">
                  <c:v>516.0</c:v>
                </c:pt>
                <c:pt idx="6">
                  <c:v>7384.0</c:v>
                </c:pt>
                <c:pt idx="7">
                  <c:v>3419.0</c:v>
                </c:pt>
                <c:pt idx="8">
                  <c:v>622.0</c:v>
                </c:pt>
                <c:pt idx="9">
                  <c:v>615.0</c:v>
                </c:pt>
                <c:pt idx="10">
                  <c:v>6860.0</c:v>
                </c:pt>
                <c:pt idx="11">
                  <c:v>3426.0</c:v>
                </c:pt>
                <c:pt idx="12">
                  <c:v>5347.0</c:v>
                </c:pt>
                <c:pt idx="13">
                  <c:v>4872.0</c:v>
                </c:pt>
                <c:pt idx="14">
                  <c:v>11323.0</c:v>
                </c:pt>
                <c:pt idx="15">
                  <c:v>3178.0</c:v>
                </c:pt>
                <c:pt idx="16">
                  <c:v>616.0</c:v>
                </c:pt>
                <c:pt idx="17">
                  <c:v>6874.0</c:v>
                </c:pt>
                <c:pt idx="18">
                  <c:v>3325.0</c:v>
                </c:pt>
                <c:pt idx="19">
                  <c:v>547.0</c:v>
                </c:pt>
                <c:pt idx="20">
                  <c:v>5170.0</c:v>
                </c:pt>
                <c:pt idx="21">
                  <c:v>520.0</c:v>
                </c:pt>
                <c:pt idx="22">
                  <c:v>9351.0</c:v>
                </c:pt>
                <c:pt idx="23">
                  <c:v>2996.0</c:v>
                </c:pt>
                <c:pt idx="24">
                  <c:v>440.0</c:v>
                </c:pt>
                <c:pt idx="25">
                  <c:v>4400.0</c:v>
                </c:pt>
                <c:pt idx="26">
                  <c:v>4051.0</c:v>
                </c:pt>
                <c:pt idx="27">
                  <c:v>7023.0</c:v>
                </c:pt>
                <c:pt idx="28">
                  <c:v>5048.0</c:v>
                </c:pt>
                <c:pt idx="29">
                  <c:v>442.0</c:v>
                </c:pt>
                <c:pt idx="30">
                  <c:v>6885.0</c:v>
                </c:pt>
                <c:pt idx="31">
                  <c:v>5619.0</c:v>
                </c:pt>
                <c:pt idx="32">
                  <c:v>5297.0</c:v>
                </c:pt>
                <c:pt idx="33">
                  <c:v>498.0</c:v>
                </c:pt>
                <c:pt idx="34">
                  <c:v>6706.0</c:v>
                </c:pt>
                <c:pt idx="35">
                  <c:v>8423.0</c:v>
                </c:pt>
                <c:pt idx="36">
                  <c:v>2867.0</c:v>
                </c:pt>
                <c:pt idx="37">
                  <c:v>4633.0</c:v>
                </c:pt>
                <c:pt idx="38">
                  <c:v>4106.0</c:v>
                </c:pt>
                <c:pt idx="39">
                  <c:v>9326.0</c:v>
                </c:pt>
                <c:pt idx="40">
                  <c:v>453.0</c:v>
                </c:pt>
                <c:pt idx="41">
                  <c:v>9735.0</c:v>
                </c:pt>
                <c:pt idx="42">
                  <c:v>507.0</c:v>
                </c:pt>
                <c:pt idx="43">
                  <c:v>674.0</c:v>
                </c:pt>
                <c:pt idx="44">
                  <c:v>644.0</c:v>
                </c:pt>
                <c:pt idx="45">
                  <c:v>7218.0</c:v>
                </c:pt>
                <c:pt idx="46">
                  <c:v>3169.0</c:v>
                </c:pt>
                <c:pt idx="47">
                  <c:v>466.0</c:v>
                </c:pt>
                <c:pt idx="48">
                  <c:v>7501.0</c:v>
                </c:pt>
                <c:pt idx="49">
                  <c:v>11319.0</c:v>
                </c:pt>
                <c:pt idx="50">
                  <c:v>3686.0</c:v>
                </c:pt>
                <c:pt idx="51">
                  <c:v>8957.0</c:v>
                </c:pt>
                <c:pt idx="52">
                  <c:v>458.0</c:v>
                </c:pt>
                <c:pt idx="53">
                  <c:v>9441.0</c:v>
                </c:pt>
                <c:pt idx="54">
                  <c:v>495.0</c:v>
                </c:pt>
                <c:pt idx="55">
                  <c:v>4665.0</c:v>
                </c:pt>
                <c:pt idx="56">
                  <c:v>537.0</c:v>
                </c:pt>
                <c:pt idx="57">
                  <c:v>5625.0</c:v>
                </c:pt>
                <c:pt idx="58">
                  <c:v>727.0</c:v>
                </c:pt>
                <c:pt idx="59">
                  <c:v>686.0</c:v>
                </c:pt>
                <c:pt idx="60">
                  <c:v>733.0</c:v>
                </c:pt>
                <c:pt idx="61">
                  <c:v>5528.0</c:v>
                </c:pt>
                <c:pt idx="62">
                  <c:v>4812.0</c:v>
                </c:pt>
                <c:pt idx="63">
                  <c:v>9184.0</c:v>
                </c:pt>
                <c:pt idx="64">
                  <c:v>730.0</c:v>
                </c:pt>
                <c:pt idx="65">
                  <c:v>7551.0</c:v>
                </c:pt>
                <c:pt idx="66">
                  <c:v>3018.0</c:v>
                </c:pt>
                <c:pt idx="67">
                  <c:v>472.0</c:v>
                </c:pt>
                <c:pt idx="68">
                  <c:v>4769.0</c:v>
                </c:pt>
                <c:pt idx="69">
                  <c:v>637.0</c:v>
                </c:pt>
                <c:pt idx="70">
                  <c:v>9021.0</c:v>
                </c:pt>
                <c:pt idx="71">
                  <c:v>2984.0</c:v>
                </c:pt>
                <c:pt idx="72">
                  <c:v>626.0</c:v>
                </c:pt>
                <c:pt idx="73">
                  <c:v>6759.0</c:v>
                </c:pt>
                <c:pt idx="74">
                  <c:v>3492.0</c:v>
                </c:pt>
                <c:pt idx="75">
                  <c:v>2283.0</c:v>
                </c:pt>
                <c:pt idx="76">
                  <c:v>8063.0</c:v>
                </c:pt>
                <c:pt idx="77">
                  <c:v>10193.0</c:v>
                </c:pt>
                <c:pt idx="78">
                  <c:v>587.0</c:v>
                </c:pt>
                <c:pt idx="79">
                  <c:v>7438.0</c:v>
                </c:pt>
                <c:pt idx="80">
                  <c:v>3350.0</c:v>
                </c:pt>
                <c:pt idx="81">
                  <c:v>5165.0</c:v>
                </c:pt>
                <c:pt idx="82">
                  <c:v>631.0</c:v>
                </c:pt>
                <c:pt idx="83">
                  <c:v>678.0</c:v>
                </c:pt>
                <c:pt idx="84">
                  <c:v>9941.0</c:v>
                </c:pt>
                <c:pt idx="85">
                  <c:v>2960.0</c:v>
                </c:pt>
                <c:pt idx="86">
                  <c:v>6597.0</c:v>
                </c:pt>
                <c:pt idx="87">
                  <c:v>3545.0</c:v>
                </c:pt>
                <c:pt idx="88">
                  <c:v>5034.0</c:v>
                </c:pt>
                <c:pt idx="89">
                  <c:v>530.0</c:v>
                </c:pt>
                <c:pt idx="90">
                  <c:v>10464.0</c:v>
                </c:pt>
                <c:pt idx="91">
                  <c:v>3123.0</c:v>
                </c:pt>
                <c:pt idx="92">
                  <c:v>6645.0</c:v>
                </c:pt>
                <c:pt idx="93">
                  <c:v>438.0</c:v>
                </c:pt>
                <c:pt idx="94">
                  <c:v>5790.0</c:v>
                </c:pt>
                <c:pt idx="95">
                  <c:v>502.0</c:v>
                </c:pt>
                <c:pt idx="96">
                  <c:v>6215.0</c:v>
                </c:pt>
                <c:pt idx="97">
                  <c:v>7797.0</c:v>
                </c:pt>
                <c:pt idx="98">
                  <c:v>5520.0</c:v>
                </c:pt>
                <c:pt idx="99">
                  <c:v>4019.0</c:v>
                </c:pt>
                <c:pt idx="100">
                  <c:v>447.0</c:v>
                </c:pt>
                <c:pt idx="101">
                  <c:v>453.0</c:v>
                </c:pt>
                <c:pt idx="102">
                  <c:v>4799.0</c:v>
                </c:pt>
                <c:pt idx="103">
                  <c:v>463.0</c:v>
                </c:pt>
                <c:pt idx="104">
                  <c:v>8178.0</c:v>
                </c:pt>
                <c:pt idx="105">
                  <c:v>435.0</c:v>
                </c:pt>
                <c:pt idx="106">
                  <c:v>2960.0</c:v>
                </c:pt>
                <c:pt idx="107">
                  <c:v>7215.0</c:v>
                </c:pt>
                <c:pt idx="108">
                  <c:v>3441.0</c:v>
                </c:pt>
                <c:pt idx="109">
                  <c:v>8200.0</c:v>
                </c:pt>
                <c:pt idx="110">
                  <c:v>3629.0</c:v>
                </c:pt>
                <c:pt idx="111">
                  <c:v>484.0</c:v>
                </c:pt>
                <c:pt idx="112">
                  <c:v>639.0</c:v>
                </c:pt>
                <c:pt idx="113">
                  <c:v>647.0</c:v>
                </c:pt>
                <c:pt idx="114">
                  <c:v>8062.0</c:v>
                </c:pt>
                <c:pt idx="115">
                  <c:v>3957.0</c:v>
                </c:pt>
                <c:pt idx="116">
                  <c:v>560.0</c:v>
                </c:pt>
                <c:pt idx="117">
                  <c:v>5773.0</c:v>
                </c:pt>
                <c:pt idx="118">
                  <c:v>5399.0</c:v>
                </c:pt>
                <c:pt idx="119">
                  <c:v>1242.0</c:v>
                </c:pt>
                <c:pt idx="120">
                  <c:v>5504.0</c:v>
                </c:pt>
                <c:pt idx="121">
                  <c:v>653.0</c:v>
                </c:pt>
                <c:pt idx="122">
                  <c:v>577.0</c:v>
                </c:pt>
                <c:pt idx="123">
                  <c:v>6806.0</c:v>
                </c:pt>
                <c:pt idx="124">
                  <c:v>1521.0</c:v>
                </c:pt>
                <c:pt idx="125">
                  <c:v>6494.0</c:v>
                </c:pt>
                <c:pt idx="126">
                  <c:v>858.0</c:v>
                </c:pt>
                <c:pt idx="127">
                  <c:v>824.0</c:v>
                </c:pt>
                <c:pt idx="128">
                  <c:v>2808.0</c:v>
                </c:pt>
                <c:pt idx="129">
                  <c:v>20783.0</c:v>
                </c:pt>
                <c:pt idx="130">
                  <c:v>10348.0</c:v>
                </c:pt>
                <c:pt idx="131">
                  <c:v>3270.0</c:v>
                </c:pt>
                <c:pt idx="132">
                  <c:v>2312.0</c:v>
                </c:pt>
                <c:pt idx="133">
                  <c:v>7129.0</c:v>
                </c:pt>
                <c:pt idx="134">
                  <c:v>3478.0</c:v>
                </c:pt>
                <c:pt idx="135">
                  <c:v>5176.0</c:v>
                </c:pt>
                <c:pt idx="136">
                  <c:v>654.0</c:v>
                </c:pt>
                <c:pt idx="137">
                  <c:v>645.0</c:v>
                </c:pt>
                <c:pt idx="138">
                  <c:v>6092.0</c:v>
                </c:pt>
                <c:pt idx="139">
                  <c:v>3177.0</c:v>
                </c:pt>
                <c:pt idx="140">
                  <c:v>17486.0</c:v>
                </c:pt>
                <c:pt idx="141">
                  <c:v>1452.0</c:v>
                </c:pt>
                <c:pt idx="142">
                  <c:v>5939.0</c:v>
                </c:pt>
                <c:pt idx="143">
                  <c:v>623.0</c:v>
                </c:pt>
                <c:pt idx="144">
                  <c:v>5665.0</c:v>
                </c:pt>
                <c:pt idx="145">
                  <c:v>649.0</c:v>
                </c:pt>
                <c:pt idx="146">
                  <c:v>13741.0</c:v>
                </c:pt>
                <c:pt idx="147">
                  <c:v>545.0</c:v>
                </c:pt>
                <c:pt idx="148">
                  <c:v>8442.0</c:v>
                </c:pt>
                <c:pt idx="149">
                  <c:v>450.0</c:v>
                </c:pt>
                <c:pt idx="150">
                  <c:v>2944.0</c:v>
                </c:pt>
                <c:pt idx="151">
                  <c:v>4677.0</c:v>
                </c:pt>
                <c:pt idx="152">
                  <c:v>4306.0</c:v>
                </c:pt>
                <c:pt idx="153">
                  <c:v>1080.0</c:v>
                </c:pt>
                <c:pt idx="154">
                  <c:v>4132.0</c:v>
                </c:pt>
                <c:pt idx="155">
                  <c:v>525.0</c:v>
                </c:pt>
                <c:pt idx="156">
                  <c:v>10147.0</c:v>
                </c:pt>
                <c:pt idx="157">
                  <c:v>480.0</c:v>
                </c:pt>
                <c:pt idx="158">
                  <c:v>3281.0</c:v>
                </c:pt>
                <c:pt idx="159">
                  <c:v>8363.0</c:v>
                </c:pt>
                <c:pt idx="160">
                  <c:v>508.0</c:v>
                </c:pt>
                <c:pt idx="161">
                  <c:v>460.0</c:v>
                </c:pt>
                <c:pt idx="162">
                  <c:v>3069.0</c:v>
                </c:pt>
                <c:pt idx="163">
                  <c:v>8532.0</c:v>
                </c:pt>
                <c:pt idx="164">
                  <c:v>8198.0</c:v>
                </c:pt>
                <c:pt idx="165">
                  <c:v>3600.0</c:v>
                </c:pt>
                <c:pt idx="166">
                  <c:v>473.0</c:v>
                </c:pt>
                <c:pt idx="167">
                  <c:v>5717.0</c:v>
                </c:pt>
                <c:pt idx="168">
                  <c:v>6293.0</c:v>
                </c:pt>
                <c:pt idx="169">
                  <c:v>6295.0</c:v>
                </c:pt>
                <c:pt idx="170">
                  <c:v>617.0</c:v>
                </c:pt>
                <c:pt idx="171">
                  <c:v>619.0</c:v>
                </c:pt>
                <c:pt idx="172">
                  <c:v>684.0</c:v>
                </c:pt>
                <c:pt idx="173">
                  <c:v>656.0</c:v>
                </c:pt>
                <c:pt idx="174">
                  <c:v>6713.0</c:v>
                </c:pt>
                <c:pt idx="175">
                  <c:v>2991.0</c:v>
                </c:pt>
                <c:pt idx="176">
                  <c:v>20396.0</c:v>
                </c:pt>
                <c:pt idx="177">
                  <c:v>3226.0</c:v>
                </c:pt>
                <c:pt idx="178">
                  <c:v>2476.0</c:v>
                </c:pt>
                <c:pt idx="179">
                  <c:v>8614.0</c:v>
                </c:pt>
                <c:pt idx="180">
                  <c:v>695.0</c:v>
                </c:pt>
                <c:pt idx="181">
                  <c:v>665.0</c:v>
                </c:pt>
                <c:pt idx="182">
                  <c:v>10137.0</c:v>
                </c:pt>
                <c:pt idx="183">
                  <c:v>3583.0</c:v>
                </c:pt>
                <c:pt idx="184">
                  <c:v>5001.0</c:v>
                </c:pt>
                <c:pt idx="185">
                  <c:v>6826.0</c:v>
                </c:pt>
                <c:pt idx="186">
                  <c:v>551.0</c:v>
                </c:pt>
                <c:pt idx="187">
                  <c:v>517.0</c:v>
                </c:pt>
                <c:pt idx="188">
                  <c:v>689.0</c:v>
                </c:pt>
                <c:pt idx="189">
                  <c:v>678.0</c:v>
                </c:pt>
                <c:pt idx="190">
                  <c:v>493.0</c:v>
                </c:pt>
                <c:pt idx="191">
                  <c:v>8612.0</c:v>
                </c:pt>
                <c:pt idx="192">
                  <c:v>4340.0</c:v>
                </c:pt>
                <c:pt idx="193">
                  <c:v>2790.0</c:v>
                </c:pt>
                <c:pt idx="194">
                  <c:v>9952.0</c:v>
                </c:pt>
                <c:pt idx="195">
                  <c:v>546.0</c:v>
                </c:pt>
                <c:pt idx="196">
                  <c:v>2045.0</c:v>
                </c:pt>
                <c:pt idx="197">
                  <c:v>12078.0</c:v>
                </c:pt>
                <c:pt idx="198">
                  <c:v>1416.0</c:v>
                </c:pt>
                <c:pt idx="199">
                  <c:v>3185.0</c:v>
                </c:pt>
                <c:pt idx="200">
                  <c:v>3942.0</c:v>
                </c:pt>
                <c:pt idx="201">
                  <c:v>711.0</c:v>
                </c:pt>
                <c:pt idx="202">
                  <c:v>673.0</c:v>
                </c:pt>
                <c:pt idx="203">
                  <c:v>656.0</c:v>
                </c:pt>
                <c:pt idx="204">
                  <c:v>699.0</c:v>
                </c:pt>
                <c:pt idx="205">
                  <c:v>6215.0</c:v>
                </c:pt>
                <c:pt idx="206">
                  <c:v>681.0</c:v>
                </c:pt>
                <c:pt idx="207">
                  <c:v>1685.0</c:v>
                </c:pt>
                <c:pt idx="208">
                  <c:v>6974.0</c:v>
                </c:pt>
                <c:pt idx="209">
                  <c:v>827.0</c:v>
                </c:pt>
                <c:pt idx="210">
                  <c:v>838.0</c:v>
                </c:pt>
                <c:pt idx="211">
                  <c:v>21547.0</c:v>
                </c:pt>
                <c:pt idx="212">
                  <c:v>3336.0</c:v>
                </c:pt>
                <c:pt idx="213">
                  <c:v>1719.0</c:v>
                </c:pt>
                <c:pt idx="214">
                  <c:v>6331.0</c:v>
                </c:pt>
                <c:pt idx="215">
                  <c:v>673.0</c:v>
                </c:pt>
                <c:pt idx="216">
                  <c:v>6301.0</c:v>
                </c:pt>
                <c:pt idx="217">
                  <c:v>701.0</c:v>
                </c:pt>
                <c:pt idx="218">
                  <c:v>1575.0</c:v>
                </c:pt>
                <c:pt idx="219">
                  <c:v>7093.0</c:v>
                </c:pt>
                <c:pt idx="220">
                  <c:v>939.0</c:v>
                </c:pt>
                <c:pt idx="221">
                  <c:v>7229.0</c:v>
                </c:pt>
                <c:pt idx="222">
                  <c:v>705.0</c:v>
                </c:pt>
                <c:pt idx="223">
                  <c:v>705.0</c:v>
                </c:pt>
                <c:pt idx="224">
                  <c:v>1607.0</c:v>
                </c:pt>
                <c:pt idx="225">
                  <c:v>7771.0</c:v>
                </c:pt>
                <c:pt idx="226">
                  <c:v>9265.0</c:v>
                </c:pt>
                <c:pt idx="227">
                  <c:v>720.0</c:v>
                </c:pt>
                <c:pt idx="228">
                  <c:v>17180.0</c:v>
                </c:pt>
                <c:pt idx="229">
                  <c:v>4608.0</c:v>
                </c:pt>
                <c:pt idx="230">
                  <c:v>3958.0</c:v>
                </c:pt>
                <c:pt idx="231">
                  <c:v>4046.0</c:v>
                </c:pt>
                <c:pt idx="232">
                  <c:v>2371.0</c:v>
                </c:pt>
                <c:pt idx="233">
                  <c:v>5827.0</c:v>
                </c:pt>
                <c:pt idx="234">
                  <c:v>9153.0</c:v>
                </c:pt>
                <c:pt idx="235">
                  <c:v>799.0</c:v>
                </c:pt>
                <c:pt idx="236">
                  <c:v>829.0</c:v>
                </c:pt>
                <c:pt idx="237">
                  <c:v>9999.0</c:v>
                </c:pt>
                <c:pt idx="238">
                  <c:v>835.0</c:v>
                </c:pt>
                <c:pt idx="239">
                  <c:v>10018.0</c:v>
                </c:pt>
                <c:pt idx="240">
                  <c:v>861.0</c:v>
                </c:pt>
                <c:pt idx="241">
                  <c:v>10304.0</c:v>
                </c:pt>
                <c:pt idx="242">
                  <c:v>920.0</c:v>
                </c:pt>
                <c:pt idx="243">
                  <c:v>9685.0</c:v>
                </c:pt>
                <c:pt idx="244">
                  <c:v>845.0</c:v>
                </c:pt>
                <c:pt idx="245">
                  <c:v>20453.0</c:v>
                </c:pt>
                <c:pt idx="246">
                  <c:v>9254.0</c:v>
                </c:pt>
                <c:pt idx="247">
                  <c:v>4072.0</c:v>
                </c:pt>
                <c:pt idx="248">
                  <c:v>4425.0</c:v>
                </c:pt>
                <c:pt idx="249">
                  <c:v>263.0</c:v>
                </c:pt>
                <c:pt idx="250">
                  <c:v>801.0</c:v>
                </c:pt>
                <c:pt idx="251">
                  <c:v>1801.0</c:v>
                </c:pt>
                <c:pt idx="252">
                  <c:v>7945.0</c:v>
                </c:pt>
                <c:pt idx="253">
                  <c:v>8825.0</c:v>
                </c:pt>
                <c:pt idx="254">
                  <c:v>803.0</c:v>
                </c:pt>
                <c:pt idx="255">
                  <c:v>8954.0</c:v>
                </c:pt>
                <c:pt idx="256">
                  <c:v>797.0</c:v>
                </c:pt>
                <c:pt idx="257">
                  <c:v>821.0</c:v>
                </c:pt>
                <c:pt idx="258">
                  <c:v>8888.0</c:v>
                </c:pt>
                <c:pt idx="259">
                  <c:v>839.0</c:v>
                </c:pt>
                <c:pt idx="260">
                  <c:v>8776.0</c:v>
                </c:pt>
                <c:pt idx="261">
                  <c:v>845.0</c:v>
                </c:pt>
                <c:pt idx="262">
                  <c:v>8740.0</c:v>
                </c:pt>
                <c:pt idx="263">
                  <c:v>825.0</c:v>
                </c:pt>
                <c:pt idx="264">
                  <c:v>19173.0</c:v>
                </c:pt>
                <c:pt idx="265">
                  <c:v>481.0</c:v>
                </c:pt>
                <c:pt idx="266">
                  <c:v>3638.0</c:v>
                </c:pt>
                <c:pt idx="267">
                  <c:v>8458.0</c:v>
                </c:pt>
                <c:pt idx="268">
                  <c:v>472.0</c:v>
                </c:pt>
                <c:pt idx="269">
                  <c:v>8547.0</c:v>
                </c:pt>
                <c:pt idx="270">
                  <c:v>4426.0</c:v>
                </c:pt>
                <c:pt idx="271">
                  <c:v>135.0</c:v>
                </c:pt>
                <c:pt idx="272">
                  <c:v>4213.0</c:v>
                </c:pt>
                <c:pt idx="273">
                  <c:v>1239.0</c:v>
                </c:pt>
                <c:pt idx="274">
                  <c:v>3794.0</c:v>
                </c:pt>
                <c:pt idx="275">
                  <c:v>509.0</c:v>
                </c:pt>
                <c:pt idx="276">
                  <c:v>724.0</c:v>
                </c:pt>
                <c:pt idx="277">
                  <c:v>9918.0</c:v>
                </c:pt>
                <c:pt idx="278">
                  <c:v>3409.0</c:v>
                </c:pt>
                <c:pt idx="279">
                  <c:v>2859.0</c:v>
                </c:pt>
                <c:pt idx="280">
                  <c:v>9527.0</c:v>
                </c:pt>
                <c:pt idx="281">
                  <c:v>563.0</c:v>
                </c:pt>
                <c:pt idx="282">
                  <c:v>5495.0</c:v>
                </c:pt>
                <c:pt idx="283">
                  <c:v>11402.0</c:v>
                </c:pt>
                <c:pt idx="284">
                  <c:v>1614.0</c:v>
                </c:pt>
                <c:pt idx="285">
                  <c:v>3042.0</c:v>
                </c:pt>
                <c:pt idx="286">
                  <c:v>485.0</c:v>
                </c:pt>
                <c:pt idx="287">
                  <c:v>5842.0</c:v>
                </c:pt>
                <c:pt idx="288">
                  <c:v>9394.0</c:v>
                </c:pt>
                <c:pt idx="289">
                  <c:v>3436.0</c:v>
                </c:pt>
                <c:pt idx="290">
                  <c:v>2852.0</c:v>
                </c:pt>
                <c:pt idx="291">
                  <c:v>7696.0</c:v>
                </c:pt>
                <c:pt idx="292">
                  <c:v>146.0</c:v>
                </c:pt>
                <c:pt idx="293">
                  <c:v>527.0</c:v>
                </c:pt>
                <c:pt idx="294">
                  <c:v>5668.0</c:v>
                </c:pt>
                <c:pt idx="295">
                  <c:v>542.0</c:v>
                </c:pt>
                <c:pt idx="296">
                  <c:v>10858.0</c:v>
                </c:pt>
                <c:pt idx="297">
                  <c:v>3061.0</c:v>
                </c:pt>
                <c:pt idx="298">
                  <c:v>473.0</c:v>
                </c:pt>
                <c:pt idx="299">
                  <c:v>2616.0</c:v>
                </c:pt>
                <c:pt idx="300">
                  <c:v>7866.0</c:v>
                </c:pt>
                <c:pt idx="301">
                  <c:v>505.0</c:v>
                </c:pt>
                <c:pt idx="302">
                  <c:v>848.0</c:v>
                </c:pt>
                <c:pt idx="303">
                  <c:v>3650.0</c:v>
                </c:pt>
                <c:pt idx="304">
                  <c:v>10042.0</c:v>
                </c:pt>
                <c:pt idx="305">
                  <c:v>3706.0</c:v>
                </c:pt>
                <c:pt idx="306">
                  <c:v>670.0</c:v>
                </c:pt>
                <c:pt idx="307">
                  <c:v>669.0</c:v>
                </c:pt>
                <c:pt idx="308">
                  <c:v>2770.0</c:v>
                </c:pt>
                <c:pt idx="309">
                  <c:v>7444.0</c:v>
                </c:pt>
                <c:pt idx="310">
                  <c:v>10760.0</c:v>
                </c:pt>
                <c:pt idx="311">
                  <c:v>4575.0</c:v>
                </c:pt>
                <c:pt idx="312">
                  <c:v>4078.0</c:v>
                </c:pt>
                <c:pt idx="313">
                  <c:v>484.0</c:v>
                </c:pt>
                <c:pt idx="314">
                  <c:v>3946.0</c:v>
                </c:pt>
                <c:pt idx="315">
                  <c:v>2890.0</c:v>
                </c:pt>
                <c:pt idx="316">
                  <c:v>10253.0</c:v>
                </c:pt>
                <c:pt idx="317">
                  <c:v>3827.0</c:v>
                </c:pt>
                <c:pt idx="318">
                  <c:v>624.0</c:v>
                </c:pt>
                <c:pt idx="319">
                  <c:v>8370.0</c:v>
                </c:pt>
                <c:pt idx="320">
                  <c:v>585.0</c:v>
                </c:pt>
                <c:pt idx="321">
                  <c:v>748.0</c:v>
                </c:pt>
                <c:pt idx="322">
                  <c:v>2621.0</c:v>
                </c:pt>
                <c:pt idx="323">
                  <c:v>640.0</c:v>
                </c:pt>
                <c:pt idx="324">
                  <c:v>10363.0</c:v>
                </c:pt>
                <c:pt idx="325">
                  <c:v>679.0</c:v>
                </c:pt>
                <c:pt idx="326">
                  <c:v>660.0</c:v>
                </c:pt>
                <c:pt idx="327">
                  <c:v>1455.0</c:v>
                </c:pt>
                <c:pt idx="328">
                  <c:v>5691.0</c:v>
                </c:pt>
                <c:pt idx="329">
                  <c:v>3220.0</c:v>
                </c:pt>
                <c:pt idx="330">
                  <c:v>16360.0</c:v>
                </c:pt>
                <c:pt idx="331">
                  <c:v>3336.0</c:v>
                </c:pt>
                <c:pt idx="332">
                  <c:v>605.0</c:v>
                </c:pt>
                <c:pt idx="333">
                  <c:v>3804.0</c:v>
                </c:pt>
                <c:pt idx="334">
                  <c:v>4601.0</c:v>
                </c:pt>
                <c:pt idx="335">
                  <c:v>12050.0</c:v>
                </c:pt>
                <c:pt idx="336">
                  <c:v>3558.0</c:v>
                </c:pt>
                <c:pt idx="337">
                  <c:v>9391.0</c:v>
                </c:pt>
                <c:pt idx="338">
                  <c:v>1520.0</c:v>
                </c:pt>
                <c:pt idx="339">
                  <c:v>3849.0</c:v>
                </c:pt>
                <c:pt idx="340">
                  <c:v>635.0</c:v>
                </c:pt>
                <c:pt idx="341">
                  <c:v>4149.0</c:v>
                </c:pt>
                <c:pt idx="342">
                  <c:v>757.0</c:v>
                </c:pt>
                <c:pt idx="343">
                  <c:v>12301.0</c:v>
                </c:pt>
                <c:pt idx="344">
                  <c:v>3213.0</c:v>
                </c:pt>
                <c:pt idx="345">
                  <c:v>2787.0</c:v>
                </c:pt>
                <c:pt idx="346">
                  <c:v>9653.0</c:v>
                </c:pt>
                <c:pt idx="347">
                  <c:v>697.0</c:v>
                </c:pt>
                <c:pt idx="348">
                  <c:v>4370.0</c:v>
                </c:pt>
                <c:pt idx="349">
                  <c:v>688.0</c:v>
                </c:pt>
                <c:pt idx="350">
                  <c:v>686.0</c:v>
                </c:pt>
                <c:pt idx="351">
                  <c:v>7073.0</c:v>
                </c:pt>
                <c:pt idx="352">
                  <c:v>701.0</c:v>
                </c:pt>
                <c:pt idx="353">
                  <c:v>19406.0</c:v>
                </c:pt>
                <c:pt idx="354">
                  <c:v>1482.0</c:v>
                </c:pt>
                <c:pt idx="355">
                  <c:v>3529.0</c:v>
                </c:pt>
                <c:pt idx="356">
                  <c:v>623.0</c:v>
                </c:pt>
                <c:pt idx="357">
                  <c:v>3913.0</c:v>
                </c:pt>
                <c:pt idx="358">
                  <c:v>557.0</c:v>
                </c:pt>
                <c:pt idx="359">
                  <c:v>10681.0</c:v>
                </c:pt>
                <c:pt idx="360">
                  <c:v>1437.0</c:v>
                </c:pt>
                <c:pt idx="361">
                  <c:v>4717.0</c:v>
                </c:pt>
                <c:pt idx="362">
                  <c:v>2579.0</c:v>
                </c:pt>
                <c:pt idx="363">
                  <c:v>10838.0</c:v>
                </c:pt>
                <c:pt idx="364">
                  <c:v>985.0</c:v>
                </c:pt>
                <c:pt idx="365">
                  <c:v>9945.0</c:v>
                </c:pt>
                <c:pt idx="366">
                  <c:v>880.0</c:v>
                </c:pt>
                <c:pt idx="367">
                  <c:v>886.0</c:v>
                </c:pt>
                <c:pt idx="368">
                  <c:v>9731.0</c:v>
                </c:pt>
                <c:pt idx="369">
                  <c:v>1082.0</c:v>
                </c:pt>
                <c:pt idx="370">
                  <c:v>11343.0</c:v>
                </c:pt>
                <c:pt idx="371">
                  <c:v>1176.0</c:v>
                </c:pt>
                <c:pt idx="372">
                  <c:v>946.0</c:v>
                </c:pt>
                <c:pt idx="373">
                  <c:v>952.0</c:v>
                </c:pt>
                <c:pt idx="374">
                  <c:v>2138.0</c:v>
                </c:pt>
                <c:pt idx="375">
                  <c:v>10914.0</c:v>
                </c:pt>
                <c:pt idx="376">
                  <c:v>10971.0</c:v>
                </c:pt>
                <c:pt idx="377">
                  <c:v>938.0</c:v>
                </c:pt>
                <c:pt idx="378">
                  <c:v>10777.0</c:v>
                </c:pt>
                <c:pt idx="379">
                  <c:v>112.0</c:v>
                </c:pt>
                <c:pt idx="380">
                  <c:v>26306.0</c:v>
                </c:pt>
                <c:pt idx="381">
                  <c:v>1370.0</c:v>
                </c:pt>
                <c:pt idx="382">
                  <c:v>172.0</c:v>
                </c:pt>
                <c:pt idx="383">
                  <c:v>3377.0</c:v>
                </c:pt>
                <c:pt idx="384">
                  <c:v>819.0</c:v>
                </c:pt>
                <c:pt idx="385">
                  <c:v>9311.0</c:v>
                </c:pt>
                <c:pt idx="386">
                  <c:v>832.0</c:v>
                </c:pt>
                <c:pt idx="387">
                  <c:v>2341.0</c:v>
                </c:pt>
                <c:pt idx="388">
                  <c:v>9822.0</c:v>
                </c:pt>
                <c:pt idx="389">
                  <c:v>825.0</c:v>
                </c:pt>
                <c:pt idx="390">
                  <c:v>10075.0</c:v>
                </c:pt>
                <c:pt idx="391">
                  <c:v>835.0</c:v>
                </c:pt>
                <c:pt idx="392">
                  <c:v>9927.0</c:v>
                </c:pt>
                <c:pt idx="393">
                  <c:v>9767.0</c:v>
                </c:pt>
                <c:pt idx="394">
                  <c:v>1151.0</c:v>
                </c:pt>
                <c:pt idx="395">
                  <c:v>1684.0</c:v>
                </c:pt>
                <c:pt idx="396">
                  <c:v>9659.0</c:v>
                </c:pt>
                <c:pt idx="397">
                  <c:v>894.0</c:v>
                </c:pt>
                <c:pt idx="398">
                  <c:v>1690.0</c:v>
                </c:pt>
                <c:pt idx="399">
                  <c:v>10966.0</c:v>
                </c:pt>
                <c:pt idx="400">
                  <c:v>848.0</c:v>
                </c:pt>
                <c:pt idx="401">
                  <c:v>3956.0</c:v>
                </c:pt>
                <c:pt idx="402">
                  <c:v>35562.0</c:v>
                </c:pt>
                <c:pt idx="403">
                  <c:v>607.0</c:v>
                </c:pt>
                <c:pt idx="404">
                  <c:v>558.0</c:v>
                </c:pt>
                <c:pt idx="405">
                  <c:v>542.0</c:v>
                </c:pt>
                <c:pt idx="406">
                  <c:v>594.0</c:v>
                </c:pt>
                <c:pt idx="407">
                  <c:v>1304.0</c:v>
                </c:pt>
                <c:pt idx="408">
                  <c:v>4259.0</c:v>
                </c:pt>
                <c:pt idx="409">
                  <c:v>602.0</c:v>
                </c:pt>
                <c:pt idx="410">
                  <c:v>12872.0</c:v>
                </c:pt>
                <c:pt idx="411">
                  <c:v>526.0</c:v>
                </c:pt>
                <c:pt idx="412">
                  <c:v>538.0</c:v>
                </c:pt>
                <c:pt idx="413">
                  <c:v>8539.0</c:v>
                </c:pt>
                <c:pt idx="414">
                  <c:v>501.0</c:v>
                </c:pt>
                <c:pt idx="415">
                  <c:v>5062.0</c:v>
                </c:pt>
                <c:pt idx="416">
                  <c:v>716.0</c:v>
                </c:pt>
                <c:pt idx="417">
                  <c:v>760.0</c:v>
                </c:pt>
                <c:pt idx="418">
                  <c:v>6929.0</c:v>
                </c:pt>
                <c:pt idx="419">
                  <c:v>758.0</c:v>
                </c:pt>
                <c:pt idx="420">
                  <c:v>7038.0</c:v>
                </c:pt>
                <c:pt idx="421">
                  <c:v>122.0</c:v>
                </c:pt>
                <c:pt idx="422">
                  <c:v>684.0</c:v>
                </c:pt>
                <c:pt idx="423">
                  <c:v>6770.0</c:v>
                </c:pt>
                <c:pt idx="424">
                  <c:v>645.0</c:v>
                </c:pt>
                <c:pt idx="425">
                  <c:v>876.0</c:v>
                </c:pt>
                <c:pt idx="426">
                  <c:v>899.0</c:v>
                </c:pt>
                <c:pt idx="427">
                  <c:v>14190.0</c:v>
                </c:pt>
                <c:pt idx="428">
                  <c:v>8426.0</c:v>
                </c:pt>
                <c:pt idx="429">
                  <c:v>3033.0</c:v>
                </c:pt>
                <c:pt idx="430">
                  <c:v>602.0</c:v>
                </c:pt>
                <c:pt idx="431">
                  <c:v>3346.0</c:v>
                </c:pt>
                <c:pt idx="432">
                  <c:v>593.0</c:v>
                </c:pt>
                <c:pt idx="433">
                  <c:v>1412.0</c:v>
                </c:pt>
                <c:pt idx="434">
                  <c:v>4770.0</c:v>
                </c:pt>
                <c:pt idx="435">
                  <c:v>14541.0</c:v>
                </c:pt>
                <c:pt idx="436">
                  <c:v>3488.0</c:v>
                </c:pt>
                <c:pt idx="437">
                  <c:v>8112.0</c:v>
                </c:pt>
                <c:pt idx="438">
                  <c:v>3357.0</c:v>
                </c:pt>
                <c:pt idx="439">
                  <c:v>726.0</c:v>
                </c:pt>
                <c:pt idx="440">
                  <c:v>452.0</c:v>
                </c:pt>
                <c:pt idx="441">
                  <c:v>6375.0</c:v>
                </c:pt>
                <c:pt idx="442">
                  <c:v>8908.0</c:v>
                </c:pt>
                <c:pt idx="443">
                  <c:v>321.0</c:v>
                </c:pt>
                <c:pt idx="444">
                  <c:v>130.0</c:v>
                </c:pt>
                <c:pt idx="445">
                  <c:v>854.0</c:v>
                </c:pt>
                <c:pt idx="446">
                  <c:v>902.0</c:v>
                </c:pt>
                <c:pt idx="447">
                  <c:v>10192.0</c:v>
                </c:pt>
                <c:pt idx="448">
                  <c:v>4326.0</c:v>
                </c:pt>
                <c:pt idx="449">
                  <c:v>19892.0</c:v>
                </c:pt>
                <c:pt idx="450">
                  <c:v>18839.0</c:v>
                </c:pt>
                <c:pt idx="451">
                  <c:v>1328.0</c:v>
                </c:pt>
                <c:pt idx="452">
                  <c:v>1346.0</c:v>
                </c:pt>
                <c:pt idx="453">
                  <c:v>18941.0</c:v>
                </c:pt>
                <c:pt idx="454">
                  <c:v>20508.0</c:v>
                </c:pt>
                <c:pt idx="455">
                  <c:v>1320.0</c:v>
                </c:pt>
                <c:pt idx="456">
                  <c:v>1319.0</c:v>
                </c:pt>
                <c:pt idx="457">
                  <c:v>20829.0</c:v>
                </c:pt>
                <c:pt idx="458">
                  <c:v>1358.0</c:v>
                </c:pt>
                <c:pt idx="459">
                  <c:v>18937.0</c:v>
                </c:pt>
                <c:pt idx="460">
                  <c:v>1338.0</c:v>
                </c:pt>
                <c:pt idx="461">
                  <c:v>20763.0</c:v>
                </c:pt>
                <c:pt idx="462">
                  <c:v>1352.0</c:v>
                </c:pt>
                <c:pt idx="463">
                  <c:v>3061.0</c:v>
                </c:pt>
                <c:pt idx="464">
                  <c:v>123.0</c:v>
                </c:pt>
                <c:pt idx="465">
                  <c:v>1247.0</c:v>
                </c:pt>
                <c:pt idx="466">
                  <c:v>97.0</c:v>
                </c:pt>
                <c:pt idx="467">
                  <c:v>85.0</c:v>
                </c:pt>
                <c:pt idx="468">
                  <c:v>21394.0</c:v>
                </c:pt>
                <c:pt idx="469">
                  <c:v>1448.0</c:v>
                </c:pt>
                <c:pt idx="470">
                  <c:v>19184.0</c:v>
                </c:pt>
                <c:pt idx="471">
                  <c:v>1281.0</c:v>
                </c:pt>
                <c:pt idx="472">
                  <c:v>1349.0</c:v>
                </c:pt>
                <c:pt idx="473">
                  <c:v>1509.0</c:v>
                </c:pt>
                <c:pt idx="474">
                  <c:v>46087.0</c:v>
                </c:pt>
                <c:pt idx="475">
                  <c:v>3168.0</c:v>
                </c:pt>
                <c:pt idx="476">
                  <c:v>597.0</c:v>
                </c:pt>
                <c:pt idx="477">
                  <c:v>3279.0</c:v>
                </c:pt>
                <c:pt idx="478">
                  <c:v>4559.0</c:v>
                </c:pt>
                <c:pt idx="479">
                  <c:v>10845.0</c:v>
                </c:pt>
              </c:numCache>
            </c:numRef>
          </c:yVal>
          <c:smooth val="0"/>
        </c:ser>
        <c:ser>
          <c:idx val="3"/>
          <c:order val="2"/>
          <c:tx>
            <c:strRef>
              <c:f>'[1]cse-full-smem-act-on-dr-3-epmem'!$O$1</c:f>
              <c:strCache>
                <c:ptCount val="1"/>
                <c:pt idx="0">
                  <c:v>E2: DR 3</c:v>
                </c:pt>
              </c:strCache>
            </c:strRef>
          </c:tx>
          <c:spPr>
            <a:ln w="28575">
              <a:noFill/>
            </a:ln>
          </c:spPr>
          <c:marker>
            <c:symbol val="triangle"/>
            <c:size val="7"/>
            <c:spPr>
              <a:solidFill>
                <a:schemeClr val="accent3"/>
              </a:solidFill>
              <a:ln>
                <a:solidFill>
                  <a:schemeClr val="accent3">
                    <a:lumMod val="50000"/>
                  </a:schemeClr>
                </a:solidFill>
              </a:ln>
            </c:spPr>
          </c:marker>
          <c:xVal>
            <c:numRef>
              <c:f>'[1]cse-full-smem-act-on-dr-3-epmem'!$B$2:$B$417</c:f>
              <c:numCache>
                <c:formatCode>General</c:formatCode>
                <c:ptCount val="416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</c:numCache>
            </c:numRef>
          </c:xVal>
          <c:yVal>
            <c:numRef>
              <c:f>'[1]cse-full-smem-act-on-dr-3-epmem'!$O$2:$O$417</c:f>
              <c:numCache>
                <c:formatCode>General</c:formatCode>
                <c:ptCount val="416"/>
                <c:pt idx="0">
                  <c:v>3146.0</c:v>
                </c:pt>
                <c:pt idx="1">
                  <c:v>4934.0</c:v>
                </c:pt>
                <c:pt idx="2">
                  <c:v>4841.0</c:v>
                </c:pt>
                <c:pt idx="3">
                  <c:v>536.0</c:v>
                </c:pt>
                <c:pt idx="4">
                  <c:v>6612.0</c:v>
                </c:pt>
                <c:pt idx="5">
                  <c:v>1011.0</c:v>
                </c:pt>
                <c:pt idx="6">
                  <c:v>3345.0</c:v>
                </c:pt>
                <c:pt idx="7">
                  <c:v>6109.0</c:v>
                </c:pt>
                <c:pt idx="8">
                  <c:v>721.0</c:v>
                </c:pt>
                <c:pt idx="9">
                  <c:v>679.0</c:v>
                </c:pt>
                <c:pt idx="10">
                  <c:v>7964.0</c:v>
                </c:pt>
                <c:pt idx="11">
                  <c:v>8878.0</c:v>
                </c:pt>
                <c:pt idx="12">
                  <c:v>6179.0</c:v>
                </c:pt>
                <c:pt idx="13">
                  <c:v>1088.0</c:v>
                </c:pt>
                <c:pt idx="14">
                  <c:v>1098.0</c:v>
                </c:pt>
                <c:pt idx="15">
                  <c:v>2238.0</c:v>
                </c:pt>
                <c:pt idx="16">
                  <c:v>9413.0</c:v>
                </c:pt>
                <c:pt idx="17">
                  <c:v>831.0</c:v>
                </c:pt>
                <c:pt idx="18">
                  <c:v>1140.0</c:v>
                </c:pt>
                <c:pt idx="19">
                  <c:v>1188.0</c:v>
                </c:pt>
                <c:pt idx="20">
                  <c:v>3018.0</c:v>
                </c:pt>
                <c:pt idx="21">
                  <c:v>10297.0</c:v>
                </c:pt>
                <c:pt idx="22">
                  <c:v>872.0</c:v>
                </c:pt>
                <c:pt idx="23">
                  <c:v>814.0</c:v>
                </c:pt>
                <c:pt idx="24">
                  <c:v>10414.0</c:v>
                </c:pt>
                <c:pt idx="25">
                  <c:v>10428.0</c:v>
                </c:pt>
                <c:pt idx="26">
                  <c:v>9901.0</c:v>
                </c:pt>
                <c:pt idx="27">
                  <c:v>936.0</c:v>
                </c:pt>
                <c:pt idx="28">
                  <c:v>953.0</c:v>
                </c:pt>
                <c:pt idx="29">
                  <c:v>11635.0</c:v>
                </c:pt>
                <c:pt idx="30">
                  <c:v>13174.0</c:v>
                </c:pt>
                <c:pt idx="31">
                  <c:v>925.0</c:v>
                </c:pt>
                <c:pt idx="32">
                  <c:v>12100.0</c:v>
                </c:pt>
                <c:pt idx="33">
                  <c:v>13482.0</c:v>
                </c:pt>
                <c:pt idx="34">
                  <c:v>14741.0</c:v>
                </c:pt>
                <c:pt idx="35">
                  <c:v>1170.0</c:v>
                </c:pt>
                <c:pt idx="36">
                  <c:v>14169.0</c:v>
                </c:pt>
                <c:pt idx="37">
                  <c:v>14447.0</c:v>
                </c:pt>
                <c:pt idx="38">
                  <c:v>1106.0</c:v>
                </c:pt>
                <c:pt idx="39">
                  <c:v>16836.0</c:v>
                </c:pt>
                <c:pt idx="40">
                  <c:v>13921.0</c:v>
                </c:pt>
                <c:pt idx="41">
                  <c:v>14696.0</c:v>
                </c:pt>
                <c:pt idx="42">
                  <c:v>3977.0</c:v>
                </c:pt>
                <c:pt idx="43">
                  <c:v>17735.0</c:v>
                </c:pt>
                <c:pt idx="44">
                  <c:v>19195.0</c:v>
                </c:pt>
                <c:pt idx="45">
                  <c:v>1376.0</c:v>
                </c:pt>
                <c:pt idx="46">
                  <c:v>1782.0</c:v>
                </c:pt>
                <c:pt idx="47">
                  <c:v>3356.0</c:v>
                </c:pt>
                <c:pt idx="48">
                  <c:v>19188.0</c:v>
                </c:pt>
                <c:pt idx="49">
                  <c:v>1526.0</c:v>
                </c:pt>
                <c:pt idx="50">
                  <c:v>3566.0</c:v>
                </c:pt>
                <c:pt idx="51">
                  <c:v>19308.0</c:v>
                </c:pt>
                <c:pt idx="52">
                  <c:v>1263.0</c:v>
                </c:pt>
                <c:pt idx="53">
                  <c:v>20149.0</c:v>
                </c:pt>
                <c:pt idx="54">
                  <c:v>20662.0</c:v>
                </c:pt>
                <c:pt idx="55">
                  <c:v>22536.0</c:v>
                </c:pt>
                <c:pt idx="56">
                  <c:v>1375.0</c:v>
                </c:pt>
                <c:pt idx="57">
                  <c:v>5738.0</c:v>
                </c:pt>
                <c:pt idx="58">
                  <c:v>23279.0</c:v>
                </c:pt>
                <c:pt idx="59">
                  <c:v>5205.0</c:v>
                </c:pt>
                <c:pt idx="60">
                  <c:v>21118.0</c:v>
                </c:pt>
                <c:pt idx="61">
                  <c:v>23028.0</c:v>
                </c:pt>
                <c:pt idx="62">
                  <c:v>1761.0</c:v>
                </c:pt>
                <c:pt idx="63">
                  <c:v>1907.0</c:v>
                </c:pt>
                <c:pt idx="64">
                  <c:v>22209.0</c:v>
                </c:pt>
                <c:pt idx="65">
                  <c:v>21213.0</c:v>
                </c:pt>
                <c:pt idx="66">
                  <c:v>23535.0</c:v>
                </c:pt>
                <c:pt idx="67">
                  <c:v>2212.0</c:v>
                </c:pt>
                <c:pt idx="68">
                  <c:v>4994.0</c:v>
                </c:pt>
                <c:pt idx="69">
                  <c:v>25002.0</c:v>
                </c:pt>
                <c:pt idx="70">
                  <c:v>20871.0</c:v>
                </c:pt>
                <c:pt idx="71">
                  <c:v>2113.0</c:v>
                </c:pt>
                <c:pt idx="72">
                  <c:v>22393.0</c:v>
                </c:pt>
                <c:pt idx="73">
                  <c:v>20328.0</c:v>
                </c:pt>
                <c:pt idx="74">
                  <c:v>24997.0</c:v>
                </c:pt>
                <c:pt idx="75">
                  <c:v>1921.0</c:v>
                </c:pt>
                <c:pt idx="76">
                  <c:v>2167.0</c:v>
                </c:pt>
                <c:pt idx="77">
                  <c:v>26105.0</c:v>
                </c:pt>
                <c:pt idx="78">
                  <c:v>22543.0</c:v>
                </c:pt>
                <c:pt idx="79">
                  <c:v>1798.0</c:v>
                </c:pt>
                <c:pt idx="80">
                  <c:v>5102.0</c:v>
                </c:pt>
                <c:pt idx="81">
                  <c:v>26533.0</c:v>
                </c:pt>
                <c:pt idx="82">
                  <c:v>1719.0</c:v>
                </c:pt>
                <c:pt idx="83">
                  <c:v>27365.0</c:v>
                </c:pt>
                <c:pt idx="84">
                  <c:v>29246.0</c:v>
                </c:pt>
                <c:pt idx="85">
                  <c:v>2317.0</c:v>
                </c:pt>
                <c:pt idx="86">
                  <c:v>28445.0</c:v>
                </c:pt>
                <c:pt idx="87">
                  <c:v>26210.0</c:v>
                </c:pt>
                <c:pt idx="88">
                  <c:v>25652.0</c:v>
                </c:pt>
                <c:pt idx="89">
                  <c:v>1995.0</c:v>
                </c:pt>
                <c:pt idx="90">
                  <c:v>6599.0</c:v>
                </c:pt>
                <c:pt idx="91">
                  <c:v>27379.0</c:v>
                </c:pt>
                <c:pt idx="92">
                  <c:v>2045.0</c:v>
                </c:pt>
                <c:pt idx="93">
                  <c:v>5378.0</c:v>
                </c:pt>
                <c:pt idx="94">
                  <c:v>29108.0</c:v>
                </c:pt>
                <c:pt idx="95">
                  <c:v>27443.0</c:v>
                </c:pt>
                <c:pt idx="96">
                  <c:v>27891.0</c:v>
                </c:pt>
                <c:pt idx="97">
                  <c:v>27847.0</c:v>
                </c:pt>
                <c:pt idx="98">
                  <c:v>2044.0</c:v>
                </c:pt>
                <c:pt idx="99">
                  <c:v>31717.0</c:v>
                </c:pt>
                <c:pt idx="100">
                  <c:v>1997.0</c:v>
                </c:pt>
                <c:pt idx="101">
                  <c:v>31947.0</c:v>
                </c:pt>
                <c:pt idx="102">
                  <c:v>1788.0</c:v>
                </c:pt>
                <c:pt idx="103">
                  <c:v>6529.0</c:v>
                </c:pt>
                <c:pt idx="104">
                  <c:v>33093.0</c:v>
                </c:pt>
                <c:pt idx="105">
                  <c:v>30594.0</c:v>
                </c:pt>
                <c:pt idx="106">
                  <c:v>30561.0</c:v>
                </c:pt>
                <c:pt idx="107">
                  <c:v>2079.0</c:v>
                </c:pt>
                <c:pt idx="108">
                  <c:v>2118.0</c:v>
                </c:pt>
                <c:pt idx="109">
                  <c:v>31904.0</c:v>
                </c:pt>
                <c:pt idx="110">
                  <c:v>2221.0</c:v>
                </c:pt>
                <c:pt idx="111">
                  <c:v>6708.0</c:v>
                </c:pt>
                <c:pt idx="112">
                  <c:v>33534.0</c:v>
                </c:pt>
                <c:pt idx="113">
                  <c:v>6344.0</c:v>
                </c:pt>
                <c:pt idx="114">
                  <c:v>33704.0</c:v>
                </c:pt>
                <c:pt idx="115">
                  <c:v>7414.0</c:v>
                </c:pt>
                <c:pt idx="116">
                  <c:v>34746.0</c:v>
                </c:pt>
                <c:pt idx="117">
                  <c:v>32181.0</c:v>
                </c:pt>
                <c:pt idx="118">
                  <c:v>2276.0</c:v>
                </c:pt>
                <c:pt idx="119">
                  <c:v>2387.0</c:v>
                </c:pt>
                <c:pt idx="120">
                  <c:v>2323.0</c:v>
                </c:pt>
                <c:pt idx="121">
                  <c:v>6245.0</c:v>
                </c:pt>
                <c:pt idx="122">
                  <c:v>34849.0</c:v>
                </c:pt>
                <c:pt idx="123">
                  <c:v>1967.0</c:v>
                </c:pt>
                <c:pt idx="124">
                  <c:v>2399.0</c:v>
                </c:pt>
                <c:pt idx="125">
                  <c:v>34719.0</c:v>
                </c:pt>
                <c:pt idx="126">
                  <c:v>7023.0</c:v>
                </c:pt>
                <c:pt idx="127">
                  <c:v>32236.0</c:v>
                </c:pt>
                <c:pt idx="128">
                  <c:v>6861.0</c:v>
                </c:pt>
                <c:pt idx="129">
                  <c:v>34472.0</c:v>
                </c:pt>
                <c:pt idx="130">
                  <c:v>33073.0</c:v>
                </c:pt>
                <c:pt idx="131">
                  <c:v>3615.0</c:v>
                </c:pt>
                <c:pt idx="132">
                  <c:v>31358.0</c:v>
                </c:pt>
                <c:pt idx="133">
                  <c:v>3234.0</c:v>
                </c:pt>
                <c:pt idx="134">
                  <c:v>36130.0</c:v>
                </c:pt>
                <c:pt idx="135">
                  <c:v>2037.0</c:v>
                </c:pt>
                <c:pt idx="136">
                  <c:v>32025.0</c:v>
                </c:pt>
                <c:pt idx="137">
                  <c:v>1996.0</c:v>
                </c:pt>
                <c:pt idx="138">
                  <c:v>2249.0</c:v>
                </c:pt>
                <c:pt idx="139">
                  <c:v>2024.0</c:v>
                </c:pt>
                <c:pt idx="140">
                  <c:v>37176.0</c:v>
                </c:pt>
                <c:pt idx="141">
                  <c:v>37771.0</c:v>
                </c:pt>
                <c:pt idx="142">
                  <c:v>32886.0</c:v>
                </c:pt>
                <c:pt idx="143">
                  <c:v>35006.0</c:v>
                </c:pt>
                <c:pt idx="144">
                  <c:v>2389.0</c:v>
                </c:pt>
                <c:pt idx="145">
                  <c:v>2405.0</c:v>
                </c:pt>
                <c:pt idx="146">
                  <c:v>36008.0</c:v>
                </c:pt>
                <c:pt idx="147">
                  <c:v>34851.0</c:v>
                </c:pt>
                <c:pt idx="148">
                  <c:v>2406.0</c:v>
                </c:pt>
                <c:pt idx="149">
                  <c:v>2080.0</c:v>
                </c:pt>
                <c:pt idx="150">
                  <c:v>2273.0</c:v>
                </c:pt>
                <c:pt idx="151">
                  <c:v>4078.0</c:v>
                </c:pt>
                <c:pt idx="152">
                  <c:v>32316.0</c:v>
                </c:pt>
                <c:pt idx="153">
                  <c:v>35149.0</c:v>
                </c:pt>
                <c:pt idx="154">
                  <c:v>2406.0</c:v>
                </c:pt>
                <c:pt idx="155">
                  <c:v>2709.0</c:v>
                </c:pt>
                <c:pt idx="156">
                  <c:v>7117.0</c:v>
                </c:pt>
                <c:pt idx="157">
                  <c:v>34713.0</c:v>
                </c:pt>
                <c:pt idx="158">
                  <c:v>35403.0</c:v>
                </c:pt>
                <c:pt idx="159">
                  <c:v>2472.0</c:v>
                </c:pt>
                <c:pt idx="160">
                  <c:v>2315.0</c:v>
                </c:pt>
                <c:pt idx="161">
                  <c:v>2866.0</c:v>
                </c:pt>
                <c:pt idx="162">
                  <c:v>2512.0</c:v>
                </c:pt>
                <c:pt idx="163">
                  <c:v>37724.0</c:v>
                </c:pt>
                <c:pt idx="164">
                  <c:v>35898.0</c:v>
                </c:pt>
                <c:pt idx="165">
                  <c:v>2576.0</c:v>
                </c:pt>
                <c:pt idx="166">
                  <c:v>2296.0</c:v>
                </c:pt>
                <c:pt idx="167">
                  <c:v>2529.0</c:v>
                </c:pt>
                <c:pt idx="168">
                  <c:v>6988.0</c:v>
                </c:pt>
                <c:pt idx="169">
                  <c:v>38874.0</c:v>
                </c:pt>
                <c:pt idx="170">
                  <c:v>2351.0</c:v>
                </c:pt>
                <c:pt idx="171">
                  <c:v>2243.0</c:v>
                </c:pt>
                <c:pt idx="172">
                  <c:v>2426.0</c:v>
                </c:pt>
                <c:pt idx="173">
                  <c:v>2690.0</c:v>
                </c:pt>
                <c:pt idx="174">
                  <c:v>2768.0</c:v>
                </c:pt>
                <c:pt idx="175">
                  <c:v>6840.0</c:v>
                </c:pt>
                <c:pt idx="176">
                  <c:v>38563.0</c:v>
                </c:pt>
                <c:pt idx="177">
                  <c:v>39557.0</c:v>
                </c:pt>
                <c:pt idx="178">
                  <c:v>5451.0</c:v>
                </c:pt>
                <c:pt idx="179">
                  <c:v>36400.0</c:v>
                </c:pt>
                <c:pt idx="180">
                  <c:v>33578.0</c:v>
                </c:pt>
                <c:pt idx="181">
                  <c:v>2829.0</c:v>
                </c:pt>
                <c:pt idx="182">
                  <c:v>2192.0</c:v>
                </c:pt>
                <c:pt idx="183">
                  <c:v>2183.0</c:v>
                </c:pt>
                <c:pt idx="184">
                  <c:v>2264.0</c:v>
                </c:pt>
                <c:pt idx="185">
                  <c:v>31947.0</c:v>
                </c:pt>
                <c:pt idx="186">
                  <c:v>39261.0</c:v>
                </c:pt>
                <c:pt idx="187">
                  <c:v>36761.0</c:v>
                </c:pt>
                <c:pt idx="188">
                  <c:v>2539.0</c:v>
                </c:pt>
                <c:pt idx="189">
                  <c:v>36382.0</c:v>
                </c:pt>
                <c:pt idx="190">
                  <c:v>2435.0</c:v>
                </c:pt>
                <c:pt idx="191">
                  <c:v>2606.0</c:v>
                </c:pt>
                <c:pt idx="192">
                  <c:v>7183.0</c:v>
                </c:pt>
                <c:pt idx="193">
                  <c:v>40180.0</c:v>
                </c:pt>
                <c:pt idx="194">
                  <c:v>2808.0</c:v>
                </c:pt>
                <c:pt idx="195">
                  <c:v>37061.0</c:v>
                </c:pt>
                <c:pt idx="196">
                  <c:v>2474.0</c:v>
                </c:pt>
                <c:pt idx="197">
                  <c:v>2264.0</c:v>
                </c:pt>
                <c:pt idx="198">
                  <c:v>39737.0</c:v>
                </c:pt>
                <c:pt idx="199">
                  <c:v>38563.0</c:v>
                </c:pt>
                <c:pt idx="200">
                  <c:v>4481.0</c:v>
                </c:pt>
                <c:pt idx="201">
                  <c:v>37669.0</c:v>
                </c:pt>
                <c:pt idx="202">
                  <c:v>7242.0</c:v>
                </c:pt>
                <c:pt idx="203">
                  <c:v>38392.0</c:v>
                </c:pt>
                <c:pt idx="204">
                  <c:v>41911.0</c:v>
                </c:pt>
                <c:pt idx="205">
                  <c:v>35530.0</c:v>
                </c:pt>
                <c:pt idx="206">
                  <c:v>7795.0</c:v>
                </c:pt>
                <c:pt idx="207">
                  <c:v>42351.0</c:v>
                </c:pt>
                <c:pt idx="208">
                  <c:v>2487.0</c:v>
                </c:pt>
                <c:pt idx="209">
                  <c:v>38070.0</c:v>
                </c:pt>
                <c:pt idx="210">
                  <c:v>2358.0</c:v>
                </c:pt>
                <c:pt idx="211">
                  <c:v>40854.0</c:v>
                </c:pt>
                <c:pt idx="212">
                  <c:v>2477.0</c:v>
                </c:pt>
                <c:pt idx="213">
                  <c:v>39093.0</c:v>
                </c:pt>
                <c:pt idx="214">
                  <c:v>2538.0</c:v>
                </c:pt>
                <c:pt idx="215">
                  <c:v>38652.0</c:v>
                </c:pt>
                <c:pt idx="216">
                  <c:v>2531.0</c:v>
                </c:pt>
                <c:pt idx="217">
                  <c:v>2506.0</c:v>
                </c:pt>
                <c:pt idx="218">
                  <c:v>39373.0</c:v>
                </c:pt>
                <c:pt idx="219">
                  <c:v>2428.0</c:v>
                </c:pt>
                <c:pt idx="220">
                  <c:v>37426.0</c:v>
                </c:pt>
                <c:pt idx="221">
                  <c:v>35762.0</c:v>
                </c:pt>
                <c:pt idx="222">
                  <c:v>2598.0</c:v>
                </c:pt>
                <c:pt idx="223">
                  <c:v>41789.0</c:v>
                </c:pt>
                <c:pt idx="224">
                  <c:v>40399.0</c:v>
                </c:pt>
                <c:pt idx="225">
                  <c:v>2398.0</c:v>
                </c:pt>
                <c:pt idx="226">
                  <c:v>36475.0</c:v>
                </c:pt>
                <c:pt idx="227">
                  <c:v>2412.0</c:v>
                </c:pt>
                <c:pt idx="228">
                  <c:v>35746.0</c:v>
                </c:pt>
                <c:pt idx="229">
                  <c:v>2702.0</c:v>
                </c:pt>
                <c:pt idx="230">
                  <c:v>2499.0</c:v>
                </c:pt>
                <c:pt idx="231">
                  <c:v>40351.0</c:v>
                </c:pt>
                <c:pt idx="232">
                  <c:v>2540.0</c:v>
                </c:pt>
                <c:pt idx="233">
                  <c:v>43827.0</c:v>
                </c:pt>
                <c:pt idx="234">
                  <c:v>40933.0</c:v>
                </c:pt>
                <c:pt idx="235">
                  <c:v>2501.0</c:v>
                </c:pt>
                <c:pt idx="236">
                  <c:v>39525.0</c:v>
                </c:pt>
                <c:pt idx="237">
                  <c:v>37765.0</c:v>
                </c:pt>
                <c:pt idx="238">
                  <c:v>7578.0</c:v>
                </c:pt>
                <c:pt idx="239">
                  <c:v>41594.0</c:v>
                </c:pt>
                <c:pt idx="240">
                  <c:v>2798.0</c:v>
                </c:pt>
                <c:pt idx="241">
                  <c:v>41780.0</c:v>
                </c:pt>
                <c:pt idx="242">
                  <c:v>7818.0</c:v>
                </c:pt>
                <c:pt idx="243">
                  <c:v>45688.0</c:v>
                </c:pt>
                <c:pt idx="244">
                  <c:v>42218.0</c:v>
                </c:pt>
                <c:pt idx="245">
                  <c:v>2814.0</c:v>
                </c:pt>
                <c:pt idx="246">
                  <c:v>37987.0</c:v>
                </c:pt>
                <c:pt idx="247">
                  <c:v>46442.0</c:v>
                </c:pt>
                <c:pt idx="248">
                  <c:v>46596.0</c:v>
                </c:pt>
                <c:pt idx="249">
                  <c:v>41644.0</c:v>
                </c:pt>
                <c:pt idx="250">
                  <c:v>2757.0</c:v>
                </c:pt>
                <c:pt idx="251">
                  <c:v>8264.0</c:v>
                </c:pt>
                <c:pt idx="252">
                  <c:v>47350.0</c:v>
                </c:pt>
                <c:pt idx="253">
                  <c:v>2664.0</c:v>
                </c:pt>
                <c:pt idx="254">
                  <c:v>39120.0</c:v>
                </c:pt>
                <c:pt idx="255">
                  <c:v>43911.0</c:v>
                </c:pt>
                <c:pt idx="256">
                  <c:v>2557.0</c:v>
                </c:pt>
                <c:pt idx="257">
                  <c:v>38487.0</c:v>
                </c:pt>
                <c:pt idx="258">
                  <c:v>42912.0</c:v>
                </c:pt>
                <c:pt idx="259">
                  <c:v>2634.0</c:v>
                </c:pt>
                <c:pt idx="260">
                  <c:v>44029.0</c:v>
                </c:pt>
                <c:pt idx="261">
                  <c:v>2735.0</c:v>
                </c:pt>
                <c:pt idx="262">
                  <c:v>44420.0</c:v>
                </c:pt>
                <c:pt idx="263">
                  <c:v>48736.0</c:v>
                </c:pt>
                <c:pt idx="264">
                  <c:v>9017.0</c:v>
                </c:pt>
                <c:pt idx="265">
                  <c:v>49666.0</c:v>
                </c:pt>
                <c:pt idx="266">
                  <c:v>3150.0</c:v>
                </c:pt>
                <c:pt idx="267">
                  <c:v>9444.0</c:v>
                </c:pt>
                <c:pt idx="268">
                  <c:v>42473.0</c:v>
                </c:pt>
                <c:pt idx="269">
                  <c:v>46241.0</c:v>
                </c:pt>
                <c:pt idx="270">
                  <c:v>2704.0</c:v>
                </c:pt>
                <c:pt idx="271">
                  <c:v>3223.0</c:v>
                </c:pt>
                <c:pt idx="272">
                  <c:v>46299.0</c:v>
                </c:pt>
                <c:pt idx="273">
                  <c:v>5260.0</c:v>
                </c:pt>
                <c:pt idx="274">
                  <c:v>46068.0</c:v>
                </c:pt>
                <c:pt idx="275">
                  <c:v>46590.0</c:v>
                </c:pt>
                <c:pt idx="276">
                  <c:v>2928.0</c:v>
                </c:pt>
                <c:pt idx="277">
                  <c:v>7428.0</c:v>
                </c:pt>
                <c:pt idx="278">
                  <c:v>47889.0</c:v>
                </c:pt>
                <c:pt idx="279">
                  <c:v>47038.0</c:v>
                </c:pt>
                <c:pt idx="280">
                  <c:v>46892.0</c:v>
                </c:pt>
                <c:pt idx="281">
                  <c:v>3007.0</c:v>
                </c:pt>
                <c:pt idx="282">
                  <c:v>51004.0</c:v>
                </c:pt>
                <c:pt idx="283">
                  <c:v>3133.0</c:v>
                </c:pt>
                <c:pt idx="284">
                  <c:v>51498.0</c:v>
                </c:pt>
                <c:pt idx="285">
                  <c:v>46568.0</c:v>
                </c:pt>
                <c:pt idx="286">
                  <c:v>49410.0</c:v>
                </c:pt>
                <c:pt idx="287">
                  <c:v>48662.0</c:v>
                </c:pt>
                <c:pt idx="288">
                  <c:v>44467.0</c:v>
                </c:pt>
                <c:pt idx="289">
                  <c:v>48397.0</c:v>
                </c:pt>
                <c:pt idx="290">
                  <c:v>3005.0</c:v>
                </c:pt>
                <c:pt idx="291">
                  <c:v>45355.0</c:v>
                </c:pt>
                <c:pt idx="292">
                  <c:v>9092.0</c:v>
                </c:pt>
                <c:pt idx="293">
                  <c:v>49889.0</c:v>
                </c:pt>
                <c:pt idx="294">
                  <c:v>2869.0</c:v>
                </c:pt>
                <c:pt idx="295">
                  <c:v>8554.0</c:v>
                </c:pt>
                <c:pt idx="296">
                  <c:v>50295.0</c:v>
                </c:pt>
                <c:pt idx="297">
                  <c:v>46385.0</c:v>
                </c:pt>
                <c:pt idx="298">
                  <c:v>54424.0</c:v>
                </c:pt>
                <c:pt idx="299">
                  <c:v>10583.0</c:v>
                </c:pt>
                <c:pt idx="300">
                  <c:v>55644.0</c:v>
                </c:pt>
                <c:pt idx="301">
                  <c:v>3350.0</c:v>
                </c:pt>
                <c:pt idx="302">
                  <c:v>3416.0</c:v>
                </c:pt>
                <c:pt idx="303">
                  <c:v>9622.0</c:v>
                </c:pt>
                <c:pt idx="304">
                  <c:v>50051.0</c:v>
                </c:pt>
                <c:pt idx="305">
                  <c:v>45829.0</c:v>
                </c:pt>
                <c:pt idx="306">
                  <c:v>50210.0</c:v>
                </c:pt>
                <c:pt idx="307">
                  <c:v>10219.0</c:v>
                </c:pt>
                <c:pt idx="308">
                  <c:v>57542.0</c:v>
                </c:pt>
                <c:pt idx="309">
                  <c:v>54164.0</c:v>
                </c:pt>
                <c:pt idx="310">
                  <c:v>9844.0</c:v>
                </c:pt>
                <c:pt idx="311">
                  <c:v>53118.0</c:v>
                </c:pt>
                <c:pt idx="312">
                  <c:v>3244.0</c:v>
                </c:pt>
                <c:pt idx="313">
                  <c:v>3491.0</c:v>
                </c:pt>
                <c:pt idx="314">
                  <c:v>3528.0</c:v>
                </c:pt>
                <c:pt idx="315">
                  <c:v>53414.0</c:v>
                </c:pt>
                <c:pt idx="316">
                  <c:v>55627.0</c:v>
                </c:pt>
                <c:pt idx="317">
                  <c:v>3555.0</c:v>
                </c:pt>
                <c:pt idx="318">
                  <c:v>58062.0</c:v>
                </c:pt>
                <c:pt idx="319">
                  <c:v>56409.0</c:v>
                </c:pt>
                <c:pt idx="320">
                  <c:v>3242.0</c:v>
                </c:pt>
                <c:pt idx="321">
                  <c:v>3316.0</c:v>
                </c:pt>
                <c:pt idx="322">
                  <c:v>9192.0</c:v>
                </c:pt>
                <c:pt idx="323">
                  <c:v>55292.0</c:v>
                </c:pt>
                <c:pt idx="324">
                  <c:v>50805.0</c:v>
                </c:pt>
                <c:pt idx="325">
                  <c:v>61504.0</c:v>
                </c:pt>
                <c:pt idx="326">
                  <c:v>60551.0</c:v>
                </c:pt>
                <c:pt idx="327">
                  <c:v>57826.0</c:v>
                </c:pt>
                <c:pt idx="328">
                  <c:v>57495.0</c:v>
                </c:pt>
                <c:pt idx="329">
                  <c:v>51486.0</c:v>
                </c:pt>
                <c:pt idx="330">
                  <c:v>3047.0</c:v>
                </c:pt>
                <c:pt idx="331">
                  <c:v>57295.0</c:v>
                </c:pt>
                <c:pt idx="332">
                  <c:v>51823.0</c:v>
                </c:pt>
                <c:pt idx="333">
                  <c:v>3587.0</c:v>
                </c:pt>
                <c:pt idx="334">
                  <c:v>5165.0</c:v>
                </c:pt>
                <c:pt idx="335">
                  <c:v>58245.0</c:v>
                </c:pt>
                <c:pt idx="336">
                  <c:v>10105.0</c:v>
                </c:pt>
                <c:pt idx="337">
                  <c:v>62576.0</c:v>
                </c:pt>
                <c:pt idx="338">
                  <c:v>58862.0</c:v>
                </c:pt>
                <c:pt idx="339">
                  <c:v>5101.0</c:v>
                </c:pt>
                <c:pt idx="340">
                  <c:v>52745.0</c:v>
                </c:pt>
                <c:pt idx="341">
                  <c:v>3533.0</c:v>
                </c:pt>
                <c:pt idx="342">
                  <c:v>56647.0</c:v>
                </c:pt>
                <c:pt idx="343">
                  <c:v>54933.0</c:v>
                </c:pt>
                <c:pt idx="344">
                  <c:v>3597.0</c:v>
                </c:pt>
                <c:pt idx="345">
                  <c:v>3694.0</c:v>
                </c:pt>
                <c:pt idx="346">
                  <c:v>61404.0</c:v>
                </c:pt>
                <c:pt idx="347">
                  <c:v>59953.0</c:v>
                </c:pt>
                <c:pt idx="348">
                  <c:v>3660.0</c:v>
                </c:pt>
                <c:pt idx="349">
                  <c:v>57278.0</c:v>
                </c:pt>
                <c:pt idx="350">
                  <c:v>9733.0</c:v>
                </c:pt>
                <c:pt idx="351">
                  <c:v>61874.0</c:v>
                </c:pt>
                <c:pt idx="352">
                  <c:v>3612.0</c:v>
                </c:pt>
                <c:pt idx="353">
                  <c:v>59586.0</c:v>
                </c:pt>
                <c:pt idx="354">
                  <c:v>63664.0</c:v>
                </c:pt>
                <c:pt idx="355">
                  <c:v>60463.0</c:v>
                </c:pt>
                <c:pt idx="356">
                  <c:v>3794.0</c:v>
                </c:pt>
                <c:pt idx="357">
                  <c:v>64829.0</c:v>
                </c:pt>
                <c:pt idx="358">
                  <c:v>61168.0</c:v>
                </c:pt>
                <c:pt idx="359">
                  <c:v>3444.0</c:v>
                </c:pt>
                <c:pt idx="360">
                  <c:v>60981.0</c:v>
                </c:pt>
                <c:pt idx="361">
                  <c:v>63830.0</c:v>
                </c:pt>
                <c:pt idx="362">
                  <c:v>59725.0</c:v>
                </c:pt>
                <c:pt idx="363">
                  <c:v>3685.0</c:v>
                </c:pt>
                <c:pt idx="364">
                  <c:v>59250.0</c:v>
                </c:pt>
                <c:pt idx="365">
                  <c:v>6877.0</c:v>
                </c:pt>
                <c:pt idx="366">
                  <c:v>60789.0</c:v>
                </c:pt>
                <c:pt idx="367">
                  <c:v>53788.0</c:v>
                </c:pt>
                <c:pt idx="368">
                  <c:v>3493.0</c:v>
                </c:pt>
                <c:pt idx="369">
                  <c:v>3420.0</c:v>
                </c:pt>
                <c:pt idx="370">
                  <c:v>55494.0</c:v>
                </c:pt>
                <c:pt idx="371">
                  <c:v>3914.0</c:v>
                </c:pt>
                <c:pt idx="372">
                  <c:v>3769.0</c:v>
                </c:pt>
                <c:pt idx="373">
                  <c:v>3838.0</c:v>
                </c:pt>
                <c:pt idx="374">
                  <c:v>3816.0</c:v>
                </c:pt>
                <c:pt idx="375">
                  <c:v>64980.0</c:v>
                </c:pt>
                <c:pt idx="376">
                  <c:v>57574.0</c:v>
                </c:pt>
                <c:pt idx="377">
                  <c:v>3397.0</c:v>
                </c:pt>
                <c:pt idx="378">
                  <c:v>54679.0</c:v>
                </c:pt>
                <c:pt idx="379">
                  <c:v>10084.0</c:v>
                </c:pt>
                <c:pt idx="380">
                  <c:v>66581.0</c:v>
                </c:pt>
                <c:pt idx="381">
                  <c:v>3762.0</c:v>
                </c:pt>
                <c:pt idx="382">
                  <c:v>67484.0</c:v>
                </c:pt>
                <c:pt idx="383">
                  <c:v>62990.0</c:v>
                </c:pt>
                <c:pt idx="384">
                  <c:v>10910.0</c:v>
                </c:pt>
                <c:pt idx="385">
                  <c:v>61400.0</c:v>
                </c:pt>
                <c:pt idx="386">
                  <c:v>62788.0</c:v>
                </c:pt>
                <c:pt idx="387">
                  <c:v>59076.0</c:v>
                </c:pt>
                <c:pt idx="388">
                  <c:v>58397.0</c:v>
                </c:pt>
                <c:pt idx="389">
                  <c:v>3702.0</c:v>
                </c:pt>
                <c:pt idx="390">
                  <c:v>56771.0</c:v>
                </c:pt>
                <c:pt idx="391">
                  <c:v>3842.0</c:v>
                </c:pt>
                <c:pt idx="392">
                  <c:v>62296.0</c:v>
                </c:pt>
                <c:pt idx="393">
                  <c:v>3853.0</c:v>
                </c:pt>
                <c:pt idx="394">
                  <c:v>61948.0</c:v>
                </c:pt>
                <c:pt idx="395">
                  <c:v>64101.0</c:v>
                </c:pt>
                <c:pt idx="396">
                  <c:v>3926.0</c:v>
                </c:pt>
                <c:pt idx="397">
                  <c:v>7084.0</c:v>
                </c:pt>
                <c:pt idx="398">
                  <c:v>64573.0</c:v>
                </c:pt>
                <c:pt idx="399">
                  <c:v>3611.0</c:v>
                </c:pt>
                <c:pt idx="400">
                  <c:v>63142.0</c:v>
                </c:pt>
                <c:pt idx="401">
                  <c:v>3961.0</c:v>
                </c:pt>
                <c:pt idx="402">
                  <c:v>4277.0</c:v>
                </c:pt>
                <c:pt idx="403">
                  <c:v>4074.0</c:v>
                </c:pt>
                <c:pt idx="404">
                  <c:v>4072.0</c:v>
                </c:pt>
                <c:pt idx="405">
                  <c:v>3949.0</c:v>
                </c:pt>
                <c:pt idx="406">
                  <c:v>11119.0</c:v>
                </c:pt>
                <c:pt idx="407">
                  <c:v>63313.0</c:v>
                </c:pt>
                <c:pt idx="408">
                  <c:v>65256.0</c:v>
                </c:pt>
                <c:pt idx="409">
                  <c:v>4163.0</c:v>
                </c:pt>
                <c:pt idx="410">
                  <c:v>4006.0</c:v>
                </c:pt>
                <c:pt idx="411">
                  <c:v>4277.0</c:v>
                </c:pt>
                <c:pt idx="412">
                  <c:v>4026.0</c:v>
                </c:pt>
                <c:pt idx="413">
                  <c:v>59382.0</c:v>
                </c:pt>
                <c:pt idx="414">
                  <c:v>63497.0</c:v>
                </c:pt>
                <c:pt idx="415">
                  <c:v>62590.0</c:v>
                </c:pt>
              </c:numCache>
            </c:numRef>
          </c:yVal>
          <c:smooth val="0"/>
        </c:ser>
        <c:ser>
          <c:idx val="4"/>
          <c:order val="3"/>
          <c:tx>
            <c:strRef>
              <c:f>'[1]cse-full-smem-act-on-dr-4-epmem'!$O$1</c:f>
              <c:strCache>
                <c:ptCount val="1"/>
                <c:pt idx="0">
                  <c:v>E2: DR 4</c:v>
                </c:pt>
              </c:strCache>
            </c:strRef>
          </c:tx>
          <c:spPr>
            <a:ln w="28575">
              <a:noFill/>
            </a:ln>
          </c:spPr>
          <c:marker>
            <c:symbol val="circle"/>
            <c:size val="7"/>
            <c:spPr>
              <a:solidFill>
                <a:schemeClr val="accent2"/>
              </a:solidFill>
              <a:ln>
                <a:solidFill>
                  <a:schemeClr val="accent2">
                    <a:lumMod val="50000"/>
                  </a:schemeClr>
                </a:solidFill>
              </a:ln>
            </c:spPr>
          </c:marker>
          <c:xVal>
            <c:numRef>
              <c:f>'[1]cse-full-smem-act-on-dr-4-epmem'!$B$2:$B$417</c:f>
              <c:numCache>
                <c:formatCode>General</c:formatCode>
                <c:ptCount val="416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</c:numCache>
            </c:numRef>
          </c:xVal>
          <c:yVal>
            <c:numRef>
              <c:f>'[1]cse-full-smem-act-on-dr-4-epmem'!$O$2:$O$417</c:f>
              <c:numCache>
                <c:formatCode>General</c:formatCode>
                <c:ptCount val="416"/>
                <c:pt idx="0">
                  <c:v>7593.0</c:v>
                </c:pt>
                <c:pt idx="1">
                  <c:v>4522.0</c:v>
                </c:pt>
                <c:pt idx="2">
                  <c:v>4917.0</c:v>
                </c:pt>
                <c:pt idx="3">
                  <c:v>960.0</c:v>
                </c:pt>
                <c:pt idx="4">
                  <c:v>5949.0</c:v>
                </c:pt>
                <c:pt idx="5">
                  <c:v>790.0</c:v>
                </c:pt>
                <c:pt idx="6">
                  <c:v>6139.0</c:v>
                </c:pt>
                <c:pt idx="7">
                  <c:v>4163.0</c:v>
                </c:pt>
                <c:pt idx="8">
                  <c:v>6712.0</c:v>
                </c:pt>
                <c:pt idx="9">
                  <c:v>792.0</c:v>
                </c:pt>
                <c:pt idx="10">
                  <c:v>906.0</c:v>
                </c:pt>
                <c:pt idx="11">
                  <c:v>6606.0</c:v>
                </c:pt>
                <c:pt idx="12">
                  <c:v>7241.0</c:v>
                </c:pt>
                <c:pt idx="13">
                  <c:v>5119.0</c:v>
                </c:pt>
                <c:pt idx="14">
                  <c:v>776.0</c:v>
                </c:pt>
                <c:pt idx="15">
                  <c:v>776.0</c:v>
                </c:pt>
                <c:pt idx="16">
                  <c:v>7346.0</c:v>
                </c:pt>
                <c:pt idx="17">
                  <c:v>1023.0</c:v>
                </c:pt>
                <c:pt idx="18">
                  <c:v>8169.0</c:v>
                </c:pt>
                <c:pt idx="19">
                  <c:v>844.0</c:v>
                </c:pt>
                <c:pt idx="20">
                  <c:v>1158.0</c:v>
                </c:pt>
                <c:pt idx="21">
                  <c:v>8780.0</c:v>
                </c:pt>
                <c:pt idx="22">
                  <c:v>6980.0</c:v>
                </c:pt>
                <c:pt idx="23">
                  <c:v>920.0</c:v>
                </c:pt>
                <c:pt idx="24">
                  <c:v>865.0</c:v>
                </c:pt>
                <c:pt idx="25">
                  <c:v>1094.0</c:v>
                </c:pt>
                <c:pt idx="26">
                  <c:v>1090.0</c:v>
                </c:pt>
                <c:pt idx="27">
                  <c:v>1148.0</c:v>
                </c:pt>
                <c:pt idx="28">
                  <c:v>1138.0</c:v>
                </c:pt>
                <c:pt idx="29">
                  <c:v>2848.0</c:v>
                </c:pt>
                <c:pt idx="30">
                  <c:v>8644.0</c:v>
                </c:pt>
                <c:pt idx="31">
                  <c:v>876.0</c:v>
                </c:pt>
                <c:pt idx="32">
                  <c:v>10188.0</c:v>
                </c:pt>
                <c:pt idx="33">
                  <c:v>3388.0</c:v>
                </c:pt>
                <c:pt idx="34">
                  <c:v>8782.0</c:v>
                </c:pt>
                <c:pt idx="35">
                  <c:v>8002.0</c:v>
                </c:pt>
                <c:pt idx="36">
                  <c:v>1520.0</c:v>
                </c:pt>
                <c:pt idx="37">
                  <c:v>7234.0</c:v>
                </c:pt>
                <c:pt idx="38">
                  <c:v>855.0</c:v>
                </c:pt>
                <c:pt idx="39">
                  <c:v>962.0</c:v>
                </c:pt>
                <c:pt idx="40">
                  <c:v>970.0</c:v>
                </c:pt>
                <c:pt idx="41">
                  <c:v>3035.0</c:v>
                </c:pt>
                <c:pt idx="42">
                  <c:v>10680.0</c:v>
                </c:pt>
                <c:pt idx="43">
                  <c:v>1033.0</c:v>
                </c:pt>
                <c:pt idx="44">
                  <c:v>7632.0</c:v>
                </c:pt>
                <c:pt idx="45">
                  <c:v>978.0</c:v>
                </c:pt>
                <c:pt idx="46">
                  <c:v>2854.0</c:v>
                </c:pt>
                <c:pt idx="47">
                  <c:v>11667.0</c:v>
                </c:pt>
                <c:pt idx="48">
                  <c:v>1216.0</c:v>
                </c:pt>
                <c:pt idx="49">
                  <c:v>1256.0</c:v>
                </c:pt>
                <c:pt idx="50">
                  <c:v>11794.0</c:v>
                </c:pt>
                <c:pt idx="51">
                  <c:v>9737.0</c:v>
                </c:pt>
                <c:pt idx="52">
                  <c:v>918.0</c:v>
                </c:pt>
                <c:pt idx="53">
                  <c:v>11930.0</c:v>
                </c:pt>
                <c:pt idx="54">
                  <c:v>12813.0</c:v>
                </c:pt>
                <c:pt idx="55">
                  <c:v>11091.0</c:v>
                </c:pt>
                <c:pt idx="56">
                  <c:v>3514.0</c:v>
                </c:pt>
                <c:pt idx="57">
                  <c:v>12253.0</c:v>
                </c:pt>
                <c:pt idx="58">
                  <c:v>1172.0</c:v>
                </c:pt>
                <c:pt idx="59">
                  <c:v>13528.0</c:v>
                </c:pt>
                <c:pt idx="60">
                  <c:v>1337.0</c:v>
                </c:pt>
                <c:pt idx="61">
                  <c:v>13816.0</c:v>
                </c:pt>
                <c:pt idx="62">
                  <c:v>1409.0</c:v>
                </c:pt>
                <c:pt idx="63">
                  <c:v>1084.0</c:v>
                </c:pt>
                <c:pt idx="64">
                  <c:v>13034.0</c:v>
                </c:pt>
                <c:pt idx="65">
                  <c:v>4603.0</c:v>
                </c:pt>
                <c:pt idx="66">
                  <c:v>15123.0</c:v>
                </c:pt>
                <c:pt idx="67">
                  <c:v>15095.0</c:v>
                </c:pt>
                <c:pt idx="68">
                  <c:v>1082.0</c:v>
                </c:pt>
                <c:pt idx="69">
                  <c:v>15398.0</c:v>
                </c:pt>
                <c:pt idx="70">
                  <c:v>13267.0</c:v>
                </c:pt>
                <c:pt idx="71">
                  <c:v>13239.0</c:v>
                </c:pt>
                <c:pt idx="72">
                  <c:v>1081.0</c:v>
                </c:pt>
                <c:pt idx="73">
                  <c:v>3436.0</c:v>
                </c:pt>
                <c:pt idx="74">
                  <c:v>15047.0</c:v>
                </c:pt>
                <c:pt idx="75">
                  <c:v>4527.0</c:v>
                </c:pt>
                <c:pt idx="76">
                  <c:v>16149.0</c:v>
                </c:pt>
                <c:pt idx="77">
                  <c:v>1155.0</c:v>
                </c:pt>
                <c:pt idx="78">
                  <c:v>17076.0</c:v>
                </c:pt>
                <c:pt idx="79">
                  <c:v>17858.0</c:v>
                </c:pt>
                <c:pt idx="80">
                  <c:v>5202.0</c:v>
                </c:pt>
                <c:pt idx="81">
                  <c:v>16314.0</c:v>
                </c:pt>
                <c:pt idx="82">
                  <c:v>1312.0</c:v>
                </c:pt>
                <c:pt idx="83">
                  <c:v>17868.0</c:v>
                </c:pt>
                <c:pt idx="84">
                  <c:v>14466.0</c:v>
                </c:pt>
                <c:pt idx="85">
                  <c:v>1213.0</c:v>
                </c:pt>
                <c:pt idx="86">
                  <c:v>17809.0</c:v>
                </c:pt>
                <c:pt idx="87">
                  <c:v>18715.0</c:v>
                </c:pt>
                <c:pt idx="88">
                  <c:v>16512.0</c:v>
                </c:pt>
                <c:pt idx="89">
                  <c:v>3900.0</c:v>
                </c:pt>
                <c:pt idx="90">
                  <c:v>19035.0</c:v>
                </c:pt>
                <c:pt idx="91">
                  <c:v>1545.0</c:v>
                </c:pt>
                <c:pt idx="92">
                  <c:v>19284.0</c:v>
                </c:pt>
                <c:pt idx="93">
                  <c:v>18257.0</c:v>
                </c:pt>
                <c:pt idx="94">
                  <c:v>5060.0</c:v>
                </c:pt>
                <c:pt idx="95">
                  <c:v>18162.0</c:v>
                </c:pt>
                <c:pt idx="96">
                  <c:v>17746.0</c:v>
                </c:pt>
                <c:pt idx="97">
                  <c:v>4496.0</c:v>
                </c:pt>
                <c:pt idx="98">
                  <c:v>19936.0</c:v>
                </c:pt>
                <c:pt idx="99">
                  <c:v>1392.0</c:v>
                </c:pt>
                <c:pt idx="100">
                  <c:v>20011.0</c:v>
                </c:pt>
                <c:pt idx="101">
                  <c:v>5177.0</c:v>
                </c:pt>
                <c:pt idx="102">
                  <c:v>21243.0</c:v>
                </c:pt>
                <c:pt idx="103">
                  <c:v>1544.0</c:v>
                </c:pt>
                <c:pt idx="104">
                  <c:v>21844.0</c:v>
                </c:pt>
                <c:pt idx="105">
                  <c:v>19629.0</c:v>
                </c:pt>
                <c:pt idx="106">
                  <c:v>20639.0</c:v>
                </c:pt>
                <c:pt idx="107">
                  <c:v>5868.0</c:v>
                </c:pt>
                <c:pt idx="108">
                  <c:v>21658.0</c:v>
                </c:pt>
                <c:pt idx="109">
                  <c:v>1597.0</c:v>
                </c:pt>
                <c:pt idx="110">
                  <c:v>1732.0</c:v>
                </c:pt>
                <c:pt idx="111">
                  <c:v>1703.0</c:v>
                </c:pt>
                <c:pt idx="112">
                  <c:v>19748.0</c:v>
                </c:pt>
                <c:pt idx="113">
                  <c:v>1394.0</c:v>
                </c:pt>
                <c:pt idx="114">
                  <c:v>5845.0</c:v>
                </c:pt>
                <c:pt idx="115">
                  <c:v>22212.0</c:v>
                </c:pt>
                <c:pt idx="116">
                  <c:v>1519.0</c:v>
                </c:pt>
                <c:pt idx="117">
                  <c:v>19602.0</c:v>
                </c:pt>
                <c:pt idx="118">
                  <c:v>2174.0</c:v>
                </c:pt>
                <c:pt idx="119">
                  <c:v>18052.0</c:v>
                </c:pt>
                <c:pt idx="120">
                  <c:v>1521.0</c:v>
                </c:pt>
                <c:pt idx="121">
                  <c:v>21803.0</c:v>
                </c:pt>
                <c:pt idx="122">
                  <c:v>22620.0</c:v>
                </c:pt>
                <c:pt idx="123">
                  <c:v>5699.0</c:v>
                </c:pt>
                <c:pt idx="124">
                  <c:v>21691.0</c:v>
                </c:pt>
                <c:pt idx="125">
                  <c:v>20137.0</c:v>
                </c:pt>
                <c:pt idx="126">
                  <c:v>22251.0</c:v>
                </c:pt>
                <c:pt idx="127">
                  <c:v>19879.0</c:v>
                </c:pt>
                <c:pt idx="128">
                  <c:v>1562.0</c:v>
                </c:pt>
                <c:pt idx="129">
                  <c:v>21216.0</c:v>
                </c:pt>
                <c:pt idx="130">
                  <c:v>1751.0</c:v>
                </c:pt>
                <c:pt idx="131">
                  <c:v>23127.0</c:v>
                </c:pt>
                <c:pt idx="132">
                  <c:v>25099.0</c:v>
                </c:pt>
                <c:pt idx="133">
                  <c:v>24454.0</c:v>
                </c:pt>
                <c:pt idx="134">
                  <c:v>1816.0</c:v>
                </c:pt>
                <c:pt idx="135">
                  <c:v>21391.0</c:v>
                </c:pt>
                <c:pt idx="136">
                  <c:v>21818.0</c:v>
                </c:pt>
                <c:pt idx="137">
                  <c:v>5055.0</c:v>
                </c:pt>
                <c:pt idx="138">
                  <c:v>24884.0</c:v>
                </c:pt>
                <c:pt idx="139">
                  <c:v>20633.0</c:v>
                </c:pt>
                <c:pt idx="140">
                  <c:v>5009.0</c:v>
                </c:pt>
                <c:pt idx="141">
                  <c:v>24921.0</c:v>
                </c:pt>
                <c:pt idx="142">
                  <c:v>23661.0</c:v>
                </c:pt>
                <c:pt idx="143">
                  <c:v>23995.0</c:v>
                </c:pt>
                <c:pt idx="144">
                  <c:v>1627.0</c:v>
                </c:pt>
                <c:pt idx="145">
                  <c:v>1880.0</c:v>
                </c:pt>
                <c:pt idx="146">
                  <c:v>1911.0</c:v>
                </c:pt>
                <c:pt idx="147">
                  <c:v>23700.0</c:v>
                </c:pt>
                <c:pt idx="148">
                  <c:v>1886.0</c:v>
                </c:pt>
                <c:pt idx="149">
                  <c:v>23846.0</c:v>
                </c:pt>
                <c:pt idx="150">
                  <c:v>23963.0</c:v>
                </c:pt>
                <c:pt idx="151">
                  <c:v>23808.0</c:v>
                </c:pt>
                <c:pt idx="152">
                  <c:v>23424.0</c:v>
                </c:pt>
                <c:pt idx="153">
                  <c:v>1860.0</c:v>
                </c:pt>
                <c:pt idx="154">
                  <c:v>22927.0</c:v>
                </c:pt>
                <c:pt idx="155">
                  <c:v>1565.0</c:v>
                </c:pt>
                <c:pt idx="156">
                  <c:v>21864.0</c:v>
                </c:pt>
                <c:pt idx="157">
                  <c:v>22722.0</c:v>
                </c:pt>
                <c:pt idx="158">
                  <c:v>1862.0</c:v>
                </c:pt>
                <c:pt idx="159">
                  <c:v>5325.0</c:v>
                </c:pt>
                <c:pt idx="160">
                  <c:v>25882.0</c:v>
                </c:pt>
                <c:pt idx="161">
                  <c:v>21183.0</c:v>
                </c:pt>
                <c:pt idx="162">
                  <c:v>1879.0</c:v>
                </c:pt>
                <c:pt idx="163">
                  <c:v>25773.0</c:v>
                </c:pt>
                <c:pt idx="164">
                  <c:v>1578.0</c:v>
                </c:pt>
                <c:pt idx="165">
                  <c:v>24658.0</c:v>
                </c:pt>
                <c:pt idx="166">
                  <c:v>6576.0</c:v>
                </c:pt>
                <c:pt idx="167">
                  <c:v>26512.0</c:v>
                </c:pt>
                <c:pt idx="168">
                  <c:v>2204.0</c:v>
                </c:pt>
                <c:pt idx="169">
                  <c:v>2182.0</c:v>
                </c:pt>
                <c:pt idx="170">
                  <c:v>2209.0</c:v>
                </c:pt>
                <c:pt idx="171">
                  <c:v>2212.0</c:v>
                </c:pt>
                <c:pt idx="172">
                  <c:v>2132.0</c:v>
                </c:pt>
                <c:pt idx="173">
                  <c:v>25966.0</c:v>
                </c:pt>
                <c:pt idx="174">
                  <c:v>23614.0</c:v>
                </c:pt>
                <c:pt idx="175">
                  <c:v>2119.0</c:v>
                </c:pt>
                <c:pt idx="176">
                  <c:v>5718.0</c:v>
                </c:pt>
                <c:pt idx="177">
                  <c:v>23110.0</c:v>
                </c:pt>
                <c:pt idx="178">
                  <c:v>1509.0</c:v>
                </c:pt>
                <c:pt idx="179">
                  <c:v>19790.0</c:v>
                </c:pt>
                <c:pt idx="180">
                  <c:v>17333.0</c:v>
                </c:pt>
                <c:pt idx="181">
                  <c:v>20124.0</c:v>
                </c:pt>
                <c:pt idx="182">
                  <c:v>21030.0</c:v>
                </c:pt>
                <c:pt idx="183">
                  <c:v>16328.0</c:v>
                </c:pt>
                <c:pt idx="184">
                  <c:v>17971.0</c:v>
                </c:pt>
                <c:pt idx="185">
                  <c:v>2107.0</c:v>
                </c:pt>
                <c:pt idx="186">
                  <c:v>16133.0</c:v>
                </c:pt>
                <c:pt idx="187">
                  <c:v>1489.0</c:v>
                </c:pt>
                <c:pt idx="188">
                  <c:v>19991.0</c:v>
                </c:pt>
                <c:pt idx="189">
                  <c:v>18845.0</c:v>
                </c:pt>
                <c:pt idx="190">
                  <c:v>1499.0</c:v>
                </c:pt>
                <c:pt idx="191">
                  <c:v>1485.0</c:v>
                </c:pt>
                <c:pt idx="192">
                  <c:v>17371.0</c:v>
                </c:pt>
                <c:pt idx="193">
                  <c:v>1445.0</c:v>
                </c:pt>
                <c:pt idx="194">
                  <c:v>2233.0</c:v>
                </c:pt>
                <c:pt idx="195">
                  <c:v>16908.0</c:v>
                </c:pt>
                <c:pt idx="196">
                  <c:v>1719.0</c:v>
                </c:pt>
                <c:pt idx="197">
                  <c:v>18059.0</c:v>
                </c:pt>
                <c:pt idx="198">
                  <c:v>1347.0</c:v>
                </c:pt>
                <c:pt idx="199">
                  <c:v>20640.0</c:v>
                </c:pt>
                <c:pt idx="200">
                  <c:v>1827.0</c:v>
                </c:pt>
                <c:pt idx="201">
                  <c:v>21013.0</c:v>
                </c:pt>
                <c:pt idx="202">
                  <c:v>1821.0</c:v>
                </c:pt>
                <c:pt idx="203">
                  <c:v>18920.0</c:v>
                </c:pt>
                <c:pt idx="204">
                  <c:v>17605.0</c:v>
                </c:pt>
                <c:pt idx="205">
                  <c:v>1804.0</c:v>
                </c:pt>
                <c:pt idx="206">
                  <c:v>16836.0</c:v>
                </c:pt>
                <c:pt idx="207">
                  <c:v>1676.0</c:v>
                </c:pt>
                <c:pt idx="208">
                  <c:v>21078.0</c:v>
                </c:pt>
                <c:pt idx="209">
                  <c:v>1711.0</c:v>
                </c:pt>
                <c:pt idx="210">
                  <c:v>5470.0</c:v>
                </c:pt>
                <c:pt idx="211">
                  <c:v>21442.0</c:v>
                </c:pt>
                <c:pt idx="212">
                  <c:v>17856.0</c:v>
                </c:pt>
                <c:pt idx="213">
                  <c:v>2114.0</c:v>
                </c:pt>
                <c:pt idx="214">
                  <c:v>17911.0</c:v>
                </c:pt>
                <c:pt idx="215">
                  <c:v>1742.0</c:v>
                </c:pt>
                <c:pt idx="216">
                  <c:v>17665.0</c:v>
                </c:pt>
                <c:pt idx="217">
                  <c:v>2150.0</c:v>
                </c:pt>
                <c:pt idx="218">
                  <c:v>2982.0</c:v>
                </c:pt>
                <c:pt idx="219">
                  <c:v>19050.0</c:v>
                </c:pt>
                <c:pt idx="220">
                  <c:v>19231.0</c:v>
                </c:pt>
                <c:pt idx="221">
                  <c:v>1469.0</c:v>
                </c:pt>
                <c:pt idx="222">
                  <c:v>23199.0</c:v>
                </c:pt>
                <c:pt idx="223">
                  <c:v>20773.0</c:v>
                </c:pt>
                <c:pt idx="224">
                  <c:v>21893.0</c:v>
                </c:pt>
                <c:pt idx="225">
                  <c:v>20297.0</c:v>
                </c:pt>
                <c:pt idx="226">
                  <c:v>20614.0</c:v>
                </c:pt>
                <c:pt idx="227">
                  <c:v>3184.0</c:v>
                </c:pt>
                <c:pt idx="228">
                  <c:v>19870.0</c:v>
                </c:pt>
                <c:pt idx="229">
                  <c:v>1518.0</c:v>
                </c:pt>
                <c:pt idx="230">
                  <c:v>4641.0</c:v>
                </c:pt>
                <c:pt idx="231">
                  <c:v>22252.0</c:v>
                </c:pt>
                <c:pt idx="232">
                  <c:v>18125.0</c:v>
                </c:pt>
                <c:pt idx="233">
                  <c:v>4801.0</c:v>
                </c:pt>
                <c:pt idx="234">
                  <c:v>20249.0</c:v>
                </c:pt>
                <c:pt idx="235">
                  <c:v>1406.0</c:v>
                </c:pt>
                <c:pt idx="236">
                  <c:v>22242.0</c:v>
                </c:pt>
                <c:pt idx="237">
                  <c:v>23280.0</c:v>
                </c:pt>
                <c:pt idx="238">
                  <c:v>20659.0</c:v>
                </c:pt>
                <c:pt idx="239">
                  <c:v>1796.0</c:v>
                </c:pt>
                <c:pt idx="240">
                  <c:v>4569.0</c:v>
                </c:pt>
                <c:pt idx="241">
                  <c:v>21971.0</c:v>
                </c:pt>
                <c:pt idx="242">
                  <c:v>5155.0</c:v>
                </c:pt>
                <c:pt idx="243">
                  <c:v>23009.0</c:v>
                </c:pt>
                <c:pt idx="244">
                  <c:v>19831.0</c:v>
                </c:pt>
                <c:pt idx="245">
                  <c:v>22313.0</c:v>
                </c:pt>
                <c:pt idx="246">
                  <c:v>6804.0</c:v>
                </c:pt>
                <c:pt idx="247">
                  <c:v>24512.0</c:v>
                </c:pt>
                <c:pt idx="248">
                  <c:v>1659.0</c:v>
                </c:pt>
                <c:pt idx="249">
                  <c:v>2557.0</c:v>
                </c:pt>
                <c:pt idx="250">
                  <c:v>1852.0</c:v>
                </c:pt>
                <c:pt idx="251">
                  <c:v>22852.0</c:v>
                </c:pt>
                <c:pt idx="252">
                  <c:v>21217.0</c:v>
                </c:pt>
                <c:pt idx="253">
                  <c:v>22449.0</c:v>
                </c:pt>
                <c:pt idx="254">
                  <c:v>1637.0</c:v>
                </c:pt>
                <c:pt idx="255">
                  <c:v>24496.0</c:v>
                </c:pt>
                <c:pt idx="256">
                  <c:v>20917.0</c:v>
                </c:pt>
                <c:pt idx="257">
                  <c:v>1792.0</c:v>
                </c:pt>
                <c:pt idx="258">
                  <c:v>23828.0</c:v>
                </c:pt>
                <c:pt idx="259">
                  <c:v>22158.0</c:v>
                </c:pt>
                <c:pt idx="260">
                  <c:v>4947.0</c:v>
                </c:pt>
                <c:pt idx="261">
                  <c:v>22756.0</c:v>
                </c:pt>
                <c:pt idx="262">
                  <c:v>2314.0</c:v>
                </c:pt>
                <c:pt idx="263">
                  <c:v>2020.0</c:v>
                </c:pt>
                <c:pt idx="264">
                  <c:v>1948.0</c:v>
                </c:pt>
                <c:pt idx="265">
                  <c:v>6611.0</c:v>
                </c:pt>
                <c:pt idx="266">
                  <c:v>25360.0</c:v>
                </c:pt>
                <c:pt idx="267">
                  <c:v>1624.0</c:v>
                </c:pt>
                <c:pt idx="268">
                  <c:v>1585.0</c:v>
                </c:pt>
                <c:pt idx="269">
                  <c:v>24067.0</c:v>
                </c:pt>
                <c:pt idx="270">
                  <c:v>21272.0</c:v>
                </c:pt>
                <c:pt idx="271">
                  <c:v>1677.0</c:v>
                </c:pt>
                <c:pt idx="272">
                  <c:v>21859.0</c:v>
                </c:pt>
                <c:pt idx="273">
                  <c:v>20019.0</c:v>
                </c:pt>
                <c:pt idx="274">
                  <c:v>1909.0</c:v>
                </c:pt>
                <c:pt idx="275">
                  <c:v>1954.0</c:v>
                </c:pt>
                <c:pt idx="276">
                  <c:v>5443.0</c:v>
                </c:pt>
                <c:pt idx="277">
                  <c:v>25742.0</c:v>
                </c:pt>
                <c:pt idx="278">
                  <c:v>22184.0</c:v>
                </c:pt>
                <c:pt idx="279">
                  <c:v>23060.0</c:v>
                </c:pt>
                <c:pt idx="280">
                  <c:v>23021.0</c:v>
                </c:pt>
                <c:pt idx="281">
                  <c:v>5018.0</c:v>
                </c:pt>
                <c:pt idx="282">
                  <c:v>26137.0</c:v>
                </c:pt>
                <c:pt idx="283">
                  <c:v>1834.0</c:v>
                </c:pt>
                <c:pt idx="284">
                  <c:v>1614.0</c:v>
                </c:pt>
                <c:pt idx="285">
                  <c:v>1848.0</c:v>
                </c:pt>
                <c:pt idx="286">
                  <c:v>1799.0</c:v>
                </c:pt>
                <c:pt idx="287">
                  <c:v>20817.0</c:v>
                </c:pt>
                <c:pt idx="288">
                  <c:v>1708.0</c:v>
                </c:pt>
                <c:pt idx="289">
                  <c:v>20868.0</c:v>
                </c:pt>
                <c:pt idx="290">
                  <c:v>4958.0</c:v>
                </c:pt>
                <c:pt idx="291">
                  <c:v>25236.0</c:v>
                </c:pt>
                <c:pt idx="292">
                  <c:v>1753.0</c:v>
                </c:pt>
                <c:pt idx="293">
                  <c:v>25723.0</c:v>
                </c:pt>
                <c:pt idx="294">
                  <c:v>22920.0</c:v>
                </c:pt>
                <c:pt idx="295">
                  <c:v>20427.0</c:v>
                </c:pt>
                <c:pt idx="296">
                  <c:v>1740.0</c:v>
                </c:pt>
                <c:pt idx="297">
                  <c:v>1624.0</c:v>
                </c:pt>
                <c:pt idx="298">
                  <c:v>22489.0</c:v>
                </c:pt>
                <c:pt idx="299">
                  <c:v>3384.0</c:v>
                </c:pt>
                <c:pt idx="300">
                  <c:v>20582.0</c:v>
                </c:pt>
                <c:pt idx="301">
                  <c:v>25810.0</c:v>
                </c:pt>
                <c:pt idx="302">
                  <c:v>23511.0</c:v>
                </c:pt>
                <c:pt idx="303">
                  <c:v>1750.0</c:v>
                </c:pt>
                <c:pt idx="304">
                  <c:v>2193.0</c:v>
                </c:pt>
                <c:pt idx="305">
                  <c:v>3796.0</c:v>
                </c:pt>
                <c:pt idx="306">
                  <c:v>22813.0</c:v>
                </c:pt>
                <c:pt idx="307">
                  <c:v>23885.0</c:v>
                </c:pt>
                <c:pt idx="308">
                  <c:v>2954.0</c:v>
                </c:pt>
                <c:pt idx="309">
                  <c:v>21461.0</c:v>
                </c:pt>
                <c:pt idx="310">
                  <c:v>1679.0</c:v>
                </c:pt>
                <c:pt idx="311">
                  <c:v>24198.0</c:v>
                </c:pt>
                <c:pt idx="312">
                  <c:v>27609.0</c:v>
                </c:pt>
                <c:pt idx="313">
                  <c:v>1999.0</c:v>
                </c:pt>
                <c:pt idx="314">
                  <c:v>24474.0</c:v>
                </c:pt>
                <c:pt idx="315">
                  <c:v>2002.0</c:v>
                </c:pt>
                <c:pt idx="316">
                  <c:v>1981.0</c:v>
                </c:pt>
                <c:pt idx="317">
                  <c:v>22921.0</c:v>
                </c:pt>
                <c:pt idx="318">
                  <c:v>24358.0</c:v>
                </c:pt>
                <c:pt idx="319">
                  <c:v>2100.0</c:v>
                </c:pt>
                <c:pt idx="320">
                  <c:v>29097.0</c:v>
                </c:pt>
                <c:pt idx="321">
                  <c:v>2543.0</c:v>
                </c:pt>
                <c:pt idx="322">
                  <c:v>28235.0</c:v>
                </c:pt>
                <c:pt idx="323">
                  <c:v>1933.0</c:v>
                </c:pt>
                <c:pt idx="324">
                  <c:v>25184.0</c:v>
                </c:pt>
                <c:pt idx="325">
                  <c:v>1904.0</c:v>
                </c:pt>
                <c:pt idx="326">
                  <c:v>24861.0</c:v>
                </c:pt>
                <c:pt idx="327">
                  <c:v>31851.0</c:v>
                </c:pt>
                <c:pt idx="328">
                  <c:v>32071.0</c:v>
                </c:pt>
                <c:pt idx="329">
                  <c:v>28892.0</c:v>
                </c:pt>
                <c:pt idx="330">
                  <c:v>6716.0</c:v>
                </c:pt>
                <c:pt idx="331">
                  <c:v>2114.0</c:v>
                </c:pt>
                <c:pt idx="332">
                  <c:v>30167.0</c:v>
                </c:pt>
                <c:pt idx="333">
                  <c:v>24236.0</c:v>
                </c:pt>
                <c:pt idx="334">
                  <c:v>25636.0</c:v>
                </c:pt>
                <c:pt idx="335">
                  <c:v>3127.0</c:v>
                </c:pt>
                <c:pt idx="336">
                  <c:v>27021.0</c:v>
                </c:pt>
                <c:pt idx="337">
                  <c:v>28909.0</c:v>
                </c:pt>
                <c:pt idx="338">
                  <c:v>2012.0</c:v>
                </c:pt>
                <c:pt idx="339">
                  <c:v>6221.0</c:v>
                </c:pt>
                <c:pt idx="340">
                  <c:v>31298.0</c:v>
                </c:pt>
                <c:pt idx="341">
                  <c:v>28605.0</c:v>
                </c:pt>
                <c:pt idx="342">
                  <c:v>25405.0</c:v>
                </c:pt>
                <c:pt idx="343">
                  <c:v>2132.0</c:v>
                </c:pt>
                <c:pt idx="344">
                  <c:v>28167.0</c:v>
                </c:pt>
                <c:pt idx="345">
                  <c:v>2153.0</c:v>
                </c:pt>
                <c:pt idx="346">
                  <c:v>4188.0</c:v>
                </c:pt>
                <c:pt idx="347">
                  <c:v>29188.0</c:v>
                </c:pt>
                <c:pt idx="348">
                  <c:v>2171.0</c:v>
                </c:pt>
                <c:pt idx="349">
                  <c:v>30965.0</c:v>
                </c:pt>
                <c:pt idx="350">
                  <c:v>2183.0</c:v>
                </c:pt>
                <c:pt idx="351">
                  <c:v>3271.0</c:v>
                </c:pt>
                <c:pt idx="352">
                  <c:v>30771.0</c:v>
                </c:pt>
                <c:pt idx="353">
                  <c:v>6241.0</c:v>
                </c:pt>
                <c:pt idx="354">
                  <c:v>30864.0</c:v>
                </c:pt>
                <c:pt idx="355">
                  <c:v>29364.0</c:v>
                </c:pt>
                <c:pt idx="356">
                  <c:v>3565.0</c:v>
                </c:pt>
                <c:pt idx="357">
                  <c:v>31460.0</c:v>
                </c:pt>
                <c:pt idx="358">
                  <c:v>2799.0</c:v>
                </c:pt>
                <c:pt idx="359">
                  <c:v>2326.0</c:v>
                </c:pt>
                <c:pt idx="360">
                  <c:v>2302.0</c:v>
                </c:pt>
                <c:pt idx="361">
                  <c:v>2230.0</c:v>
                </c:pt>
                <c:pt idx="362">
                  <c:v>5058.0</c:v>
                </c:pt>
                <c:pt idx="363">
                  <c:v>31987.0</c:v>
                </c:pt>
                <c:pt idx="364">
                  <c:v>4097.0</c:v>
                </c:pt>
                <c:pt idx="365">
                  <c:v>2254.0</c:v>
                </c:pt>
                <c:pt idx="366">
                  <c:v>27105.0</c:v>
                </c:pt>
                <c:pt idx="367">
                  <c:v>2527.0</c:v>
                </c:pt>
                <c:pt idx="368">
                  <c:v>32540.0</c:v>
                </c:pt>
                <c:pt idx="369">
                  <c:v>2525.0</c:v>
                </c:pt>
                <c:pt idx="370">
                  <c:v>2259.0</c:v>
                </c:pt>
                <c:pt idx="371">
                  <c:v>35199.0</c:v>
                </c:pt>
                <c:pt idx="372">
                  <c:v>28149.0</c:v>
                </c:pt>
                <c:pt idx="373">
                  <c:v>4289.0</c:v>
                </c:pt>
                <c:pt idx="374">
                  <c:v>30545.0</c:v>
                </c:pt>
                <c:pt idx="375">
                  <c:v>2375.0</c:v>
                </c:pt>
                <c:pt idx="376">
                  <c:v>2427.0</c:v>
                </c:pt>
                <c:pt idx="377">
                  <c:v>2336.0</c:v>
                </c:pt>
                <c:pt idx="378">
                  <c:v>2390.0</c:v>
                </c:pt>
                <c:pt idx="379">
                  <c:v>34045.0</c:v>
                </c:pt>
                <c:pt idx="380">
                  <c:v>2506.0</c:v>
                </c:pt>
                <c:pt idx="381">
                  <c:v>32311.0</c:v>
                </c:pt>
                <c:pt idx="382">
                  <c:v>32692.0</c:v>
                </c:pt>
                <c:pt idx="383">
                  <c:v>2479.0</c:v>
                </c:pt>
                <c:pt idx="384">
                  <c:v>4696.0</c:v>
                </c:pt>
                <c:pt idx="385">
                  <c:v>34530.0</c:v>
                </c:pt>
                <c:pt idx="386">
                  <c:v>34898.0</c:v>
                </c:pt>
                <c:pt idx="387">
                  <c:v>3028.0</c:v>
                </c:pt>
                <c:pt idx="388">
                  <c:v>2454.0</c:v>
                </c:pt>
                <c:pt idx="389">
                  <c:v>2473.0</c:v>
                </c:pt>
                <c:pt idx="390">
                  <c:v>2516.0</c:v>
                </c:pt>
                <c:pt idx="391">
                  <c:v>2794.0</c:v>
                </c:pt>
                <c:pt idx="392">
                  <c:v>2482.0</c:v>
                </c:pt>
                <c:pt idx="393">
                  <c:v>33758.0</c:v>
                </c:pt>
                <c:pt idx="394">
                  <c:v>35523.0</c:v>
                </c:pt>
                <c:pt idx="395">
                  <c:v>2520.0</c:v>
                </c:pt>
                <c:pt idx="396">
                  <c:v>2458.0</c:v>
                </c:pt>
                <c:pt idx="397">
                  <c:v>2487.0</c:v>
                </c:pt>
                <c:pt idx="398">
                  <c:v>2505.0</c:v>
                </c:pt>
                <c:pt idx="399">
                  <c:v>2470.0</c:v>
                </c:pt>
                <c:pt idx="400">
                  <c:v>35317.0</c:v>
                </c:pt>
                <c:pt idx="401">
                  <c:v>32053.0</c:v>
                </c:pt>
                <c:pt idx="402">
                  <c:v>2410.0</c:v>
                </c:pt>
                <c:pt idx="403">
                  <c:v>2413.0</c:v>
                </c:pt>
                <c:pt idx="404">
                  <c:v>2521.0</c:v>
                </c:pt>
                <c:pt idx="405">
                  <c:v>7230.0</c:v>
                </c:pt>
                <c:pt idx="406">
                  <c:v>38776.0</c:v>
                </c:pt>
              </c:numCache>
            </c:numRef>
          </c:yVal>
          <c:smooth val="0"/>
        </c:ser>
        <c:ser>
          <c:idx val="0"/>
          <c:order val="4"/>
          <c:tx>
            <c:strRef>
              <c:f>'[1]cse-full-smem-act-on-dr-5-epmem'!$O$1</c:f>
              <c:strCache>
                <c:ptCount val="1"/>
                <c:pt idx="0">
                  <c:v>E2: DR 5</c:v>
                </c:pt>
              </c:strCache>
            </c:strRef>
          </c:tx>
          <c:spPr>
            <a:ln w="28575">
              <a:noFill/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chemeClr val="accent1">
                    <a:lumMod val="50000"/>
                  </a:schemeClr>
                </a:solidFill>
              </a:ln>
            </c:spPr>
          </c:marker>
          <c:xVal>
            <c:numRef>
              <c:f>'[1]cse-full-smem-act-on-dr-5-epmem'!$B$2:$B$470</c:f>
              <c:numCache>
                <c:formatCode>General</c:formatCode>
                <c:ptCount val="469"/>
                <c:pt idx="0">
                  <c:v>10.0</c:v>
                </c:pt>
                <c:pt idx="1">
                  <c:v>20.0</c:v>
                </c:pt>
                <c:pt idx="2">
                  <c:v>30.0</c:v>
                </c:pt>
                <c:pt idx="3">
                  <c:v>40.0</c:v>
                </c:pt>
                <c:pt idx="4">
                  <c:v>50.0</c:v>
                </c:pt>
                <c:pt idx="5">
                  <c:v>60.0</c:v>
                </c:pt>
                <c:pt idx="6">
                  <c:v>70.0</c:v>
                </c:pt>
                <c:pt idx="7">
                  <c:v>80.0</c:v>
                </c:pt>
                <c:pt idx="8">
                  <c:v>90.0</c:v>
                </c:pt>
                <c:pt idx="9">
                  <c:v>100.0</c:v>
                </c:pt>
                <c:pt idx="10">
                  <c:v>110.0</c:v>
                </c:pt>
                <c:pt idx="11">
                  <c:v>120.0</c:v>
                </c:pt>
                <c:pt idx="12">
                  <c:v>130.0</c:v>
                </c:pt>
                <c:pt idx="13">
                  <c:v>140.0</c:v>
                </c:pt>
                <c:pt idx="14">
                  <c:v>150.0</c:v>
                </c:pt>
                <c:pt idx="15">
                  <c:v>160.0</c:v>
                </c:pt>
                <c:pt idx="16">
                  <c:v>170.0</c:v>
                </c:pt>
                <c:pt idx="17">
                  <c:v>180.0</c:v>
                </c:pt>
                <c:pt idx="18">
                  <c:v>190.0</c:v>
                </c:pt>
                <c:pt idx="19">
                  <c:v>200.0</c:v>
                </c:pt>
                <c:pt idx="20">
                  <c:v>210.0</c:v>
                </c:pt>
                <c:pt idx="21">
                  <c:v>220.0</c:v>
                </c:pt>
                <c:pt idx="22">
                  <c:v>230.0</c:v>
                </c:pt>
                <c:pt idx="23">
                  <c:v>240.0</c:v>
                </c:pt>
                <c:pt idx="24">
                  <c:v>250.0</c:v>
                </c:pt>
                <c:pt idx="25">
                  <c:v>260.0</c:v>
                </c:pt>
                <c:pt idx="26">
                  <c:v>270.0</c:v>
                </c:pt>
                <c:pt idx="27">
                  <c:v>280.0</c:v>
                </c:pt>
                <c:pt idx="28">
                  <c:v>290.0</c:v>
                </c:pt>
                <c:pt idx="29">
                  <c:v>300.0</c:v>
                </c:pt>
                <c:pt idx="30">
                  <c:v>310.0</c:v>
                </c:pt>
                <c:pt idx="31">
                  <c:v>320.0</c:v>
                </c:pt>
                <c:pt idx="32">
                  <c:v>330.0</c:v>
                </c:pt>
                <c:pt idx="33">
                  <c:v>340.0</c:v>
                </c:pt>
                <c:pt idx="34">
                  <c:v>350.0</c:v>
                </c:pt>
                <c:pt idx="35">
                  <c:v>360.0</c:v>
                </c:pt>
                <c:pt idx="36">
                  <c:v>370.0</c:v>
                </c:pt>
                <c:pt idx="37">
                  <c:v>380.0</c:v>
                </c:pt>
                <c:pt idx="38">
                  <c:v>390.0</c:v>
                </c:pt>
                <c:pt idx="39">
                  <c:v>400.0</c:v>
                </c:pt>
                <c:pt idx="40">
                  <c:v>410.0</c:v>
                </c:pt>
                <c:pt idx="41">
                  <c:v>420.0</c:v>
                </c:pt>
                <c:pt idx="42">
                  <c:v>430.0</c:v>
                </c:pt>
                <c:pt idx="43">
                  <c:v>440.0</c:v>
                </c:pt>
                <c:pt idx="44">
                  <c:v>450.0</c:v>
                </c:pt>
                <c:pt idx="45">
                  <c:v>460.0</c:v>
                </c:pt>
                <c:pt idx="46">
                  <c:v>470.0</c:v>
                </c:pt>
                <c:pt idx="47">
                  <c:v>480.0</c:v>
                </c:pt>
                <c:pt idx="48">
                  <c:v>490.0</c:v>
                </c:pt>
                <c:pt idx="49">
                  <c:v>500.0</c:v>
                </c:pt>
                <c:pt idx="50">
                  <c:v>510.0</c:v>
                </c:pt>
                <c:pt idx="51">
                  <c:v>520.0</c:v>
                </c:pt>
                <c:pt idx="52">
                  <c:v>530.0</c:v>
                </c:pt>
                <c:pt idx="53">
                  <c:v>540.0</c:v>
                </c:pt>
                <c:pt idx="54">
                  <c:v>550.0</c:v>
                </c:pt>
                <c:pt idx="55">
                  <c:v>560.0</c:v>
                </c:pt>
                <c:pt idx="56">
                  <c:v>570.0</c:v>
                </c:pt>
                <c:pt idx="57">
                  <c:v>580.0</c:v>
                </c:pt>
                <c:pt idx="58">
                  <c:v>590.0</c:v>
                </c:pt>
                <c:pt idx="59">
                  <c:v>600.0</c:v>
                </c:pt>
                <c:pt idx="60">
                  <c:v>610.0</c:v>
                </c:pt>
                <c:pt idx="61">
                  <c:v>620.0</c:v>
                </c:pt>
                <c:pt idx="62">
                  <c:v>630.0</c:v>
                </c:pt>
                <c:pt idx="63">
                  <c:v>640.0</c:v>
                </c:pt>
                <c:pt idx="64">
                  <c:v>650.0</c:v>
                </c:pt>
                <c:pt idx="65">
                  <c:v>660.0</c:v>
                </c:pt>
                <c:pt idx="66">
                  <c:v>670.0</c:v>
                </c:pt>
                <c:pt idx="67">
                  <c:v>680.0</c:v>
                </c:pt>
                <c:pt idx="68">
                  <c:v>690.0</c:v>
                </c:pt>
                <c:pt idx="69">
                  <c:v>700.0</c:v>
                </c:pt>
                <c:pt idx="70">
                  <c:v>710.0</c:v>
                </c:pt>
                <c:pt idx="71">
                  <c:v>720.0</c:v>
                </c:pt>
                <c:pt idx="72">
                  <c:v>730.0</c:v>
                </c:pt>
                <c:pt idx="73">
                  <c:v>740.0</c:v>
                </c:pt>
                <c:pt idx="74">
                  <c:v>750.0</c:v>
                </c:pt>
                <c:pt idx="75">
                  <c:v>760.0</c:v>
                </c:pt>
                <c:pt idx="76">
                  <c:v>770.0</c:v>
                </c:pt>
                <c:pt idx="77">
                  <c:v>780.0</c:v>
                </c:pt>
                <c:pt idx="78">
                  <c:v>790.0</c:v>
                </c:pt>
                <c:pt idx="79">
                  <c:v>800.0</c:v>
                </c:pt>
                <c:pt idx="80">
                  <c:v>810.0</c:v>
                </c:pt>
                <c:pt idx="81">
                  <c:v>820.0</c:v>
                </c:pt>
                <c:pt idx="82">
                  <c:v>830.0</c:v>
                </c:pt>
                <c:pt idx="83">
                  <c:v>840.0</c:v>
                </c:pt>
                <c:pt idx="84">
                  <c:v>850.0</c:v>
                </c:pt>
                <c:pt idx="85">
                  <c:v>860.0</c:v>
                </c:pt>
                <c:pt idx="86">
                  <c:v>870.0</c:v>
                </c:pt>
                <c:pt idx="87">
                  <c:v>880.0</c:v>
                </c:pt>
                <c:pt idx="88">
                  <c:v>890.0</c:v>
                </c:pt>
                <c:pt idx="89">
                  <c:v>900.0</c:v>
                </c:pt>
                <c:pt idx="90">
                  <c:v>910.0</c:v>
                </c:pt>
                <c:pt idx="91">
                  <c:v>920.0</c:v>
                </c:pt>
                <c:pt idx="92">
                  <c:v>930.0</c:v>
                </c:pt>
                <c:pt idx="93">
                  <c:v>940.0</c:v>
                </c:pt>
                <c:pt idx="94">
                  <c:v>950.0</c:v>
                </c:pt>
                <c:pt idx="95">
                  <c:v>960.0</c:v>
                </c:pt>
                <c:pt idx="96">
                  <c:v>970.0</c:v>
                </c:pt>
                <c:pt idx="97">
                  <c:v>980.0</c:v>
                </c:pt>
                <c:pt idx="98">
                  <c:v>990.0</c:v>
                </c:pt>
                <c:pt idx="99">
                  <c:v>1000.0</c:v>
                </c:pt>
                <c:pt idx="100">
                  <c:v>1010.0</c:v>
                </c:pt>
                <c:pt idx="101">
                  <c:v>1020.0</c:v>
                </c:pt>
                <c:pt idx="102">
                  <c:v>1030.0</c:v>
                </c:pt>
                <c:pt idx="103">
                  <c:v>1040.0</c:v>
                </c:pt>
                <c:pt idx="104">
                  <c:v>1050.0</c:v>
                </c:pt>
                <c:pt idx="105">
                  <c:v>1060.0</c:v>
                </c:pt>
                <c:pt idx="106">
                  <c:v>1070.0</c:v>
                </c:pt>
                <c:pt idx="107">
                  <c:v>1080.0</c:v>
                </c:pt>
                <c:pt idx="108">
                  <c:v>1090.0</c:v>
                </c:pt>
                <c:pt idx="109">
                  <c:v>1100.0</c:v>
                </c:pt>
                <c:pt idx="110">
                  <c:v>1110.0</c:v>
                </c:pt>
                <c:pt idx="111">
                  <c:v>1120.0</c:v>
                </c:pt>
                <c:pt idx="112">
                  <c:v>1130.0</c:v>
                </c:pt>
                <c:pt idx="113">
                  <c:v>1140.0</c:v>
                </c:pt>
                <c:pt idx="114">
                  <c:v>1150.0</c:v>
                </c:pt>
                <c:pt idx="115">
                  <c:v>1160.0</c:v>
                </c:pt>
                <c:pt idx="116">
                  <c:v>1170.0</c:v>
                </c:pt>
                <c:pt idx="117">
                  <c:v>1180.0</c:v>
                </c:pt>
                <c:pt idx="118">
                  <c:v>1190.0</c:v>
                </c:pt>
                <c:pt idx="119">
                  <c:v>1200.0</c:v>
                </c:pt>
                <c:pt idx="120">
                  <c:v>1210.0</c:v>
                </c:pt>
                <c:pt idx="121">
                  <c:v>1220.0</c:v>
                </c:pt>
                <c:pt idx="122">
                  <c:v>1230.0</c:v>
                </c:pt>
                <c:pt idx="123">
                  <c:v>1240.0</c:v>
                </c:pt>
                <c:pt idx="124">
                  <c:v>1250.0</c:v>
                </c:pt>
                <c:pt idx="125">
                  <c:v>1260.0</c:v>
                </c:pt>
                <c:pt idx="126">
                  <c:v>1270.0</c:v>
                </c:pt>
                <c:pt idx="127">
                  <c:v>1280.0</c:v>
                </c:pt>
                <c:pt idx="128">
                  <c:v>1290.0</c:v>
                </c:pt>
                <c:pt idx="129">
                  <c:v>1300.0</c:v>
                </c:pt>
                <c:pt idx="130">
                  <c:v>1310.0</c:v>
                </c:pt>
                <c:pt idx="131">
                  <c:v>1320.0</c:v>
                </c:pt>
                <c:pt idx="132">
                  <c:v>1330.0</c:v>
                </c:pt>
                <c:pt idx="133">
                  <c:v>1340.0</c:v>
                </c:pt>
                <c:pt idx="134">
                  <c:v>1350.0</c:v>
                </c:pt>
                <c:pt idx="135">
                  <c:v>1360.0</c:v>
                </c:pt>
                <c:pt idx="136">
                  <c:v>1370.0</c:v>
                </c:pt>
                <c:pt idx="137">
                  <c:v>1380.0</c:v>
                </c:pt>
                <c:pt idx="138">
                  <c:v>1390.0</c:v>
                </c:pt>
                <c:pt idx="139">
                  <c:v>1400.0</c:v>
                </c:pt>
                <c:pt idx="140">
                  <c:v>1410.0</c:v>
                </c:pt>
                <c:pt idx="141">
                  <c:v>1420.0</c:v>
                </c:pt>
                <c:pt idx="142">
                  <c:v>1430.0</c:v>
                </c:pt>
                <c:pt idx="143">
                  <c:v>1440.0</c:v>
                </c:pt>
                <c:pt idx="144">
                  <c:v>1450.0</c:v>
                </c:pt>
                <c:pt idx="145">
                  <c:v>1460.0</c:v>
                </c:pt>
                <c:pt idx="146">
                  <c:v>1470.0</c:v>
                </c:pt>
                <c:pt idx="147">
                  <c:v>1480.0</c:v>
                </c:pt>
                <c:pt idx="148">
                  <c:v>1490.0</c:v>
                </c:pt>
                <c:pt idx="149">
                  <c:v>1500.0</c:v>
                </c:pt>
                <c:pt idx="150">
                  <c:v>1510.0</c:v>
                </c:pt>
                <c:pt idx="151">
                  <c:v>1520.0</c:v>
                </c:pt>
                <c:pt idx="152">
                  <c:v>1530.0</c:v>
                </c:pt>
                <c:pt idx="153">
                  <c:v>1540.0</c:v>
                </c:pt>
                <c:pt idx="154">
                  <c:v>1550.0</c:v>
                </c:pt>
                <c:pt idx="155">
                  <c:v>1560.0</c:v>
                </c:pt>
                <c:pt idx="156">
                  <c:v>1570.0</c:v>
                </c:pt>
                <c:pt idx="157">
                  <c:v>1580.0</c:v>
                </c:pt>
                <c:pt idx="158">
                  <c:v>1590.0</c:v>
                </c:pt>
                <c:pt idx="159">
                  <c:v>1600.0</c:v>
                </c:pt>
                <c:pt idx="160">
                  <c:v>1610.0</c:v>
                </c:pt>
                <c:pt idx="161">
                  <c:v>1620.0</c:v>
                </c:pt>
                <c:pt idx="162">
                  <c:v>1630.0</c:v>
                </c:pt>
                <c:pt idx="163">
                  <c:v>1640.0</c:v>
                </c:pt>
                <c:pt idx="164">
                  <c:v>1650.0</c:v>
                </c:pt>
                <c:pt idx="165">
                  <c:v>1660.0</c:v>
                </c:pt>
                <c:pt idx="166">
                  <c:v>1670.0</c:v>
                </c:pt>
                <c:pt idx="167">
                  <c:v>1680.0</c:v>
                </c:pt>
                <c:pt idx="168">
                  <c:v>1690.0</c:v>
                </c:pt>
                <c:pt idx="169">
                  <c:v>1700.0</c:v>
                </c:pt>
                <c:pt idx="170">
                  <c:v>1710.0</c:v>
                </c:pt>
                <c:pt idx="171">
                  <c:v>1720.0</c:v>
                </c:pt>
                <c:pt idx="172">
                  <c:v>1730.0</c:v>
                </c:pt>
                <c:pt idx="173">
                  <c:v>1740.0</c:v>
                </c:pt>
                <c:pt idx="174">
                  <c:v>1750.0</c:v>
                </c:pt>
                <c:pt idx="175">
                  <c:v>1760.0</c:v>
                </c:pt>
                <c:pt idx="176">
                  <c:v>1770.0</c:v>
                </c:pt>
                <c:pt idx="177">
                  <c:v>1780.0</c:v>
                </c:pt>
                <c:pt idx="178">
                  <c:v>1790.0</c:v>
                </c:pt>
                <c:pt idx="179">
                  <c:v>1800.0</c:v>
                </c:pt>
                <c:pt idx="180">
                  <c:v>1810.0</c:v>
                </c:pt>
                <c:pt idx="181">
                  <c:v>1820.0</c:v>
                </c:pt>
                <c:pt idx="182">
                  <c:v>1830.0</c:v>
                </c:pt>
                <c:pt idx="183">
                  <c:v>1840.0</c:v>
                </c:pt>
                <c:pt idx="184">
                  <c:v>1850.0</c:v>
                </c:pt>
                <c:pt idx="185">
                  <c:v>1860.0</c:v>
                </c:pt>
                <c:pt idx="186">
                  <c:v>1870.0</c:v>
                </c:pt>
                <c:pt idx="187">
                  <c:v>1880.0</c:v>
                </c:pt>
                <c:pt idx="188">
                  <c:v>1890.0</c:v>
                </c:pt>
                <c:pt idx="189">
                  <c:v>1900.0</c:v>
                </c:pt>
                <c:pt idx="190">
                  <c:v>1910.0</c:v>
                </c:pt>
                <c:pt idx="191">
                  <c:v>1920.0</c:v>
                </c:pt>
                <c:pt idx="192">
                  <c:v>1930.0</c:v>
                </c:pt>
                <c:pt idx="193">
                  <c:v>1940.0</c:v>
                </c:pt>
                <c:pt idx="194">
                  <c:v>1950.0</c:v>
                </c:pt>
                <c:pt idx="195">
                  <c:v>1960.0</c:v>
                </c:pt>
                <c:pt idx="196">
                  <c:v>1970.0</c:v>
                </c:pt>
                <c:pt idx="197">
                  <c:v>1980.0</c:v>
                </c:pt>
                <c:pt idx="198">
                  <c:v>1990.0</c:v>
                </c:pt>
                <c:pt idx="199">
                  <c:v>2000.0</c:v>
                </c:pt>
                <c:pt idx="200">
                  <c:v>2010.0</c:v>
                </c:pt>
                <c:pt idx="201">
                  <c:v>2020.0</c:v>
                </c:pt>
                <c:pt idx="202">
                  <c:v>2030.0</c:v>
                </c:pt>
                <c:pt idx="203">
                  <c:v>2040.0</c:v>
                </c:pt>
                <c:pt idx="204">
                  <c:v>2050.0</c:v>
                </c:pt>
                <c:pt idx="205">
                  <c:v>2060.0</c:v>
                </c:pt>
                <c:pt idx="206">
                  <c:v>2070.0</c:v>
                </c:pt>
                <c:pt idx="207">
                  <c:v>2080.0</c:v>
                </c:pt>
                <c:pt idx="208">
                  <c:v>2090.0</c:v>
                </c:pt>
                <c:pt idx="209">
                  <c:v>2100.0</c:v>
                </c:pt>
                <c:pt idx="210">
                  <c:v>2110.0</c:v>
                </c:pt>
                <c:pt idx="211">
                  <c:v>2120.0</c:v>
                </c:pt>
                <c:pt idx="212">
                  <c:v>2130.0</c:v>
                </c:pt>
                <c:pt idx="213">
                  <c:v>2140.0</c:v>
                </c:pt>
                <c:pt idx="214">
                  <c:v>2150.0</c:v>
                </c:pt>
                <c:pt idx="215">
                  <c:v>2160.0</c:v>
                </c:pt>
                <c:pt idx="216">
                  <c:v>2170.0</c:v>
                </c:pt>
                <c:pt idx="217">
                  <c:v>2180.0</c:v>
                </c:pt>
                <c:pt idx="218">
                  <c:v>2190.0</c:v>
                </c:pt>
                <c:pt idx="219">
                  <c:v>2200.0</c:v>
                </c:pt>
                <c:pt idx="220">
                  <c:v>2210.0</c:v>
                </c:pt>
                <c:pt idx="221">
                  <c:v>2220.0</c:v>
                </c:pt>
                <c:pt idx="222">
                  <c:v>2230.0</c:v>
                </c:pt>
                <c:pt idx="223">
                  <c:v>2240.0</c:v>
                </c:pt>
                <c:pt idx="224">
                  <c:v>2250.0</c:v>
                </c:pt>
                <c:pt idx="225">
                  <c:v>2260.0</c:v>
                </c:pt>
                <c:pt idx="226">
                  <c:v>2270.0</c:v>
                </c:pt>
                <c:pt idx="227">
                  <c:v>2280.0</c:v>
                </c:pt>
                <c:pt idx="228">
                  <c:v>2290.0</c:v>
                </c:pt>
                <c:pt idx="229">
                  <c:v>2300.0</c:v>
                </c:pt>
                <c:pt idx="230">
                  <c:v>2310.0</c:v>
                </c:pt>
                <c:pt idx="231">
                  <c:v>2320.0</c:v>
                </c:pt>
                <c:pt idx="232">
                  <c:v>2330.0</c:v>
                </c:pt>
                <c:pt idx="233">
                  <c:v>2340.0</c:v>
                </c:pt>
                <c:pt idx="234">
                  <c:v>2350.0</c:v>
                </c:pt>
                <c:pt idx="235">
                  <c:v>2360.0</c:v>
                </c:pt>
                <c:pt idx="236">
                  <c:v>2370.0</c:v>
                </c:pt>
                <c:pt idx="237">
                  <c:v>2380.0</c:v>
                </c:pt>
                <c:pt idx="238">
                  <c:v>2390.0</c:v>
                </c:pt>
                <c:pt idx="239">
                  <c:v>2400.0</c:v>
                </c:pt>
                <c:pt idx="240">
                  <c:v>2410.0</c:v>
                </c:pt>
                <c:pt idx="241">
                  <c:v>2420.0</c:v>
                </c:pt>
                <c:pt idx="242">
                  <c:v>2430.0</c:v>
                </c:pt>
                <c:pt idx="243">
                  <c:v>2440.0</c:v>
                </c:pt>
                <c:pt idx="244">
                  <c:v>2450.0</c:v>
                </c:pt>
                <c:pt idx="245">
                  <c:v>2460.0</c:v>
                </c:pt>
                <c:pt idx="246">
                  <c:v>2470.0</c:v>
                </c:pt>
                <c:pt idx="247">
                  <c:v>2480.0</c:v>
                </c:pt>
                <c:pt idx="248">
                  <c:v>2490.0</c:v>
                </c:pt>
                <c:pt idx="249">
                  <c:v>2500.0</c:v>
                </c:pt>
                <c:pt idx="250">
                  <c:v>2510.0</c:v>
                </c:pt>
                <c:pt idx="251">
                  <c:v>2520.0</c:v>
                </c:pt>
                <c:pt idx="252">
                  <c:v>2530.0</c:v>
                </c:pt>
                <c:pt idx="253">
                  <c:v>2540.0</c:v>
                </c:pt>
                <c:pt idx="254">
                  <c:v>2550.0</c:v>
                </c:pt>
                <c:pt idx="255">
                  <c:v>2560.0</c:v>
                </c:pt>
                <c:pt idx="256">
                  <c:v>2570.0</c:v>
                </c:pt>
                <c:pt idx="257">
                  <c:v>2580.0</c:v>
                </c:pt>
                <c:pt idx="258">
                  <c:v>2590.0</c:v>
                </c:pt>
                <c:pt idx="259">
                  <c:v>2600.0</c:v>
                </c:pt>
                <c:pt idx="260">
                  <c:v>2610.0</c:v>
                </c:pt>
                <c:pt idx="261">
                  <c:v>2620.0</c:v>
                </c:pt>
                <c:pt idx="262">
                  <c:v>2630.0</c:v>
                </c:pt>
                <c:pt idx="263">
                  <c:v>2640.0</c:v>
                </c:pt>
                <c:pt idx="264">
                  <c:v>2650.0</c:v>
                </c:pt>
                <c:pt idx="265">
                  <c:v>2660.0</c:v>
                </c:pt>
                <c:pt idx="266">
                  <c:v>2670.0</c:v>
                </c:pt>
                <c:pt idx="267">
                  <c:v>2680.0</c:v>
                </c:pt>
                <c:pt idx="268">
                  <c:v>2690.0</c:v>
                </c:pt>
                <c:pt idx="269">
                  <c:v>2700.0</c:v>
                </c:pt>
                <c:pt idx="270">
                  <c:v>2710.0</c:v>
                </c:pt>
                <c:pt idx="271">
                  <c:v>2720.0</c:v>
                </c:pt>
                <c:pt idx="272">
                  <c:v>2730.0</c:v>
                </c:pt>
                <c:pt idx="273">
                  <c:v>2740.0</c:v>
                </c:pt>
                <c:pt idx="274">
                  <c:v>2750.0</c:v>
                </c:pt>
                <c:pt idx="275">
                  <c:v>2760.0</c:v>
                </c:pt>
                <c:pt idx="276">
                  <c:v>2770.0</c:v>
                </c:pt>
                <c:pt idx="277">
                  <c:v>2780.0</c:v>
                </c:pt>
                <c:pt idx="278">
                  <c:v>2790.0</c:v>
                </c:pt>
                <c:pt idx="279">
                  <c:v>2800.0</c:v>
                </c:pt>
                <c:pt idx="280">
                  <c:v>2810.0</c:v>
                </c:pt>
                <c:pt idx="281">
                  <c:v>2820.0</c:v>
                </c:pt>
                <c:pt idx="282">
                  <c:v>2830.0</c:v>
                </c:pt>
                <c:pt idx="283">
                  <c:v>2840.0</c:v>
                </c:pt>
                <c:pt idx="284">
                  <c:v>2850.0</c:v>
                </c:pt>
                <c:pt idx="285">
                  <c:v>2860.0</c:v>
                </c:pt>
                <c:pt idx="286">
                  <c:v>2870.0</c:v>
                </c:pt>
                <c:pt idx="287">
                  <c:v>2880.0</c:v>
                </c:pt>
                <c:pt idx="288">
                  <c:v>2890.0</c:v>
                </c:pt>
                <c:pt idx="289">
                  <c:v>2900.0</c:v>
                </c:pt>
                <c:pt idx="290">
                  <c:v>2910.0</c:v>
                </c:pt>
                <c:pt idx="291">
                  <c:v>2920.0</c:v>
                </c:pt>
                <c:pt idx="292">
                  <c:v>2930.0</c:v>
                </c:pt>
                <c:pt idx="293">
                  <c:v>2940.0</c:v>
                </c:pt>
                <c:pt idx="294">
                  <c:v>2950.0</c:v>
                </c:pt>
                <c:pt idx="295">
                  <c:v>2960.0</c:v>
                </c:pt>
                <c:pt idx="296">
                  <c:v>2970.0</c:v>
                </c:pt>
                <c:pt idx="297">
                  <c:v>2980.0</c:v>
                </c:pt>
                <c:pt idx="298">
                  <c:v>2990.0</c:v>
                </c:pt>
                <c:pt idx="299">
                  <c:v>3000.0</c:v>
                </c:pt>
                <c:pt idx="300">
                  <c:v>3010.0</c:v>
                </c:pt>
                <c:pt idx="301">
                  <c:v>3020.0</c:v>
                </c:pt>
                <c:pt idx="302">
                  <c:v>3030.0</c:v>
                </c:pt>
                <c:pt idx="303">
                  <c:v>3040.0</c:v>
                </c:pt>
                <c:pt idx="304">
                  <c:v>3050.0</c:v>
                </c:pt>
                <c:pt idx="305">
                  <c:v>3060.0</c:v>
                </c:pt>
                <c:pt idx="306">
                  <c:v>3070.0</c:v>
                </c:pt>
                <c:pt idx="307">
                  <c:v>3080.0</c:v>
                </c:pt>
                <c:pt idx="308">
                  <c:v>3090.0</c:v>
                </c:pt>
                <c:pt idx="309">
                  <c:v>3100.0</c:v>
                </c:pt>
                <c:pt idx="310">
                  <c:v>3110.0</c:v>
                </c:pt>
                <c:pt idx="311">
                  <c:v>3120.0</c:v>
                </c:pt>
                <c:pt idx="312">
                  <c:v>3130.0</c:v>
                </c:pt>
                <c:pt idx="313">
                  <c:v>3140.0</c:v>
                </c:pt>
                <c:pt idx="314">
                  <c:v>3150.0</c:v>
                </c:pt>
                <c:pt idx="315">
                  <c:v>3160.0</c:v>
                </c:pt>
                <c:pt idx="316">
                  <c:v>3170.0</c:v>
                </c:pt>
                <c:pt idx="317">
                  <c:v>3180.0</c:v>
                </c:pt>
                <c:pt idx="318">
                  <c:v>3190.0</c:v>
                </c:pt>
                <c:pt idx="319">
                  <c:v>3200.0</c:v>
                </c:pt>
                <c:pt idx="320">
                  <c:v>3210.0</c:v>
                </c:pt>
                <c:pt idx="321">
                  <c:v>3220.0</c:v>
                </c:pt>
                <c:pt idx="322">
                  <c:v>3230.0</c:v>
                </c:pt>
                <c:pt idx="323">
                  <c:v>3240.0</c:v>
                </c:pt>
                <c:pt idx="324">
                  <c:v>3250.0</c:v>
                </c:pt>
                <c:pt idx="325">
                  <c:v>3260.0</c:v>
                </c:pt>
                <c:pt idx="326">
                  <c:v>3270.0</c:v>
                </c:pt>
                <c:pt idx="327">
                  <c:v>3280.0</c:v>
                </c:pt>
                <c:pt idx="328">
                  <c:v>3290.0</c:v>
                </c:pt>
                <c:pt idx="329">
                  <c:v>3300.0</c:v>
                </c:pt>
                <c:pt idx="330">
                  <c:v>3310.0</c:v>
                </c:pt>
                <c:pt idx="331">
                  <c:v>3320.0</c:v>
                </c:pt>
                <c:pt idx="332">
                  <c:v>3330.0</c:v>
                </c:pt>
                <c:pt idx="333">
                  <c:v>3340.0</c:v>
                </c:pt>
                <c:pt idx="334">
                  <c:v>3350.0</c:v>
                </c:pt>
                <c:pt idx="335">
                  <c:v>3360.0</c:v>
                </c:pt>
                <c:pt idx="336">
                  <c:v>3370.0</c:v>
                </c:pt>
                <c:pt idx="337">
                  <c:v>3380.0</c:v>
                </c:pt>
                <c:pt idx="338">
                  <c:v>3390.0</c:v>
                </c:pt>
                <c:pt idx="339">
                  <c:v>3400.0</c:v>
                </c:pt>
                <c:pt idx="340">
                  <c:v>3410.0</c:v>
                </c:pt>
                <c:pt idx="341">
                  <c:v>3420.0</c:v>
                </c:pt>
                <c:pt idx="342">
                  <c:v>3430.0</c:v>
                </c:pt>
                <c:pt idx="343">
                  <c:v>3440.0</c:v>
                </c:pt>
                <c:pt idx="344">
                  <c:v>3450.0</c:v>
                </c:pt>
                <c:pt idx="345">
                  <c:v>3460.0</c:v>
                </c:pt>
                <c:pt idx="346">
                  <c:v>3470.0</c:v>
                </c:pt>
                <c:pt idx="347">
                  <c:v>3480.0</c:v>
                </c:pt>
                <c:pt idx="348">
                  <c:v>3490.0</c:v>
                </c:pt>
                <c:pt idx="349">
                  <c:v>3500.0</c:v>
                </c:pt>
                <c:pt idx="350">
                  <c:v>3510.0</c:v>
                </c:pt>
                <c:pt idx="351">
                  <c:v>3520.0</c:v>
                </c:pt>
                <c:pt idx="352">
                  <c:v>3530.0</c:v>
                </c:pt>
                <c:pt idx="353">
                  <c:v>3540.0</c:v>
                </c:pt>
                <c:pt idx="354">
                  <c:v>3550.0</c:v>
                </c:pt>
                <c:pt idx="355">
                  <c:v>3560.0</c:v>
                </c:pt>
                <c:pt idx="356">
                  <c:v>3570.0</c:v>
                </c:pt>
                <c:pt idx="357">
                  <c:v>3580.0</c:v>
                </c:pt>
                <c:pt idx="358">
                  <c:v>3590.0</c:v>
                </c:pt>
                <c:pt idx="359">
                  <c:v>3600.0</c:v>
                </c:pt>
                <c:pt idx="360">
                  <c:v>3610.0</c:v>
                </c:pt>
                <c:pt idx="361">
                  <c:v>3620.0</c:v>
                </c:pt>
                <c:pt idx="362">
                  <c:v>3630.0</c:v>
                </c:pt>
                <c:pt idx="363">
                  <c:v>3640.0</c:v>
                </c:pt>
                <c:pt idx="364">
                  <c:v>3650.0</c:v>
                </c:pt>
                <c:pt idx="365">
                  <c:v>3660.0</c:v>
                </c:pt>
                <c:pt idx="366">
                  <c:v>3670.0</c:v>
                </c:pt>
                <c:pt idx="367">
                  <c:v>3680.0</c:v>
                </c:pt>
                <c:pt idx="368">
                  <c:v>3690.0</c:v>
                </c:pt>
                <c:pt idx="369">
                  <c:v>3700.0</c:v>
                </c:pt>
                <c:pt idx="370">
                  <c:v>3710.0</c:v>
                </c:pt>
                <c:pt idx="371">
                  <c:v>3720.0</c:v>
                </c:pt>
                <c:pt idx="372">
                  <c:v>3730.0</c:v>
                </c:pt>
                <c:pt idx="373">
                  <c:v>3740.0</c:v>
                </c:pt>
                <c:pt idx="374">
                  <c:v>3750.0</c:v>
                </c:pt>
                <c:pt idx="375">
                  <c:v>3760.0</c:v>
                </c:pt>
                <c:pt idx="376">
                  <c:v>3770.0</c:v>
                </c:pt>
                <c:pt idx="377">
                  <c:v>3780.0</c:v>
                </c:pt>
                <c:pt idx="378">
                  <c:v>3790.0</c:v>
                </c:pt>
                <c:pt idx="379">
                  <c:v>3800.0</c:v>
                </c:pt>
                <c:pt idx="380">
                  <c:v>3810.0</c:v>
                </c:pt>
                <c:pt idx="381">
                  <c:v>3820.0</c:v>
                </c:pt>
                <c:pt idx="382">
                  <c:v>3830.0</c:v>
                </c:pt>
                <c:pt idx="383">
                  <c:v>3840.0</c:v>
                </c:pt>
                <c:pt idx="384">
                  <c:v>3850.0</c:v>
                </c:pt>
                <c:pt idx="385">
                  <c:v>3860.0</c:v>
                </c:pt>
                <c:pt idx="386">
                  <c:v>3870.0</c:v>
                </c:pt>
                <c:pt idx="387">
                  <c:v>3880.0</c:v>
                </c:pt>
                <c:pt idx="388">
                  <c:v>3890.0</c:v>
                </c:pt>
                <c:pt idx="389">
                  <c:v>3900.0</c:v>
                </c:pt>
                <c:pt idx="390">
                  <c:v>3910.0</c:v>
                </c:pt>
                <c:pt idx="391">
                  <c:v>3920.0</c:v>
                </c:pt>
                <c:pt idx="392">
                  <c:v>3930.0</c:v>
                </c:pt>
                <c:pt idx="393">
                  <c:v>3940.0</c:v>
                </c:pt>
                <c:pt idx="394">
                  <c:v>3950.0</c:v>
                </c:pt>
                <c:pt idx="395">
                  <c:v>3960.0</c:v>
                </c:pt>
                <c:pt idx="396">
                  <c:v>3970.0</c:v>
                </c:pt>
                <c:pt idx="397">
                  <c:v>3980.0</c:v>
                </c:pt>
                <c:pt idx="398">
                  <c:v>3990.0</c:v>
                </c:pt>
                <c:pt idx="399">
                  <c:v>4000.0</c:v>
                </c:pt>
                <c:pt idx="400">
                  <c:v>4010.0</c:v>
                </c:pt>
                <c:pt idx="401">
                  <c:v>4020.0</c:v>
                </c:pt>
                <c:pt idx="402">
                  <c:v>4030.0</c:v>
                </c:pt>
                <c:pt idx="403">
                  <c:v>4040.0</c:v>
                </c:pt>
                <c:pt idx="404">
                  <c:v>4050.0</c:v>
                </c:pt>
                <c:pt idx="405">
                  <c:v>4060.0</c:v>
                </c:pt>
                <c:pt idx="406">
                  <c:v>4070.0</c:v>
                </c:pt>
                <c:pt idx="407">
                  <c:v>4080.0</c:v>
                </c:pt>
                <c:pt idx="408">
                  <c:v>4090.0</c:v>
                </c:pt>
                <c:pt idx="409">
                  <c:v>4100.0</c:v>
                </c:pt>
                <c:pt idx="410">
                  <c:v>4110.0</c:v>
                </c:pt>
                <c:pt idx="411">
                  <c:v>4120.0</c:v>
                </c:pt>
                <c:pt idx="412">
                  <c:v>4130.0</c:v>
                </c:pt>
                <c:pt idx="413">
                  <c:v>4140.0</c:v>
                </c:pt>
                <c:pt idx="414">
                  <c:v>4150.0</c:v>
                </c:pt>
                <c:pt idx="415">
                  <c:v>4160.0</c:v>
                </c:pt>
              </c:numCache>
            </c:numRef>
          </c:xVal>
          <c:yVal>
            <c:numRef>
              <c:f>'[1]cse-full-smem-act-on-dr-5-epmem'!$O$2:$O$470</c:f>
              <c:numCache>
                <c:formatCode>General</c:formatCode>
                <c:ptCount val="469"/>
                <c:pt idx="0">
                  <c:v>8855.0</c:v>
                </c:pt>
                <c:pt idx="1">
                  <c:v>5326.0</c:v>
                </c:pt>
                <c:pt idx="2">
                  <c:v>4799.0</c:v>
                </c:pt>
                <c:pt idx="3">
                  <c:v>650.0</c:v>
                </c:pt>
                <c:pt idx="4">
                  <c:v>5231.0</c:v>
                </c:pt>
                <c:pt idx="5">
                  <c:v>782.0</c:v>
                </c:pt>
                <c:pt idx="6">
                  <c:v>5370.0</c:v>
                </c:pt>
                <c:pt idx="7">
                  <c:v>3822.0</c:v>
                </c:pt>
                <c:pt idx="8">
                  <c:v>2616.0</c:v>
                </c:pt>
                <c:pt idx="9">
                  <c:v>5016.0</c:v>
                </c:pt>
                <c:pt idx="10">
                  <c:v>717.0</c:v>
                </c:pt>
                <c:pt idx="11">
                  <c:v>2059.0</c:v>
                </c:pt>
                <c:pt idx="12">
                  <c:v>5610.0</c:v>
                </c:pt>
                <c:pt idx="13">
                  <c:v>3675.0</c:v>
                </c:pt>
                <c:pt idx="14">
                  <c:v>754.0</c:v>
                </c:pt>
                <c:pt idx="15">
                  <c:v>802.0</c:v>
                </c:pt>
                <c:pt idx="16">
                  <c:v>772.0</c:v>
                </c:pt>
                <c:pt idx="17">
                  <c:v>5430.0</c:v>
                </c:pt>
                <c:pt idx="18">
                  <c:v>3113.0</c:v>
                </c:pt>
                <c:pt idx="19">
                  <c:v>5872.0</c:v>
                </c:pt>
                <c:pt idx="20">
                  <c:v>866.0</c:v>
                </c:pt>
                <c:pt idx="21">
                  <c:v>991.0</c:v>
                </c:pt>
                <c:pt idx="22">
                  <c:v>3362.0</c:v>
                </c:pt>
                <c:pt idx="23">
                  <c:v>5992.0</c:v>
                </c:pt>
                <c:pt idx="24">
                  <c:v>4590.0</c:v>
                </c:pt>
                <c:pt idx="25">
                  <c:v>3418.0</c:v>
                </c:pt>
                <c:pt idx="26">
                  <c:v>805.0</c:v>
                </c:pt>
                <c:pt idx="27">
                  <c:v>946.0</c:v>
                </c:pt>
                <c:pt idx="28">
                  <c:v>966.0</c:v>
                </c:pt>
                <c:pt idx="29">
                  <c:v>1034.0</c:v>
                </c:pt>
                <c:pt idx="30">
                  <c:v>1425.0</c:v>
                </c:pt>
                <c:pt idx="31">
                  <c:v>5017.0</c:v>
                </c:pt>
                <c:pt idx="32">
                  <c:v>926.0</c:v>
                </c:pt>
                <c:pt idx="33">
                  <c:v>4813.0</c:v>
                </c:pt>
                <c:pt idx="34">
                  <c:v>2871.0</c:v>
                </c:pt>
                <c:pt idx="35">
                  <c:v>4554.0</c:v>
                </c:pt>
                <c:pt idx="36">
                  <c:v>2979.0</c:v>
                </c:pt>
                <c:pt idx="37">
                  <c:v>1249.0</c:v>
                </c:pt>
                <c:pt idx="38">
                  <c:v>3771.0</c:v>
                </c:pt>
                <c:pt idx="39">
                  <c:v>1305.0</c:v>
                </c:pt>
                <c:pt idx="40">
                  <c:v>1008.0</c:v>
                </c:pt>
                <c:pt idx="41">
                  <c:v>1367.0</c:v>
                </c:pt>
                <c:pt idx="42">
                  <c:v>1060.0</c:v>
                </c:pt>
                <c:pt idx="43">
                  <c:v>1128.0</c:v>
                </c:pt>
                <c:pt idx="44">
                  <c:v>12155.0</c:v>
                </c:pt>
                <c:pt idx="45">
                  <c:v>2465.0</c:v>
                </c:pt>
                <c:pt idx="46">
                  <c:v>5249.0</c:v>
                </c:pt>
                <c:pt idx="47">
                  <c:v>793.0</c:v>
                </c:pt>
                <c:pt idx="48">
                  <c:v>2493.0</c:v>
                </c:pt>
                <c:pt idx="49">
                  <c:v>6092.0</c:v>
                </c:pt>
                <c:pt idx="50">
                  <c:v>939.0</c:v>
                </c:pt>
                <c:pt idx="51">
                  <c:v>4936.0</c:v>
                </c:pt>
                <c:pt idx="52">
                  <c:v>4673.0</c:v>
                </c:pt>
                <c:pt idx="53">
                  <c:v>840.0</c:v>
                </c:pt>
                <c:pt idx="54">
                  <c:v>5759.0</c:v>
                </c:pt>
                <c:pt idx="55">
                  <c:v>3438.0</c:v>
                </c:pt>
                <c:pt idx="56">
                  <c:v>4807.0</c:v>
                </c:pt>
                <c:pt idx="57">
                  <c:v>824.0</c:v>
                </c:pt>
                <c:pt idx="58">
                  <c:v>5910.0</c:v>
                </c:pt>
                <c:pt idx="59">
                  <c:v>948.0</c:v>
                </c:pt>
                <c:pt idx="60">
                  <c:v>5566.0</c:v>
                </c:pt>
                <c:pt idx="61">
                  <c:v>896.0</c:v>
                </c:pt>
                <c:pt idx="62">
                  <c:v>6000.0</c:v>
                </c:pt>
                <c:pt idx="63">
                  <c:v>932.0</c:v>
                </c:pt>
                <c:pt idx="64">
                  <c:v>852.0</c:v>
                </c:pt>
                <c:pt idx="65">
                  <c:v>5931.0</c:v>
                </c:pt>
                <c:pt idx="66">
                  <c:v>802.0</c:v>
                </c:pt>
                <c:pt idx="67">
                  <c:v>6361.0</c:v>
                </c:pt>
                <c:pt idx="68">
                  <c:v>3259.0</c:v>
                </c:pt>
                <c:pt idx="69">
                  <c:v>6240.0</c:v>
                </c:pt>
                <c:pt idx="70">
                  <c:v>1459.0</c:v>
                </c:pt>
                <c:pt idx="71">
                  <c:v>6033.0</c:v>
                </c:pt>
                <c:pt idx="72">
                  <c:v>4180.0</c:v>
                </c:pt>
                <c:pt idx="73">
                  <c:v>4350.0</c:v>
                </c:pt>
                <c:pt idx="74">
                  <c:v>945.0</c:v>
                </c:pt>
                <c:pt idx="75">
                  <c:v>932.0</c:v>
                </c:pt>
                <c:pt idx="76">
                  <c:v>6969.0</c:v>
                </c:pt>
                <c:pt idx="77">
                  <c:v>2195.0</c:v>
                </c:pt>
                <c:pt idx="78">
                  <c:v>6408.0</c:v>
                </c:pt>
                <c:pt idx="79">
                  <c:v>827.0</c:v>
                </c:pt>
                <c:pt idx="80">
                  <c:v>6943.0</c:v>
                </c:pt>
                <c:pt idx="81">
                  <c:v>6607.0</c:v>
                </c:pt>
                <c:pt idx="82">
                  <c:v>3347.0</c:v>
                </c:pt>
                <c:pt idx="83">
                  <c:v>6907.0</c:v>
                </c:pt>
                <c:pt idx="84">
                  <c:v>898.0</c:v>
                </c:pt>
                <c:pt idx="85">
                  <c:v>965.0</c:v>
                </c:pt>
                <c:pt idx="86">
                  <c:v>6676.0</c:v>
                </c:pt>
                <c:pt idx="87">
                  <c:v>4940.0</c:v>
                </c:pt>
                <c:pt idx="88">
                  <c:v>1290.0</c:v>
                </c:pt>
                <c:pt idx="89">
                  <c:v>6542.0</c:v>
                </c:pt>
                <c:pt idx="90">
                  <c:v>5190.0</c:v>
                </c:pt>
                <c:pt idx="91">
                  <c:v>3482.0</c:v>
                </c:pt>
                <c:pt idx="92">
                  <c:v>806.0</c:v>
                </c:pt>
                <c:pt idx="93">
                  <c:v>5886.0</c:v>
                </c:pt>
                <c:pt idx="94">
                  <c:v>6046.0</c:v>
                </c:pt>
                <c:pt idx="95">
                  <c:v>953.0</c:v>
                </c:pt>
                <c:pt idx="96">
                  <c:v>5821.0</c:v>
                </c:pt>
                <c:pt idx="97">
                  <c:v>4322.0</c:v>
                </c:pt>
                <c:pt idx="98">
                  <c:v>1993.0</c:v>
                </c:pt>
                <c:pt idx="99">
                  <c:v>5397.0</c:v>
                </c:pt>
                <c:pt idx="100">
                  <c:v>5704.0</c:v>
                </c:pt>
                <c:pt idx="101">
                  <c:v>3680.0</c:v>
                </c:pt>
                <c:pt idx="102">
                  <c:v>821.0</c:v>
                </c:pt>
                <c:pt idx="103">
                  <c:v>5091.0</c:v>
                </c:pt>
                <c:pt idx="104">
                  <c:v>6240.0</c:v>
                </c:pt>
                <c:pt idx="105">
                  <c:v>836.0</c:v>
                </c:pt>
                <c:pt idx="106">
                  <c:v>770.0</c:v>
                </c:pt>
                <c:pt idx="107">
                  <c:v>931.0</c:v>
                </c:pt>
                <c:pt idx="108">
                  <c:v>894.0</c:v>
                </c:pt>
                <c:pt idx="109">
                  <c:v>1349.0</c:v>
                </c:pt>
                <c:pt idx="110">
                  <c:v>1047.0</c:v>
                </c:pt>
                <c:pt idx="111">
                  <c:v>3203.0</c:v>
                </c:pt>
                <c:pt idx="112">
                  <c:v>5273.0</c:v>
                </c:pt>
                <c:pt idx="113">
                  <c:v>1621.0</c:v>
                </c:pt>
                <c:pt idx="114">
                  <c:v>1130.0</c:v>
                </c:pt>
                <c:pt idx="115">
                  <c:v>5058.0</c:v>
                </c:pt>
                <c:pt idx="116">
                  <c:v>741.0</c:v>
                </c:pt>
                <c:pt idx="117">
                  <c:v>4006.0</c:v>
                </c:pt>
                <c:pt idx="118">
                  <c:v>954.0</c:v>
                </c:pt>
                <c:pt idx="119">
                  <c:v>972.0</c:v>
                </c:pt>
                <c:pt idx="120">
                  <c:v>3604.0</c:v>
                </c:pt>
                <c:pt idx="121">
                  <c:v>782.0</c:v>
                </c:pt>
                <c:pt idx="122">
                  <c:v>6198.0</c:v>
                </c:pt>
                <c:pt idx="123">
                  <c:v>6273.0</c:v>
                </c:pt>
                <c:pt idx="124">
                  <c:v>3632.0</c:v>
                </c:pt>
                <c:pt idx="125">
                  <c:v>6792.0</c:v>
                </c:pt>
                <c:pt idx="126">
                  <c:v>4663.0</c:v>
                </c:pt>
                <c:pt idx="127">
                  <c:v>1207.0</c:v>
                </c:pt>
                <c:pt idx="128">
                  <c:v>950.0</c:v>
                </c:pt>
                <c:pt idx="129">
                  <c:v>909.0</c:v>
                </c:pt>
                <c:pt idx="130">
                  <c:v>5691.0</c:v>
                </c:pt>
                <c:pt idx="131">
                  <c:v>2986.0</c:v>
                </c:pt>
                <c:pt idx="132">
                  <c:v>6013.0</c:v>
                </c:pt>
                <c:pt idx="133">
                  <c:v>6580.0</c:v>
                </c:pt>
                <c:pt idx="134">
                  <c:v>6798.0</c:v>
                </c:pt>
                <c:pt idx="135">
                  <c:v>1184.0</c:v>
                </c:pt>
                <c:pt idx="136">
                  <c:v>5192.0</c:v>
                </c:pt>
                <c:pt idx="137">
                  <c:v>818.0</c:v>
                </c:pt>
                <c:pt idx="138">
                  <c:v>6427.0</c:v>
                </c:pt>
                <c:pt idx="139">
                  <c:v>2222.0</c:v>
                </c:pt>
                <c:pt idx="140">
                  <c:v>6546.0</c:v>
                </c:pt>
                <c:pt idx="141">
                  <c:v>1309.0</c:v>
                </c:pt>
                <c:pt idx="142">
                  <c:v>932.0</c:v>
                </c:pt>
                <c:pt idx="143">
                  <c:v>1025.0</c:v>
                </c:pt>
                <c:pt idx="144">
                  <c:v>6072.0</c:v>
                </c:pt>
                <c:pt idx="145">
                  <c:v>3532.0</c:v>
                </c:pt>
                <c:pt idx="146">
                  <c:v>5792.0</c:v>
                </c:pt>
                <c:pt idx="147">
                  <c:v>5513.0</c:v>
                </c:pt>
                <c:pt idx="148">
                  <c:v>5364.0</c:v>
                </c:pt>
                <c:pt idx="149">
                  <c:v>4338.0</c:v>
                </c:pt>
                <c:pt idx="150">
                  <c:v>4362.0</c:v>
                </c:pt>
                <c:pt idx="151">
                  <c:v>4652.0</c:v>
                </c:pt>
                <c:pt idx="152">
                  <c:v>1085.0</c:v>
                </c:pt>
                <c:pt idx="153">
                  <c:v>1232.0</c:v>
                </c:pt>
                <c:pt idx="154">
                  <c:v>4737.0</c:v>
                </c:pt>
                <c:pt idx="155">
                  <c:v>5961.0</c:v>
                </c:pt>
                <c:pt idx="156">
                  <c:v>863.0</c:v>
                </c:pt>
                <c:pt idx="157">
                  <c:v>1012.0</c:v>
                </c:pt>
                <c:pt idx="158">
                  <c:v>6251.0</c:v>
                </c:pt>
                <c:pt idx="159">
                  <c:v>1088.0</c:v>
                </c:pt>
                <c:pt idx="160">
                  <c:v>945.0</c:v>
                </c:pt>
                <c:pt idx="161">
                  <c:v>6808.0</c:v>
                </c:pt>
                <c:pt idx="162">
                  <c:v>4610.0</c:v>
                </c:pt>
                <c:pt idx="163">
                  <c:v>1074.0</c:v>
                </c:pt>
                <c:pt idx="164">
                  <c:v>6336.0</c:v>
                </c:pt>
                <c:pt idx="165">
                  <c:v>3444.0</c:v>
                </c:pt>
                <c:pt idx="166">
                  <c:v>6293.0</c:v>
                </c:pt>
                <c:pt idx="167">
                  <c:v>934.0</c:v>
                </c:pt>
                <c:pt idx="168">
                  <c:v>969.0</c:v>
                </c:pt>
                <c:pt idx="169">
                  <c:v>5300.0</c:v>
                </c:pt>
                <c:pt idx="170">
                  <c:v>4273.0</c:v>
                </c:pt>
                <c:pt idx="171">
                  <c:v>2582.0</c:v>
                </c:pt>
                <c:pt idx="172">
                  <c:v>2360.0</c:v>
                </c:pt>
                <c:pt idx="173">
                  <c:v>780.0</c:v>
                </c:pt>
                <c:pt idx="174">
                  <c:v>5400.0</c:v>
                </c:pt>
                <c:pt idx="175">
                  <c:v>1026.0</c:v>
                </c:pt>
                <c:pt idx="176">
                  <c:v>1844.0</c:v>
                </c:pt>
                <c:pt idx="177">
                  <c:v>5146.0</c:v>
                </c:pt>
                <c:pt idx="178">
                  <c:v>826.0</c:v>
                </c:pt>
                <c:pt idx="179">
                  <c:v>3502.0</c:v>
                </c:pt>
                <c:pt idx="180">
                  <c:v>5723.0</c:v>
                </c:pt>
                <c:pt idx="181">
                  <c:v>3196.0</c:v>
                </c:pt>
                <c:pt idx="182">
                  <c:v>5571.0</c:v>
                </c:pt>
                <c:pt idx="183">
                  <c:v>5563.0</c:v>
                </c:pt>
                <c:pt idx="184">
                  <c:v>3691.0</c:v>
                </c:pt>
                <c:pt idx="185">
                  <c:v>3823.0</c:v>
                </c:pt>
                <c:pt idx="186">
                  <c:v>1795.0</c:v>
                </c:pt>
                <c:pt idx="187">
                  <c:v>1912.0</c:v>
                </c:pt>
                <c:pt idx="188">
                  <c:v>6836.0</c:v>
                </c:pt>
                <c:pt idx="189">
                  <c:v>1813.0</c:v>
                </c:pt>
                <c:pt idx="190">
                  <c:v>2131.0</c:v>
                </c:pt>
                <c:pt idx="191">
                  <c:v>7696.0</c:v>
                </c:pt>
                <c:pt idx="192">
                  <c:v>1705.0</c:v>
                </c:pt>
                <c:pt idx="193">
                  <c:v>1605.0</c:v>
                </c:pt>
                <c:pt idx="194">
                  <c:v>1456.0</c:v>
                </c:pt>
                <c:pt idx="195">
                  <c:v>6623.0</c:v>
                </c:pt>
                <c:pt idx="196">
                  <c:v>1146.0</c:v>
                </c:pt>
                <c:pt idx="197">
                  <c:v>1135.0</c:v>
                </c:pt>
                <c:pt idx="198">
                  <c:v>7645.0</c:v>
                </c:pt>
                <c:pt idx="199">
                  <c:v>989.0</c:v>
                </c:pt>
                <c:pt idx="200">
                  <c:v>965.0</c:v>
                </c:pt>
                <c:pt idx="201">
                  <c:v>9303.0</c:v>
                </c:pt>
                <c:pt idx="202">
                  <c:v>3698.0</c:v>
                </c:pt>
                <c:pt idx="203">
                  <c:v>7923.0</c:v>
                </c:pt>
                <c:pt idx="204">
                  <c:v>7741.0</c:v>
                </c:pt>
                <c:pt idx="205">
                  <c:v>5617.0</c:v>
                </c:pt>
                <c:pt idx="206">
                  <c:v>7318.0</c:v>
                </c:pt>
                <c:pt idx="207">
                  <c:v>5291.0</c:v>
                </c:pt>
                <c:pt idx="208">
                  <c:v>4830.0</c:v>
                </c:pt>
                <c:pt idx="209">
                  <c:v>957.0</c:v>
                </c:pt>
                <c:pt idx="210">
                  <c:v>847.0</c:v>
                </c:pt>
                <c:pt idx="211">
                  <c:v>5038.0</c:v>
                </c:pt>
                <c:pt idx="212">
                  <c:v>1146.0</c:v>
                </c:pt>
                <c:pt idx="213">
                  <c:v>5047.0</c:v>
                </c:pt>
                <c:pt idx="214">
                  <c:v>1884.0</c:v>
                </c:pt>
                <c:pt idx="215">
                  <c:v>5088.0</c:v>
                </c:pt>
                <c:pt idx="216">
                  <c:v>750.0</c:v>
                </c:pt>
                <c:pt idx="217">
                  <c:v>5599.0</c:v>
                </c:pt>
                <c:pt idx="218">
                  <c:v>1582.0</c:v>
                </c:pt>
                <c:pt idx="219">
                  <c:v>1313.0</c:v>
                </c:pt>
                <c:pt idx="220">
                  <c:v>5457.0</c:v>
                </c:pt>
                <c:pt idx="221">
                  <c:v>1128.0</c:v>
                </c:pt>
                <c:pt idx="222">
                  <c:v>1755.0</c:v>
                </c:pt>
                <c:pt idx="223">
                  <c:v>5317.0</c:v>
                </c:pt>
                <c:pt idx="224">
                  <c:v>4758.0</c:v>
                </c:pt>
                <c:pt idx="225">
                  <c:v>3357.0</c:v>
                </c:pt>
                <c:pt idx="226">
                  <c:v>6494.0</c:v>
                </c:pt>
                <c:pt idx="227">
                  <c:v>3755.0</c:v>
                </c:pt>
                <c:pt idx="228">
                  <c:v>7047.0</c:v>
                </c:pt>
                <c:pt idx="229">
                  <c:v>7235.0</c:v>
                </c:pt>
                <c:pt idx="230">
                  <c:v>7255.0</c:v>
                </c:pt>
                <c:pt idx="231">
                  <c:v>5351.0</c:v>
                </c:pt>
                <c:pt idx="232">
                  <c:v>5080.0</c:v>
                </c:pt>
                <c:pt idx="233">
                  <c:v>4851.0</c:v>
                </c:pt>
                <c:pt idx="234">
                  <c:v>936.0</c:v>
                </c:pt>
                <c:pt idx="235">
                  <c:v>974.0</c:v>
                </c:pt>
                <c:pt idx="236">
                  <c:v>7096.0</c:v>
                </c:pt>
                <c:pt idx="237">
                  <c:v>5170.0</c:v>
                </c:pt>
                <c:pt idx="238">
                  <c:v>7257.0</c:v>
                </c:pt>
                <c:pt idx="239">
                  <c:v>7010.0</c:v>
                </c:pt>
                <c:pt idx="240">
                  <c:v>5082.0</c:v>
                </c:pt>
                <c:pt idx="241">
                  <c:v>954.0</c:v>
                </c:pt>
                <c:pt idx="242">
                  <c:v>1043.0</c:v>
                </c:pt>
                <c:pt idx="243">
                  <c:v>7020.0</c:v>
                </c:pt>
                <c:pt idx="244">
                  <c:v>5241.0</c:v>
                </c:pt>
                <c:pt idx="245">
                  <c:v>993.0</c:v>
                </c:pt>
                <c:pt idx="246">
                  <c:v>2894.0</c:v>
                </c:pt>
                <c:pt idx="247">
                  <c:v>5702.0</c:v>
                </c:pt>
                <c:pt idx="248">
                  <c:v>4152.0</c:v>
                </c:pt>
                <c:pt idx="249">
                  <c:v>5685.0</c:v>
                </c:pt>
                <c:pt idx="250">
                  <c:v>4075.0</c:v>
                </c:pt>
                <c:pt idx="251">
                  <c:v>5886.0</c:v>
                </c:pt>
                <c:pt idx="252">
                  <c:v>3805.0</c:v>
                </c:pt>
                <c:pt idx="253">
                  <c:v>1045.0</c:v>
                </c:pt>
                <c:pt idx="254">
                  <c:v>5030.0</c:v>
                </c:pt>
                <c:pt idx="255">
                  <c:v>907.0</c:v>
                </c:pt>
                <c:pt idx="256">
                  <c:v>6140.0</c:v>
                </c:pt>
                <c:pt idx="257">
                  <c:v>4007.0</c:v>
                </c:pt>
                <c:pt idx="258">
                  <c:v>1008.0</c:v>
                </c:pt>
                <c:pt idx="259">
                  <c:v>2801.0</c:v>
                </c:pt>
                <c:pt idx="260">
                  <c:v>5680.0</c:v>
                </c:pt>
                <c:pt idx="261">
                  <c:v>2932.0</c:v>
                </c:pt>
                <c:pt idx="262">
                  <c:v>7444.0</c:v>
                </c:pt>
                <c:pt idx="263">
                  <c:v>958.0</c:v>
                </c:pt>
                <c:pt idx="264">
                  <c:v>1071.0</c:v>
                </c:pt>
                <c:pt idx="265">
                  <c:v>1003.0</c:v>
                </c:pt>
                <c:pt idx="266">
                  <c:v>4344.0</c:v>
                </c:pt>
                <c:pt idx="267">
                  <c:v>5971.0</c:v>
                </c:pt>
                <c:pt idx="268">
                  <c:v>938.0</c:v>
                </c:pt>
                <c:pt idx="269">
                  <c:v>921.0</c:v>
                </c:pt>
                <c:pt idx="270">
                  <c:v>1067.0</c:v>
                </c:pt>
                <c:pt idx="271">
                  <c:v>1067.0</c:v>
                </c:pt>
                <c:pt idx="272">
                  <c:v>1038.0</c:v>
                </c:pt>
                <c:pt idx="273">
                  <c:v>5803.0</c:v>
                </c:pt>
                <c:pt idx="274">
                  <c:v>3545.0</c:v>
                </c:pt>
                <c:pt idx="275">
                  <c:v>3016.0</c:v>
                </c:pt>
                <c:pt idx="276">
                  <c:v>5939.0</c:v>
                </c:pt>
                <c:pt idx="277">
                  <c:v>5352.0</c:v>
                </c:pt>
                <c:pt idx="278">
                  <c:v>4010.0</c:v>
                </c:pt>
                <c:pt idx="279">
                  <c:v>3411.0</c:v>
                </c:pt>
                <c:pt idx="280">
                  <c:v>3714.0</c:v>
                </c:pt>
                <c:pt idx="281">
                  <c:v>984.0</c:v>
                </c:pt>
                <c:pt idx="282">
                  <c:v>2617.0</c:v>
                </c:pt>
                <c:pt idx="283">
                  <c:v>5894.0</c:v>
                </c:pt>
                <c:pt idx="284">
                  <c:v>1344.0</c:v>
                </c:pt>
                <c:pt idx="285">
                  <c:v>1155.0</c:v>
                </c:pt>
                <c:pt idx="286">
                  <c:v>1378.0</c:v>
                </c:pt>
                <c:pt idx="287">
                  <c:v>4995.0</c:v>
                </c:pt>
                <c:pt idx="288">
                  <c:v>3403.0</c:v>
                </c:pt>
                <c:pt idx="289">
                  <c:v>1006.0</c:v>
                </c:pt>
                <c:pt idx="290">
                  <c:v>993.0</c:v>
                </c:pt>
                <c:pt idx="291">
                  <c:v>991.0</c:v>
                </c:pt>
                <c:pt idx="292">
                  <c:v>5756.0</c:v>
                </c:pt>
                <c:pt idx="293">
                  <c:v>960.0</c:v>
                </c:pt>
                <c:pt idx="294">
                  <c:v>1054.0</c:v>
                </c:pt>
                <c:pt idx="295">
                  <c:v>5176.0</c:v>
                </c:pt>
                <c:pt idx="296">
                  <c:v>929.0</c:v>
                </c:pt>
                <c:pt idx="297">
                  <c:v>7292.0</c:v>
                </c:pt>
                <c:pt idx="298">
                  <c:v>5059.0</c:v>
                </c:pt>
                <c:pt idx="299">
                  <c:v>980.0</c:v>
                </c:pt>
                <c:pt idx="300">
                  <c:v>2719.0</c:v>
                </c:pt>
                <c:pt idx="301">
                  <c:v>6790.0</c:v>
                </c:pt>
                <c:pt idx="302">
                  <c:v>1018.0</c:v>
                </c:pt>
                <c:pt idx="303">
                  <c:v>1345.0</c:v>
                </c:pt>
                <c:pt idx="304">
                  <c:v>1115.0</c:v>
                </c:pt>
                <c:pt idx="305">
                  <c:v>2839.0</c:v>
                </c:pt>
                <c:pt idx="306">
                  <c:v>6564.0</c:v>
                </c:pt>
                <c:pt idx="307">
                  <c:v>1135.0</c:v>
                </c:pt>
                <c:pt idx="308">
                  <c:v>1125.0</c:v>
                </c:pt>
                <c:pt idx="309">
                  <c:v>1410.0</c:v>
                </c:pt>
                <c:pt idx="310">
                  <c:v>4705.0</c:v>
                </c:pt>
                <c:pt idx="311">
                  <c:v>5218.0</c:v>
                </c:pt>
                <c:pt idx="312">
                  <c:v>929.0</c:v>
                </c:pt>
                <c:pt idx="313">
                  <c:v>3273.0</c:v>
                </c:pt>
                <c:pt idx="314">
                  <c:v>8803.0</c:v>
                </c:pt>
                <c:pt idx="315">
                  <c:v>1007.0</c:v>
                </c:pt>
                <c:pt idx="316">
                  <c:v>7418.0</c:v>
                </c:pt>
                <c:pt idx="317">
                  <c:v>3267.0</c:v>
                </c:pt>
                <c:pt idx="318">
                  <c:v>9076.0</c:v>
                </c:pt>
                <c:pt idx="319">
                  <c:v>7302.0</c:v>
                </c:pt>
                <c:pt idx="320">
                  <c:v>6095.0</c:v>
                </c:pt>
                <c:pt idx="321">
                  <c:v>7465.0</c:v>
                </c:pt>
                <c:pt idx="322">
                  <c:v>890.0</c:v>
                </c:pt>
                <c:pt idx="323">
                  <c:v>1456.0</c:v>
                </c:pt>
                <c:pt idx="324">
                  <c:v>3052.0</c:v>
                </c:pt>
                <c:pt idx="325">
                  <c:v>8426.0</c:v>
                </c:pt>
                <c:pt idx="326">
                  <c:v>5340.0</c:v>
                </c:pt>
                <c:pt idx="327">
                  <c:v>1339.0</c:v>
                </c:pt>
                <c:pt idx="328">
                  <c:v>1541.0</c:v>
                </c:pt>
                <c:pt idx="329">
                  <c:v>1604.0</c:v>
                </c:pt>
                <c:pt idx="330">
                  <c:v>6011.0</c:v>
                </c:pt>
                <c:pt idx="331">
                  <c:v>5418.0</c:v>
                </c:pt>
                <c:pt idx="332">
                  <c:v>1088.0</c:v>
                </c:pt>
                <c:pt idx="333">
                  <c:v>1337.0</c:v>
                </c:pt>
                <c:pt idx="334">
                  <c:v>4727.0</c:v>
                </c:pt>
                <c:pt idx="335">
                  <c:v>917.0</c:v>
                </c:pt>
                <c:pt idx="336">
                  <c:v>1339.0</c:v>
                </c:pt>
                <c:pt idx="337">
                  <c:v>974.0</c:v>
                </c:pt>
                <c:pt idx="338">
                  <c:v>6159.0</c:v>
                </c:pt>
                <c:pt idx="339">
                  <c:v>5217.0</c:v>
                </c:pt>
                <c:pt idx="340">
                  <c:v>985.0</c:v>
                </c:pt>
                <c:pt idx="341">
                  <c:v>1155.0</c:v>
                </c:pt>
                <c:pt idx="342">
                  <c:v>5785.0</c:v>
                </c:pt>
                <c:pt idx="343">
                  <c:v>1148.0</c:v>
                </c:pt>
                <c:pt idx="344">
                  <c:v>969.0</c:v>
                </c:pt>
                <c:pt idx="345">
                  <c:v>2760.0</c:v>
                </c:pt>
                <c:pt idx="346">
                  <c:v>7688.0</c:v>
                </c:pt>
                <c:pt idx="347">
                  <c:v>1500.0</c:v>
                </c:pt>
                <c:pt idx="348">
                  <c:v>2530.0</c:v>
                </c:pt>
                <c:pt idx="349">
                  <c:v>7475.0</c:v>
                </c:pt>
                <c:pt idx="350">
                  <c:v>3668.0</c:v>
                </c:pt>
                <c:pt idx="351">
                  <c:v>5002.0</c:v>
                </c:pt>
                <c:pt idx="352">
                  <c:v>1201.0</c:v>
                </c:pt>
                <c:pt idx="353">
                  <c:v>5562.0</c:v>
                </c:pt>
                <c:pt idx="354">
                  <c:v>1038.0</c:v>
                </c:pt>
                <c:pt idx="355">
                  <c:v>5540.0</c:v>
                </c:pt>
                <c:pt idx="356">
                  <c:v>1142.0</c:v>
                </c:pt>
                <c:pt idx="357">
                  <c:v>5336.0</c:v>
                </c:pt>
                <c:pt idx="358">
                  <c:v>1024.0</c:v>
                </c:pt>
                <c:pt idx="359">
                  <c:v>1075.0</c:v>
                </c:pt>
                <c:pt idx="360">
                  <c:v>7295.0</c:v>
                </c:pt>
                <c:pt idx="361">
                  <c:v>5940.0</c:v>
                </c:pt>
                <c:pt idx="362">
                  <c:v>1113.0</c:v>
                </c:pt>
                <c:pt idx="363">
                  <c:v>5539.0</c:v>
                </c:pt>
                <c:pt idx="364">
                  <c:v>1019.0</c:v>
                </c:pt>
                <c:pt idx="365">
                  <c:v>1045.0</c:v>
                </c:pt>
                <c:pt idx="366">
                  <c:v>1020.0</c:v>
                </c:pt>
                <c:pt idx="367">
                  <c:v>7263.0</c:v>
                </c:pt>
                <c:pt idx="368">
                  <c:v>5596.0</c:v>
                </c:pt>
                <c:pt idx="369">
                  <c:v>1185.0</c:v>
                </c:pt>
                <c:pt idx="370">
                  <c:v>6007.0</c:v>
                </c:pt>
                <c:pt idx="371">
                  <c:v>7958.0</c:v>
                </c:pt>
                <c:pt idx="372">
                  <c:v>3764.0</c:v>
                </c:pt>
                <c:pt idx="373">
                  <c:v>8178.0</c:v>
                </c:pt>
                <c:pt idx="374">
                  <c:v>904.0</c:v>
                </c:pt>
                <c:pt idx="375">
                  <c:v>960.0</c:v>
                </c:pt>
                <c:pt idx="376">
                  <c:v>2896.0</c:v>
                </c:pt>
                <c:pt idx="377">
                  <c:v>4839.0</c:v>
                </c:pt>
                <c:pt idx="378">
                  <c:v>6223.0</c:v>
                </c:pt>
                <c:pt idx="379">
                  <c:v>1101.0</c:v>
                </c:pt>
                <c:pt idx="380">
                  <c:v>4622.0</c:v>
                </c:pt>
                <c:pt idx="381">
                  <c:v>5165.0</c:v>
                </c:pt>
                <c:pt idx="382">
                  <c:v>1012.0</c:v>
                </c:pt>
                <c:pt idx="383">
                  <c:v>2906.0</c:v>
                </c:pt>
                <c:pt idx="384">
                  <c:v>765.0</c:v>
                </c:pt>
                <c:pt idx="385">
                  <c:v>6740.0</c:v>
                </c:pt>
                <c:pt idx="386">
                  <c:v>4795.0</c:v>
                </c:pt>
                <c:pt idx="387">
                  <c:v>957.0</c:v>
                </c:pt>
                <c:pt idx="388">
                  <c:v>4580.0</c:v>
                </c:pt>
                <c:pt idx="389">
                  <c:v>1416.0</c:v>
                </c:pt>
                <c:pt idx="390">
                  <c:v>938.0</c:v>
                </c:pt>
                <c:pt idx="391">
                  <c:v>7114.0</c:v>
                </c:pt>
                <c:pt idx="392">
                  <c:v>5120.0</c:v>
                </c:pt>
                <c:pt idx="393">
                  <c:v>1580.0</c:v>
                </c:pt>
                <c:pt idx="394">
                  <c:v>1739.0</c:v>
                </c:pt>
                <c:pt idx="395">
                  <c:v>16483.0</c:v>
                </c:pt>
                <c:pt idx="396">
                  <c:v>1625.0</c:v>
                </c:pt>
                <c:pt idx="397">
                  <c:v>2220.0</c:v>
                </c:pt>
                <c:pt idx="398">
                  <c:v>1673.0</c:v>
                </c:pt>
                <c:pt idx="399">
                  <c:v>8082.0</c:v>
                </c:pt>
                <c:pt idx="400">
                  <c:v>1145.0</c:v>
                </c:pt>
                <c:pt idx="401">
                  <c:v>1269.0</c:v>
                </c:pt>
                <c:pt idx="402">
                  <c:v>1945.0</c:v>
                </c:pt>
                <c:pt idx="403">
                  <c:v>7661.0</c:v>
                </c:pt>
                <c:pt idx="404">
                  <c:v>1021.0</c:v>
                </c:pt>
                <c:pt idx="405">
                  <c:v>1417.0</c:v>
                </c:pt>
                <c:pt idx="406">
                  <c:v>8726.0</c:v>
                </c:pt>
                <c:pt idx="407">
                  <c:v>1056.0</c:v>
                </c:pt>
                <c:pt idx="408">
                  <c:v>1893.0</c:v>
                </c:pt>
                <c:pt idx="409">
                  <c:v>7230.0</c:v>
                </c:pt>
                <c:pt idx="410">
                  <c:v>935.0</c:v>
                </c:pt>
                <c:pt idx="411">
                  <c:v>9357.0</c:v>
                </c:pt>
                <c:pt idx="412">
                  <c:v>1915.0</c:v>
                </c:pt>
                <c:pt idx="413">
                  <c:v>3456.0</c:v>
                </c:pt>
                <c:pt idx="414">
                  <c:v>6935.0</c:v>
                </c:pt>
                <c:pt idx="415">
                  <c:v>3462.0</c:v>
                </c:pt>
                <c:pt idx="416">
                  <c:v>1197.0</c:v>
                </c:pt>
                <c:pt idx="417">
                  <c:v>6988.0</c:v>
                </c:pt>
                <c:pt idx="418">
                  <c:v>1133.0</c:v>
                </c:pt>
                <c:pt idx="419">
                  <c:v>1154.0</c:v>
                </c:pt>
                <c:pt idx="420">
                  <c:v>1228.0</c:v>
                </c:pt>
                <c:pt idx="421">
                  <c:v>1189.0</c:v>
                </c:pt>
                <c:pt idx="422">
                  <c:v>4299.0</c:v>
                </c:pt>
                <c:pt idx="423">
                  <c:v>5749.0</c:v>
                </c:pt>
                <c:pt idx="424">
                  <c:v>4286.0</c:v>
                </c:pt>
                <c:pt idx="425">
                  <c:v>2134.0</c:v>
                </c:pt>
                <c:pt idx="426">
                  <c:v>2778.0</c:v>
                </c:pt>
                <c:pt idx="427">
                  <c:v>2218.0</c:v>
                </c:pt>
                <c:pt idx="428">
                  <c:v>2142.0</c:v>
                </c:pt>
                <c:pt idx="429">
                  <c:v>2146.0</c:v>
                </c:pt>
                <c:pt idx="430">
                  <c:v>1969.0</c:v>
                </c:pt>
                <c:pt idx="431">
                  <c:v>4294.0</c:v>
                </c:pt>
                <c:pt idx="432">
                  <c:v>1648.0</c:v>
                </c:pt>
                <c:pt idx="433">
                  <c:v>1752.0</c:v>
                </c:pt>
                <c:pt idx="434">
                  <c:v>2435.0</c:v>
                </c:pt>
                <c:pt idx="435">
                  <c:v>8270.0</c:v>
                </c:pt>
                <c:pt idx="436">
                  <c:v>1559.0</c:v>
                </c:pt>
                <c:pt idx="437">
                  <c:v>1863.0</c:v>
                </c:pt>
                <c:pt idx="438">
                  <c:v>7280.0</c:v>
                </c:pt>
                <c:pt idx="439">
                  <c:v>1100.0</c:v>
                </c:pt>
                <c:pt idx="440">
                  <c:v>987.0</c:v>
                </c:pt>
                <c:pt idx="441">
                  <c:v>1027.0</c:v>
                </c:pt>
                <c:pt idx="442">
                  <c:v>1038.0</c:v>
                </c:pt>
                <c:pt idx="443">
                  <c:v>1605.0</c:v>
                </c:pt>
                <c:pt idx="444">
                  <c:v>7393.0</c:v>
                </c:pt>
                <c:pt idx="445">
                  <c:v>998.0</c:v>
                </c:pt>
                <c:pt idx="446">
                  <c:v>1021.0</c:v>
                </c:pt>
                <c:pt idx="447">
                  <c:v>9516.0</c:v>
                </c:pt>
                <c:pt idx="448">
                  <c:v>7013.0</c:v>
                </c:pt>
                <c:pt idx="449">
                  <c:v>2022.0</c:v>
                </c:pt>
                <c:pt idx="450">
                  <c:v>1953.0</c:v>
                </c:pt>
                <c:pt idx="451">
                  <c:v>1803.0</c:v>
                </c:pt>
                <c:pt idx="452">
                  <c:v>7276.0</c:v>
                </c:pt>
                <c:pt idx="453">
                  <c:v>1015.0</c:v>
                </c:pt>
                <c:pt idx="454">
                  <c:v>7460.0</c:v>
                </c:pt>
                <c:pt idx="455">
                  <c:v>978.0</c:v>
                </c:pt>
                <c:pt idx="456">
                  <c:v>1165.0</c:v>
                </c:pt>
                <c:pt idx="457">
                  <c:v>1327.0</c:v>
                </c:pt>
                <c:pt idx="458">
                  <c:v>1138.0</c:v>
                </c:pt>
                <c:pt idx="459">
                  <c:v>3101.0</c:v>
                </c:pt>
                <c:pt idx="460">
                  <c:v>8677.0</c:v>
                </c:pt>
                <c:pt idx="461">
                  <c:v>6446.0</c:v>
                </c:pt>
                <c:pt idx="462">
                  <c:v>9851.0</c:v>
                </c:pt>
                <c:pt idx="463">
                  <c:v>4574.0</c:v>
                </c:pt>
                <c:pt idx="464">
                  <c:v>1008.0</c:v>
                </c:pt>
                <c:pt idx="465">
                  <c:v>943.0</c:v>
                </c:pt>
                <c:pt idx="466">
                  <c:v>940.0</c:v>
                </c:pt>
                <c:pt idx="467">
                  <c:v>2916.0</c:v>
                </c:pt>
                <c:pt idx="468">
                  <c:v>7056.0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943576"/>
        <c:axId val="2122950936"/>
      </c:scatterChart>
      <c:valAx>
        <c:axId val="2122943576"/>
        <c:scaling>
          <c:orientation val="minMax"/>
          <c:max val="360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/>
                </a:pPr>
                <a:r>
                  <a:rPr lang="en-US"/>
                  <a:t>Elapsed Time (seconds)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950936"/>
        <c:crosses val="autoZero"/>
        <c:crossBetween val="midCat"/>
        <c:majorUnit val="600.0"/>
      </c:valAx>
      <c:valAx>
        <c:axId val="2122950936"/>
        <c:scaling>
          <c:orientation val="minMax"/>
          <c:max val="800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/>
                </a:pPr>
                <a:r>
                  <a:rPr lang="en-US" dirty="0" smtClean="0"/>
                  <a:t>Maximum</a:t>
                </a:r>
                <a:r>
                  <a:rPr lang="en-US" baseline="0" dirty="0" smtClean="0"/>
                  <a:t> M</a:t>
                </a:r>
                <a:r>
                  <a:rPr lang="en-US" dirty="0" smtClean="0"/>
                  <a:t>sec</a:t>
                </a:r>
                <a:r>
                  <a:rPr lang="en-US" dirty="0"/>
                  <a:t>.</a:t>
                </a:r>
                <a:r>
                  <a:rPr lang="en-US" dirty="0" smtClean="0"/>
                  <a:t>/Decision Cycle)</a:t>
                </a:r>
                <a:endParaRPr lang="en-US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crossAx val="2122943576"/>
        <c:crosses val="autoZero"/>
        <c:crossBetween val="midCat"/>
        <c:dispUnits>
          <c:builtInUnit val="thousands"/>
        </c:dispUnits>
      </c:valAx>
    </c:plotArea>
    <c:legend>
      <c:legendPos val="l"/>
      <c:layout>
        <c:manualLayout>
          <c:xMode val="edge"/>
          <c:yMode val="edge"/>
          <c:x val="0.148428720715466"/>
          <c:y val="0.0584896518155363"/>
          <c:w val="0.165665038397978"/>
          <c:h val="0.289285175331747"/>
        </c:manualLayout>
      </c:layout>
      <c:overlay val="1"/>
      <c:spPr>
        <a:solidFill>
          <a:schemeClr val="bg1"/>
        </a:solidFill>
        <a:ln>
          <a:noFill/>
        </a:ln>
      </c:spPr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v>No Forgetting</c:v>
          </c:tx>
          <c:spPr>
            <a:ln w="28575">
              <a:noFill/>
            </a:ln>
          </c:spPr>
          <c:xVal>
            <c:numRef>
              <c:f>report.csv!$A$207:$A$247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report.csv!$C$207:$C$247</c:f>
              <c:numCache>
                <c:formatCode>General</c:formatCode>
                <c:ptCount val="41"/>
                <c:pt idx="0">
                  <c:v>157.81445</c:v>
                </c:pt>
                <c:pt idx="1">
                  <c:v>455.80275</c:v>
                </c:pt>
                <c:pt idx="2">
                  <c:v>603.5155999999994</c:v>
                </c:pt>
                <c:pt idx="3">
                  <c:v>700.2822249999994</c:v>
                </c:pt>
                <c:pt idx="4">
                  <c:v>774.196275</c:v>
                </c:pt>
                <c:pt idx="5">
                  <c:v>843.212875</c:v>
                </c:pt>
                <c:pt idx="6">
                  <c:v>894.548825</c:v>
                </c:pt>
                <c:pt idx="7">
                  <c:v>947.834975</c:v>
                </c:pt>
                <c:pt idx="8">
                  <c:v>992.79885</c:v>
                </c:pt>
                <c:pt idx="9">
                  <c:v>1036.542975</c:v>
                </c:pt>
                <c:pt idx="10">
                  <c:v>1070.028325</c:v>
                </c:pt>
                <c:pt idx="11">
                  <c:v>1110.733425</c:v>
                </c:pt>
                <c:pt idx="12">
                  <c:v>1146.6455</c:v>
                </c:pt>
                <c:pt idx="13">
                  <c:v>1186.887725</c:v>
                </c:pt>
                <c:pt idx="14">
                  <c:v>1219.7041</c:v>
                </c:pt>
                <c:pt idx="15">
                  <c:v>1251.48145</c:v>
                </c:pt>
                <c:pt idx="16">
                  <c:v>1284.662125</c:v>
                </c:pt>
                <c:pt idx="17">
                  <c:v>1320.469725</c:v>
                </c:pt>
                <c:pt idx="18">
                  <c:v>1355.229475</c:v>
                </c:pt>
                <c:pt idx="19">
                  <c:v>1384.633775</c:v>
                </c:pt>
                <c:pt idx="20">
                  <c:v>1414.606475</c:v>
                </c:pt>
                <c:pt idx="21">
                  <c:v>1447.1172</c:v>
                </c:pt>
                <c:pt idx="22">
                  <c:v>1481.25195</c:v>
                </c:pt>
                <c:pt idx="23">
                  <c:v>1516.068375</c:v>
                </c:pt>
                <c:pt idx="24">
                  <c:v>1538.9053</c:v>
                </c:pt>
                <c:pt idx="25">
                  <c:v>1570.238275</c:v>
                </c:pt>
                <c:pt idx="26">
                  <c:v>1595.3457</c:v>
                </c:pt>
                <c:pt idx="27">
                  <c:v>1623.89355</c:v>
                </c:pt>
                <c:pt idx="28">
                  <c:v>1647.183625</c:v>
                </c:pt>
                <c:pt idx="29">
                  <c:v>1686.02735</c:v>
                </c:pt>
                <c:pt idx="30">
                  <c:v>1711.633775</c:v>
                </c:pt>
                <c:pt idx="31">
                  <c:v>1741.357425</c:v>
                </c:pt>
                <c:pt idx="32">
                  <c:v>1773.5713</c:v>
                </c:pt>
                <c:pt idx="33">
                  <c:v>1786.265625</c:v>
                </c:pt>
                <c:pt idx="34">
                  <c:v>1822.53125</c:v>
                </c:pt>
                <c:pt idx="35">
                  <c:v>1837.8047</c:v>
                </c:pt>
                <c:pt idx="36">
                  <c:v>1875.6914</c:v>
                </c:pt>
                <c:pt idx="37">
                  <c:v>1895.317375</c:v>
                </c:pt>
                <c:pt idx="38">
                  <c:v>1924.50685</c:v>
                </c:pt>
                <c:pt idx="39">
                  <c:v>1951.04785</c:v>
                </c:pt>
                <c:pt idx="40">
                  <c:v>1968.13085</c:v>
                </c:pt>
              </c:numCache>
            </c:numRef>
          </c:yVal>
          <c:smooth val="0"/>
        </c:ser>
        <c:ser>
          <c:idx val="4"/>
          <c:order val="1"/>
          <c:tx>
            <c:v>BLA, d=0.5</c:v>
          </c:tx>
          <c:spPr>
            <a:ln w="28575">
              <a:noFill/>
            </a:ln>
          </c:spPr>
          <c:xVal>
            <c:numRef>
              <c:f>report.csv!$A$125:$A$165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report.csv!$C$125:$C$165</c:f>
              <c:numCache>
                <c:formatCode>General</c:formatCode>
                <c:ptCount val="41"/>
                <c:pt idx="0">
                  <c:v>138.89342857</c:v>
                </c:pt>
                <c:pt idx="1">
                  <c:v>237.45705714</c:v>
                </c:pt>
                <c:pt idx="2">
                  <c:v>285.64285714</c:v>
                </c:pt>
                <c:pt idx="3">
                  <c:v>305.38561429</c:v>
                </c:pt>
                <c:pt idx="4">
                  <c:v>318.0463142899989</c:v>
                </c:pt>
                <c:pt idx="5">
                  <c:v>326.03182857</c:v>
                </c:pt>
                <c:pt idx="6">
                  <c:v>335.44251429</c:v>
                </c:pt>
                <c:pt idx="7">
                  <c:v>342.31137143</c:v>
                </c:pt>
                <c:pt idx="8">
                  <c:v>350.30804286</c:v>
                </c:pt>
                <c:pt idx="9">
                  <c:v>349.62108571</c:v>
                </c:pt>
                <c:pt idx="10">
                  <c:v>352.3538</c:v>
                </c:pt>
                <c:pt idx="11">
                  <c:v>357.2885142899966</c:v>
                </c:pt>
                <c:pt idx="12">
                  <c:v>361.4977571399999</c:v>
                </c:pt>
                <c:pt idx="13">
                  <c:v>366.08257143</c:v>
                </c:pt>
                <c:pt idx="14">
                  <c:v>369.8181</c:v>
                </c:pt>
                <c:pt idx="15">
                  <c:v>369.86551429</c:v>
                </c:pt>
                <c:pt idx="16">
                  <c:v>373.9336</c:v>
                </c:pt>
                <c:pt idx="17">
                  <c:v>378.15234286</c:v>
                </c:pt>
                <c:pt idx="18">
                  <c:v>382.61328571</c:v>
                </c:pt>
                <c:pt idx="19">
                  <c:v>385.7851571399999</c:v>
                </c:pt>
                <c:pt idx="20">
                  <c:v>388.55914286</c:v>
                </c:pt>
                <c:pt idx="21">
                  <c:v>391.94362857</c:v>
                </c:pt>
                <c:pt idx="22">
                  <c:v>393.4252142899986</c:v>
                </c:pt>
                <c:pt idx="23">
                  <c:v>398.0011285699989</c:v>
                </c:pt>
                <c:pt idx="24">
                  <c:v>400.71261429</c:v>
                </c:pt>
                <c:pt idx="25">
                  <c:v>403.84487143</c:v>
                </c:pt>
                <c:pt idx="26">
                  <c:v>406.05358571</c:v>
                </c:pt>
                <c:pt idx="27">
                  <c:v>408.47434286</c:v>
                </c:pt>
                <c:pt idx="28">
                  <c:v>409.9732142899989</c:v>
                </c:pt>
                <c:pt idx="29">
                  <c:v>414.60211429</c:v>
                </c:pt>
                <c:pt idx="30">
                  <c:v>417.44251429</c:v>
                </c:pt>
                <c:pt idx="31">
                  <c:v>420.21428571</c:v>
                </c:pt>
                <c:pt idx="32">
                  <c:v>423.11998571</c:v>
                </c:pt>
                <c:pt idx="33">
                  <c:v>429.3711142899986</c:v>
                </c:pt>
                <c:pt idx="34">
                  <c:v>431.5625</c:v>
                </c:pt>
                <c:pt idx="35">
                  <c:v>434.36384286</c:v>
                </c:pt>
                <c:pt idx="36">
                  <c:v>437.81697143</c:v>
                </c:pt>
                <c:pt idx="37">
                  <c:v>442.7182</c:v>
                </c:pt>
                <c:pt idx="38">
                  <c:v>448.9023571399999</c:v>
                </c:pt>
                <c:pt idx="39">
                  <c:v>452.2366</c:v>
                </c:pt>
                <c:pt idx="40">
                  <c:v>456.33538571</c:v>
                </c:pt>
              </c:numCache>
            </c:numRef>
          </c:yVal>
          <c:smooth val="0"/>
        </c:ser>
        <c:ser>
          <c:idx val="1"/>
          <c:order val="2"/>
          <c:tx>
            <c:v>BLA, d=0.3 (RL)</c:v>
          </c:tx>
          <c:spPr>
            <a:ln w="28575">
              <a:noFill/>
            </a:ln>
          </c:spPr>
          <c:xVal>
            <c:numRef>
              <c:f>report.csv!$A$2:$A$42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report.csv!$C$2:$C$42</c:f>
              <c:numCache>
                <c:formatCode>General</c:formatCode>
                <c:ptCount val="41"/>
                <c:pt idx="0">
                  <c:v>161.08723333</c:v>
                </c:pt>
                <c:pt idx="1">
                  <c:v>395.10806667</c:v>
                </c:pt>
                <c:pt idx="2">
                  <c:v>521.4270666699994</c:v>
                </c:pt>
                <c:pt idx="3">
                  <c:v>603.3424666699979</c:v>
                </c:pt>
                <c:pt idx="4">
                  <c:v>664.3724</c:v>
                </c:pt>
                <c:pt idx="5">
                  <c:v>719.1992</c:v>
                </c:pt>
                <c:pt idx="6">
                  <c:v>772.22396667</c:v>
                </c:pt>
                <c:pt idx="7">
                  <c:v>818.2682</c:v>
                </c:pt>
                <c:pt idx="8">
                  <c:v>862.4349</c:v>
                </c:pt>
                <c:pt idx="9">
                  <c:v>908.4297</c:v>
                </c:pt>
                <c:pt idx="10">
                  <c:v>939.625</c:v>
                </c:pt>
                <c:pt idx="11">
                  <c:v>966.66276667</c:v>
                </c:pt>
                <c:pt idx="12">
                  <c:v>999.82293333</c:v>
                </c:pt>
                <c:pt idx="13">
                  <c:v>1026.95706667</c:v>
                </c:pt>
                <c:pt idx="14">
                  <c:v>1056.91146667</c:v>
                </c:pt>
                <c:pt idx="15">
                  <c:v>1084.86326667</c:v>
                </c:pt>
                <c:pt idx="16">
                  <c:v>1111.5052</c:v>
                </c:pt>
                <c:pt idx="17">
                  <c:v>1142.57033333</c:v>
                </c:pt>
                <c:pt idx="18">
                  <c:v>1166.4414</c:v>
                </c:pt>
                <c:pt idx="19">
                  <c:v>1203.34376667</c:v>
                </c:pt>
                <c:pt idx="20">
                  <c:v>1221.3763</c:v>
                </c:pt>
                <c:pt idx="21">
                  <c:v>1245.89713333</c:v>
                </c:pt>
                <c:pt idx="22">
                  <c:v>1276.8568</c:v>
                </c:pt>
                <c:pt idx="23">
                  <c:v>1301.9909</c:v>
                </c:pt>
                <c:pt idx="24">
                  <c:v>1327.84246667</c:v>
                </c:pt>
                <c:pt idx="25">
                  <c:v>1351.50386667</c:v>
                </c:pt>
                <c:pt idx="26">
                  <c:v>1378.67053333</c:v>
                </c:pt>
                <c:pt idx="27">
                  <c:v>1402.47136667</c:v>
                </c:pt>
                <c:pt idx="28">
                  <c:v>1426.82163333</c:v>
                </c:pt>
                <c:pt idx="29">
                  <c:v>1454.2018</c:v>
                </c:pt>
                <c:pt idx="30">
                  <c:v>1482.2578</c:v>
                </c:pt>
                <c:pt idx="31">
                  <c:v>1507.63543333</c:v>
                </c:pt>
                <c:pt idx="32">
                  <c:v>1533.64973333</c:v>
                </c:pt>
                <c:pt idx="33">
                  <c:v>1560.9349</c:v>
                </c:pt>
                <c:pt idx="34">
                  <c:v>1582.70963333</c:v>
                </c:pt>
                <c:pt idx="35">
                  <c:v>1606.53646667</c:v>
                </c:pt>
                <c:pt idx="36">
                  <c:v>1625.625</c:v>
                </c:pt>
                <c:pt idx="37">
                  <c:v>1658.3034</c:v>
                </c:pt>
                <c:pt idx="38">
                  <c:v>1681.3724</c:v>
                </c:pt>
                <c:pt idx="39">
                  <c:v>1708.78123333</c:v>
                </c:pt>
                <c:pt idx="40">
                  <c:v>1730.2565</c:v>
                </c:pt>
              </c:numCache>
            </c:numRef>
          </c:yVal>
          <c:smooth val="0"/>
        </c:ser>
        <c:ser>
          <c:idx val="2"/>
          <c:order val="3"/>
          <c:tx>
            <c:v>BLA, d=0.35 (RL)</c:v>
          </c:tx>
          <c:spPr>
            <a:ln w="28575">
              <a:noFill/>
            </a:ln>
          </c:spPr>
          <c:xVal>
            <c:numRef>
              <c:f>report.csv!$A$43:$A$83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report.csv!$C$43:$C$83</c:f>
              <c:numCache>
                <c:formatCode>General</c:formatCode>
                <c:ptCount val="41"/>
                <c:pt idx="0">
                  <c:v>139.85351667</c:v>
                </c:pt>
                <c:pt idx="1">
                  <c:v>293.61781667</c:v>
                </c:pt>
                <c:pt idx="2">
                  <c:v>369.87108333</c:v>
                </c:pt>
                <c:pt idx="3">
                  <c:v>414.75456667</c:v>
                </c:pt>
                <c:pt idx="4">
                  <c:v>445.82421667</c:v>
                </c:pt>
                <c:pt idx="5">
                  <c:v>473.19271667</c:v>
                </c:pt>
                <c:pt idx="6">
                  <c:v>489.9889499999989</c:v>
                </c:pt>
                <c:pt idx="7">
                  <c:v>511.38086667</c:v>
                </c:pt>
                <c:pt idx="8">
                  <c:v>531.74545</c:v>
                </c:pt>
                <c:pt idx="9">
                  <c:v>540.1569</c:v>
                </c:pt>
                <c:pt idx="10">
                  <c:v>565.3000999999994</c:v>
                </c:pt>
                <c:pt idx="11">
                  <c:v>583.03581667</c:v>
                </c:pt>
                <c:pt idx="12">
                  <c:v>600.97395</c:v>
                </c:pt>
                <c:pt idx="13">
                  <c:v>618.18748333</c:v>
                </c:pt>
                <c:pt idx="14">
                  <c:v>635.54883333</c:v>
                </c:pt>
                <c:pt idx="15">
                  <c:v>644.45506667</c:v>
                </c:pt>
                <c:pt idx="16">
                  <c:v>660.8724</c:v>
                </c:pt>
                <c:pt idx="17">
                  <c:v>678.97723333</c:v>
                </c:pt>
                <c:pt idx="18">
                  <c:v>699.09375</c:v>
                </c:pt>
                <c:pt idx="19">
                  <c:v>707.21095</c:v>
                </c:pt>
                <c:pt idx="20">
                  <c:v>720.19336667</c:v>
                </c:pt>
                <c:pt idx="21">
                  <c:v>731.67903333</c:v>
                </c:pt>
                <c:pt idx="22">
                  <c:v>745.98828333</c:v>
                </c:pt>
                <c:pt idx="23">
                  <c:v>760.9902499999994</c:v>
                </c:pt>
                <c:pt idx="24">
                  <c:v>769.64128333</c:v>
                </c:pt>
                <c:pt idx="25">
                  <c:v>783.79101667</c:v>
                </c:pt>
                <c:pt idx="26">
                  <c:v>794.53061667</c:v>
                </c:pt>
                <c:pt idx="27">
                  <c:v>806.8359499999979</c:v>
                </c:pt>
                <c:pt idx="28">
                  <c:v>822.76041667</c:v>
                </c:pt>
                <c:pt idx="29">
                  <c:v>831.9609499999979</c:v>
                </c:pt>
                <c:pt idx="30">
                  <c:v>851.2858</c:v>
                </c:pt>
                <c:pt idx="31">
                  <c:v>861.47008333</c:v>
                </c:pt>
                <c:pt idx="32">
                  <c:v>871.39585</c:v>
                </c:pt>
                <c:pt idx="33">
                  <c:v>884.8711</c:v>
                </c:pt>
                <c:pt idx="34">
                  <c:v>897.10808333</c:v>
                </c:pt>
                <c:pt idx="35">
                  <c:v>909.3476666699974</c:v>
                </c:pt>
                <c:pt idx="36">
                  <c:v>919.13931667</c:v>
                </c:pt>
                <c:pt idx="37">
                  <c:v>934.65495</c:v>
                </c:pt>
                <c:pt idx="38">
                  <c:v>954.3964999999994</c:v>
                </c:pt>
                <c:pt idx="39">
                  <c:v>965.93491667</c:v>
                </c:pt>
                <c:pt idx="40">
                  <c:v>977.709</c:v>
                </c:pt>
              </c:numCache>
            </c:numRef>
          </c:yVal>
          <c:smooth val="0"/>
        </c:ser>
        <c:ser>
          <c:idx val="3"/>
          <c:order val="4"/>
          <c:tx>
            <c:v>BLA, d=0.5 (RL)</c:v>
          </c:tx>
          <c:spPr>
            <a:ln w="28575">
              <a:noFill/>
            </a:ln>
          </c:spPr>
          <c:marker>
            <c:symbol val="dash"/>
            <c:size val="7"/>
          </c:marker>
          <c:xVal>
            <c:numRef>
              <c:f>report.csv!$A$84:$A$124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report.csv!$C$84:$C$124</c:f>
              <c:numCache>
                <c:formatCode>General</c:formatCode>
                <c:ptCount val="41"/>
                <c:pt idx="0">
                  <c:v>146.33705714</c:v>
                </c:pt>
                <c:pt idx="1">
                  <c:v>258.17244286</c:v>
                </c:pt>
                <c:pt idx="2">
                  <c:v>309.4313714299949</c:v>
                </c:pt>
                <c:pt idx="3">
                  <c:v>354.11384286</c:v>
                </c:pt>
                <c:pt idx="4">
                  <c:v>380.65177143</c:v>
                </c:pt>
                <c:pt idx="5">
                  <c:v>399.33482857</c:v>
                </c:pt>
                <c:pt idx="6">
                  <c:v>418.57647143</c:v>
                </c:pt>
                <c:pt idx="7">
                  <c:v>435.8783571399999</c:v>
                </c:pt>
                <c:pt idx="8">
                  <c:v>452.67411429</c:v>
                </c:pt>
                <c:pt idx="9">
                  <c:v>463.26002857</c:v>
                </c:pt>
                <c:pt idx="10">
                  <c:v>476.32588571</c:v>
                </c:pt>
                <c:pt idx="11">
                  <c:v>486.11887143</c:v>
                </c:pt>
                <c:pt idx="12">
                  <c:v>496.7661714299986</c:v>
                </c:pt>
                <c:pt idx="13">
                  <c:v>505.7332571399999</c:v>
                </c:pt>
                <c:pt idx="14">
                  <c:v>514.08314286</c:v>
                </c:pt>
                <c:pt idx="15">
                  <c:v>528.46597143</c:v>
                </c:pt>
                <c:pt idx="16">
                  <c:v>535.8443142900001</c:v>
                </c:pt>
                <c:pt idx="17">
                  <c:v>549.9961142899994</c:v>
                </c:pt>
                <c:pt idx="18">
                  <c:v>552.6914</c:v>
                </c:pt>
                <c:pt idx="19">
                  <c:v>564.69197143</c:v>
                </c:pt>
                <c:pt idx="20">
                  <c:v>574.85882857</c:v>
                </c:pt>
                <c:pt idx="21">
                  <c:v>587.37054286</c:v>
                </c:pt>
                <c:pt idx="22">
                  <c:v>599.6607</c:v>
                </c:pt>
                <c:pt idx="23">
                  <c:v>605.20647143</c:v>
                </c:pt>
                <c:pt idx="24">
                  <c:v>614.77454286</c:v>
                </c:pt>
                <c:pt idx="25">
                  <c:v>623.8677428599979</c:v>
                </c:pt>
                <c:pt idx="26">
                  <c:v>634.61438571</c:v>
                </c:pt>
                <c:pt idx="27">
                  <c:v>643.11885714</c:v>
                </c:pt>
                <c:pt idx="28">
                  <c:v>652.48771429</c:v>
                </c:pt>
                <c:pt idx="29">
                  <c:v>660.69477143</c:v>
                </c:pt>
                <c:pt idx="30">
                  <c:v>668.1624142899979</c:v>
                </c:pt>
                <c:pt idx="31">
                  <c:v>673.39398571</c:v>
                </c:pt>
                <c:pt idx="32">
                  <c:v>688.68082857</c:v>
                </c:pt>
                <c:pt idx="33">
                  <c:v>696.21037143</c:v>
                </c:pt>
                <c:pt idx="34">
                  <c:v>704.62277143</c:v>
                </c:pt>
                <c:pt idx="35">
                  <c:v>713.38391429</c:v>
                </c:pt>
                <c:pt idx="36">
                  <c:v>721.69477143</c:v>
                </c:pt>
                <c:pt idx="37">
                  <c:v>728.67858571</c:v>
                </c:pt>
                <c:pt idx="38">
                  <c:v>737.17914286</c:v>
                </c:pt>
                <c:pt idx="39">
                  <c:v>745.7952</c:v>
                </c:pt>
                <c:pt idx="40">
                  <c:v>754.92354286</c:v>
                </c:pt>
              </c:numCache>
            </c:numRef>
          </c:yVal>
          <c:smooth val="0"/>
        </c:ser>
        <c:ser>
          <c:idx val="5"/>
          <c:order val="5"/>
          <c:tx>
            <c:v>BLA, d=0.999 (RL)</c:v>
          </c:tx>
          <c:spPr>
            <a:ln w="28575">
              <a:noFill/>
            </a:ln>
          </c:spPr>
          <c:xVal>
            <c:numRef>
              <c:f>report.csv!$A$166:$A$206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report.csv!$C$166:$C$206</c:f>
              <c:numCache>
                <c:formatCode>General</c:formatCode>
                <c:ptCount val="41"/>
                <c:pt idx="0">
                  <c:v>143.79128571</c:v>
                </c:pt>
                <c:pt idx="1">
                  <c:v>258.4664999999989</c:v>
                </c:pt>
                <c:pt idx="2">
                  <c:v>325.5385142899966</c:v>
                </c:pt>
                <c:pt idx="3">
                  <c:v>356.2478</c:v>
                </c:pt>
                <c:pt idx="4">
                  <c:v>379.20924286</c:v>
                </c:pt>
                <c:pt idx="5">
                  <c:v>401.11885714</c:v>
                </c:pt>
                <c:pt idx="6">
                  <c:v>418.5351571399999</c:v>
                </c:pt>
                <c:pt idx="7">
                  <c:v>441.57142857</c:v>
                </c:pt>
                <c:pt idx="8">
                  <c:v>447.15457143</c:v>
                </c:pt>
                <c:pt idx="9">
                  <c:v>465.53404286</c:v>
                </c:pt>
                <c:pt idx="10">
                  <c:v>476.7701</c:v>
                </c:pt>
                <c:pt idx="11">
                  <c:v>490.2365857099986</c:v>
                </c:pt>
                <c:pt idx="12">
                  <c:v>500.92578571</c:v>
                </c:pt>
                <c:pt idx="13">
                  <c:v>509.1395</c:v>
                </c:pt>
                <c:pt idx="14">
                  <c:v>517.5262428599979</c:v>
                </c:pt>
                <c:pt idx="15">
                  <c:v>527.1361571399979</c:v>
                </c:pt>
                <c:pt idx="16">
                  <c:v>537.5524571399974</c:v>
                </c:pt>
                <c:pt idx="17">
                  <c:v>546.97657143</c:v>
                </c:pt>
                <c:pt idx="18">
                  <c:v>556.92634286</c:v>
                </c:pt>
                <c:pt idx="19">
                  <c:v>564.32647143</c:v>
                </c:pt>
                <c:pt idx="20">
                  <c:v>571.4135</c:v>
                </c:pt>
                <c:pt idx="21">
                  <c:v>576.57424286</c:v>
                </c:pt>
                <c:pt idx="22">
                  <c:v>588.70257143</c:v>
                </c:pt>
                <c:pt idx="23">
                  <c:v>603.78068571</c:v>
                </c:pt>
                <c:pt idx="24">
                  <c:v>615.02178571</c:v>
                </c:pt>
                <c:pt idx="25">
                  <c:v>624.27121429</c:v>
                </c:pt>
                <c:pt idx="26">
                  <c:v>632.55357143</c:v>
                </c:pt>
                <c:pt idx="27">
                  <c:v>641.49441429</c:v>
                </c:pt>
                <c:pt idx="28">
                  <c:v>651.23325714</c:v>
                </c:pt>
                <c:pt idx="29">
                  <c:v>662.44697143</c:v>
                </c:pt>
                <c:pt idx="30">
                  <c:v>668.72937143</c:v>
                </c:pt>
                <c:pt idx="31">
                  <c:v>679.3482142899974</c:v>
                </c:pt>
                <c:pt idx="32">
                  <c:v>686.07142857</c:v>
                </c:pt>
                <c:pt idx="33">
                  <c:v>695.51675714</c:v>
                </c:pt>
                <c:pt idx="34">
                  <c:v>700.12554286</c:v>
                </c:pt>
                <c:pt idx="35">
                  <c:v>709.88894286</c:v>
                </c:pt>
                <c:pt idx="36">
                  <c:v>721.5173</c:v>
                </c:pt>
                <c:pt idx="37">
                  <c:v>729.8806</c:v>
                </c:pt>
                <c:pt idx="38">
                  <c:v>735.92578571</c:v>
                </c:pt>
                <c:pt idx="39">
                  <c:v>743.7087</c:v>
                </c:pt>
                <c:pt idx="40">
                  <c:v>750.29852857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3311256"/>
        <c:axId val="2123316968"/>
      </c:scatterChart>
      <c:valAx>
        <c:axId val="2123311256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/>
                  <a:t>x1000 Games of Training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3316968"/>
        <c:crosses val="autoZero"/>
        <c:crossBetween val="midCat"/>
        <c:majorUnit val="5.0"/>
      </c:valAx>
      <c:valAx>
        <c:axId val="2123316968"/>
        <c:scaling>
          <c:orientation val="minMax"/>
          <c:max val="2000.0"/>
          <c:min val="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Avg. Memory (MB)</a:t>
                </a:r>
              </a:p>
            </c:rich>
          </c:tx>
          <c:layout>
            <c:manualLayout>
              <c:xMode val="edge"/>
              <c:yMode val="edge"/>
              <c:x val="0.00726895119418484"/>
              <c:y val="0.19127649909146"/>
            </c:manualLayout>
          </c:layout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3311256"/>
        <c:crosses val="autoZero"/>
        <c:crossBetween val="midCat"/>
      </c:valAx>
    </c:plotArea>
    <c:legend>
      <c:legendPos val="l"/>
      <c:layout>
        <c:manualLayout>
          <c:xMode val="edge"/>
          <c:yMode val="edge"/>
          <c:x val="0.147852508019831"/>
          <c:y val="0.0259520460065626"/>
          <c:w val="0.222620783513172"/>
          <c:h val="0.351434379821488"/>
        </c:manualLayout>
      </c:layout>
      <c:overlay val="1"/>
      <c:spPr>
        <a:solidFill>
          <a:schemeClr val="bg1"/>
        </a:solidFill>
      </c:spPr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1"/>
          <c:order val="0"/>
          <c:tx>
            <c:v>No Forgetting</c:v>
          </c:tx>
          <c:spPr>
            <a:ln>
              <a:solidFill>
                <a:schemeClr val="accent1"/>
              </a:solidFill>
            </a:ln>
          </c:spPr>
          <c:marker>
            <c:symbol val="diamond"/>
            <c:size val="7"/>
            <c:spPr>
              <a:solidFill>
                <a:schemeClr val="accent1"/>
              </a:solidFill>
              <a:ln>
                <a:solidFill>
                  <a:schemeClr val="accent1"/>
                </a:solidFill>
              </a:ln>
            </c:spPr>
          </c:marker>
          <c:xVal>
            <c:numRef>
              <c:f>wins!$B$248:$B$288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wins!$C$248:$C$288</c:f>
              <c:numCache>
                <c:formatCode>General</c:formatCode>
                <c:ptCount val="41"/>
                <c:pt idx="0">
                  <c:v>488.0</c:v>
                </c:pt>
                <c:pt idx="1">
                  <c:v>795.0</c:v>
                </c:pt>
                <c:pt idx="2">
                  <c:v>786.0</c:v>
                </c:pt>
                <c:pt idx="3">
                  <c:v>785.0</c:v>
                </c:pt>
                <c:pt idx="4">
                  <c:v>808.0</c:v>
                </c:pt>
                <c:pt idx="5">
                  <c:v>802.0</c:v>
                </c:pt>
                <c:pt idx="6">
                  <c:v>791.0</c:v>
                </c:pt>
                <c:pt idx="7">
                  <c:v>788.0</c:v>
                </c:pt>
                <c:pt idx="8">
                  <c:v>787.0</c:v>
                </c:pt>
                <c:pt idx="9">
                  <c:v>787.0</c:v>
                </c:pt>
                <c:pt idx="10">
                  <c:v>789.0</c:v>
                </c:pt>
                <c:pt idx="11">
                  <c:v>798.0</c:v>
                </c:pt>
                <c:pt idx="12">
                  <c:v>797.0</c:v>
                </c:pt>
                <c:pt idx="13">
                  <c:v>807.0</c:v>
                </c:pt>
                <c:pt idx="14">
                  <c:v>790.0</c:v>
                </c:pt>
                <c:pt idx="15">
                  <c:v>778.0</c:v>
                </c:pt>
                <c:pt idx="16">
                  <c:v>778.0</c:v>
                </c:pt>
                <c:pt idx="17">
                  <c:v>790.0</c:v>
                </c:pt>
                <c:pt idx="18">
                  <c:v>778.0</c:v>
                </c:pt>
                <c:pt idx="19">
                  <c:v>767.0</c:v>
                </c:pt>
                <c:pt idx="20">
                  <c:v>788.0</c:v>
                </c:pt>
                <c:pt idx="21">
                  <c:v>787.0</c:v>
                </c:pt>
                <c:pt idx="22">
                  <c:v>786.0</c:v>
                </c:pt>
                <c:pt idx="23">
                  <c:v>793.0</c:v>
                </c:pt>
                <c:pt idx="24">
                  <c:v>780.0</c:v>
                </c:pt>
                <c:pt idx="25">
                  <c:v>788.0</c:v>
                </c:pt>
                <c:pt idx="26">
                  <c:v>800.0</c:v>
                </c:pt>
                <c:pt idx="27">
                  <c:v>780.0</c:v>
                </c:pt>
                <c:pt idx="28">
                  <c:v>794.0</c:v>
                </c:pt>
                <c:pt idx="29">
                  <c:v>788.0</c:v>
                </c:pt>
                <c:pt idx="30">
                  <c:v>799.0</c:v>
                </c:pt>
                <c:pt idx="31">
                  <c:v>766.0</c:v>
                </c:pt>
                <c:pt idx="32">
                  <c:v>802.0</c:v>
                </c:pt>
                <c:pt idx="33">
                  <c:v>815.0</c:v>
                </c:pt>
                <c:pt idx="34">
                  <c:v>795.0</c:v>
                </c:pt>
                <c:pt idx="35">
                  <c:v>780.0</c:v>
                </c:pt>
                <c:pt idx="36">
                  <c:v>781.0</c:v>
                </c:pt>
                <c:pt idx="37">
                  <c:v>802.0</c:v>
                </c:pt>
                <c:pt idx="38">
                  <c:v>776.0</c:v>
                </c:pt>
                <c:pt idx="39">
                  <c:v>765.0</c:v>
                </c:pt>
                <c:pt idx="40">
                  <c:v>773.0</c:v>
                </c:pt>
              </c:numCache>
            </c:numRef>
          </c:yVal>
          <c:smooth val="0"/>
        </c:ser>
        <c:ser>
          <c:idx val="0"/>
          <c:order val="1"/>
          <c:tx>
            <c:v>BLA, d=0.5</c:v>
          </c:tx>
          <c:spPr>
            <a:ln>
              <a:solidFill>
                <a:schemeClr val="accent5"/>
              </a:solidFill>
            </a:ln>
          </c:spPr>
          <c:marker>
            <c:symbol val="star"/>
            <c:size val="7"/>
            <c:spPr>
              <a:ln>
                <a:solidFill>
                  <a:schemeClr val="accent5"/>
                </a:solidFill>
              </a:ln>
            </c:spPr>
          </c:marker>
          <c:xVal>
            <c:numRef>
              <c:f>wins!$B$166:$B$206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wins!$C$166:$C$206</c:f>
              <c:numCache>
                <c:formatCode>General</c:formatCode>
                <c:ptCount val="41"/>
                <c:pt idx="0">
                  <c:v>492.0</c:v>
                </c:pt>
                <c:pt idx="1">
                  <c:v>531.0</c:v>
                </c:pt>
                <c:pt idx="2">
                  <c:v>537.0</c:v>
                </c:pt>
                <c:pt idx="3">
                  <c:v>542.0</c:v>
                </c:pt>
                <c:pt idx="4">
                  <c:v>526.0</c:v>
                </c:pt>
                <c:pt idx="5">
                  <c:v>541.0</c:v>
                </c:pt>
                <c:pt idx="6">
                  <c:v>527.0</c:v>
                </c:pt>
                <c:pt idx="7">
                  <c:v>538.0</c:v>
                </c:pt>
                <c:pt idx="8">
                  <c:v>536.0</c:v>
                </c:pt>
                <c:pt idx="9">
                  <c:v>552.0</c:v>
                </c:pt>
                <c:pt idx="10">
                  <c:v>540.0</c:v>
                </c:pt>
                <c:pt idx="11">
                  <c:v>542.0</c:v>
                </c:pt>
                <c:pt idx="12">
                  <c:v>545.0</c:v>
                </c:pt>
                <c:pt idx="13">
                  <c:v>541.0</c:v>
                </c:pt>
                <c:pt idx="14">
                  <c:v>533.0</c:v>
                </c:pt>
                <c:pt idx="15">
                  <c:v>548.0</c:v>
                </c:pt>
                <c:pt idx="16">
                  <c:v>547.0</c:v>
                </c:pt>
                <c:pt idx="17">
                  <c:v>549.0</c:v>
                </c:pt>
                <c:pt idx="18">
                  <c:v>531.0</c:v>
                </c:pt>
                <c:pt idx="19">
                  <c:v>545.0</c:v>
                </c:pt>
                <c:pt idx="20">
                  <c:v>540.0</c:v>
                </c:pt>
                <c:pt idx="21">
                  <c:v>547.0</c:v>
                </c:pt>
                <c:pt idx="22">
                  <c:v>543.0</c:v>
                </c:pt>
                <c:pt idx="23">
                  <c:v>548.0</c:v>
                </c:pt>
                <c:pt idx="24">
                  <c:v>546.0</c:v>
                </c:pt>
                <c:pt idx="25">
                  <c:v>547.0</c:v>
                </c:pt>
                <c:pt idx="26">
                  <c:v>543.0</c:v>
                </c:pt>
                <c:pt idx="27">
                  <c:v>546.0</c:v>
                </c:pt>
                <c:pt idx="28">
                  <c:v>551.0</c:v>
                </c:pt>
                <c:pt idx="29">
                  <c:v>541.0</c:v>
                </c:pt>
                <c:pt idx="30">
                  <c:v>549.0</c:v>
                </c:pt>
                <c:pt idx="31">
                  <c:v>546.0</c:v>
                </c:pt>
                <c:pt idx="32">
                  <c:v>539.0</c:v>
                </c:pt>
                <c:pt idx="33">
                  <c:v>545.0</c:v>
                </c:pt>
                <c:pt idx="34">
                  <c:v>549.0</c:v>
                </c:pt>
                <c:pt idx="35">
                  <c:v>544.0</c:v>
                </c:pt>
                <c:pt idx="36">
                  <c:v>550.0</c:v>
                </c:pt>
                <c:pt idx="37">
                  <c:v>543.0</c:v>
                </c:pt>
                <c:pt idx="38">
                  <c:v>541.0</c:v>
                </c:pt>
                <c:pt idx="39">
                  <c:v>548.0</c:v>
                </c:pt>
                <c:pt idx="40">
                  <c:v>550.0</c:v>
                </c:pt>
              </c:numCache>
            </c:numRef>
          </c:yVal>
          <c:smooth val="0"/>
        </c:ser>
        <c:ser>
          <c:idx val="2"/>
          <c:order val="2"/>
          <c:tx>
            <c:v>BLA, d=0.3 (RL)</c:v>
          </c:tx>
          <c:spPr>
            <a:ln>
              <a:solidFill>
                <a:schemeClr val="accent2"/>
              </a:solidFill>
            </a:ln>
          </c:spPr>
          <c:marker>
            <c:symbol val="square"/>
            <c:size val="7"/>
            <c:spPr>
              <a:solidFill>
                <a:schemeClr val="accent2"/>
              </a:solidFill>
              <a:ln>
                <a:solidFill>
                  <a:schemeClr val="accent2"/>
                </a:solidFill>
              </a:ln>
            </c:spPr>
          </c:marker>
          <c:xVal>
            <c:numRef>
              <c:f>wins!$B$2:$B$42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wins!$C$2:$C$42</c:f>
              <c:numCache>
                <c:formatCode>General</c:formatCode>
                <c:ptCount val="41"/>
                <c:pt idx="0">
                  <c:v>492.0</c:v>
                </c:pt>
                <c:pt idx="1">
                  <c:v>752.0</c:v>
                </c:pt>
                <c:pt idx="2">
                  <c:v>750.0</c:v>
                </c:pt>
                <c:pt idx="3">
                  <c:v>731.0</c:v>
                </c:pt>
                <c:pt idx="4">
                  <c:v>768.0</c:v>
                </c:pt>
                <c:pt idx="5">
                  <c:v>779.0</c:v>
                </c:pt>
                <c:pt idx="6">
                  <c:v>783.0</c:v>
                </c:pt>
                <c:pt idx="7">
                  <c:v>752.0</c:v>
                </c:pt>
                <c:pt idx="8">
                  <c:v>750.0</c:v>
                </c:pt>
                <c:pt idx="9">
                  <c:v>760.0</c:v>
                </c:pt>
                <c:pt idx="10">
                  <c:v>755.0</c:v>
                </c:pt>
                <c:pt idx="11">
                  <c:v>759.0</c:v>
                </c:pt>
                <c:pt idx="12">
                  <c:v>750.0</c:v>
                </c:pt>
                <c:pt idx="13">
                  <c:v>771.0</c:v>
                </c:pt>
                <c:pt idx="14">
                  <c:v>756.0</c:v>
                </c:pt>
                <c:pt idx="15">
                  <c:v>740.0</c:v>
                </c:pt>
                <c:pt idx="16">
                  <c:v>750.0</c:v>
                </c:pt>
                <c:pt idx="17">
                  <c:v>742.0</c:v>
                </c:pt>
                <c:pt idx="18">
                  <c:v>755.0</c:v>
                </c:pt>
                <c:pt idx="19">
                  <c:v>759.0</c:v>
                </c:pt>
                <c:pt idx="20">
                  <c:v>749.0</c:v>
                </c:pt>
                <c:pt idx="21">
                  <c:v>754.0</c:v>
                </c:pt>
                <c:pt idx="22">
                  <c:v>760.0</c:v>
                </c:pt>
                <c:pt idx="23">
                  <c:v>757.0</c:v>
                </c:pt>
                <c:pt idx="24">
                  <c:v>748.0</c:v>
                </c:pt>
                <c:pt idx="25">
                  <c:v>744.0</c:v>
                </c:pt>
                <c:pt idx="26">
                  <c:v>760.0</c:v>
                </c:pt>
                <c:pt idx="27">
                  <c:v>757.0</c:v>
                </c:pt>
                <c:pt idx="28">
                  <c:v>772.0</c:v>
                </c:pt>
                <c:pt idx="29">
                  <c:v>763.0</c:v>
                </c:pt>
                <c:pt idx="30">
                  <c:v>754.0</c:v>
                </c:pt>
                <c:pt idx="31">
                  <c:v>746.0</c:v>
                </c:pt>
                <c:pt idx="32">
                  <c:v>746.0</c:v>
                </c:pt>
                <c:pt idx="33">
                  <c:v>754.0</c:v>
                </c:pt>
                <c:pt idx="34">
                  <c:v>759.0</c:v>
                </c:pt>
                <c:pt idx="35">
                  <c:v>747.0</c:v>
                </c:pt>
                <c:pt idx="36">
                  <c:v>770.0</c:v>
                </c:pt>
                <c:pt idx="37">
                  <c:v>774.0</c:v>
                </c:pt>
                <c:pt idx="38">
                  <c:v>756.0</c:v>
                </c:pt>
                <c:pt idx="39">
                  <c:v>765.0</c:v>
                </c:pt>
                <c:pt idx="40">
                  <c:v>760.0</c:v>
                </c:pt>
              </c:numCache>
            </c:numRef>
          </c:yVal>
          <c:smooth val="0"/>
        </c:ser>
        <c:ser>
          <c:idx val="3"/>
          <c:order val="3"/>
          <c:tx>
            <c:v>BLA, d=0.35 (RL)</c:v>
          </c:tx>
          <c:spPr>
            <a:ln>
              <a:solidFill>
                <a:schemeClr val="accent3"/>
              </a:solidFill>
            </a:ln>
          </c:spPr>
          <c:marker>
            <c:symbol val="triangle"/>
            <c:size val="7"/>
            <c:spPr>
              <a:solidFill>
                <a:schemeClr val="accent3"/>
              </a:solidFill>
              <a:ln>
                <a:solidFill>
                  <a:schemeClr val="accent3"/>
                </a:solidFill>
              </a:ln>
            </c:spPr>
          </c:marker>
          <c:xVal>
            <c:numRef>
              <c:f>wins!$B$43:$B$83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wins!$C$43:$C$83</c:f>
              <c:numCache>
                <c:formatCode>General</c:formatCode>
                <c:ptCount val="41"/>
                <c:pt idx="0">
                  <c:v>493.0</c:v>
                </c:pt>
                <c:pt idx="1">
                  <c:v>760.0</c:v>
                </c:pt>
                <c:pt idx="2">
                  <c:v>771.0</c:v>
                </c:pt>
                <c:pt idx="3">
                  <c:v>774.0</c:v>
                </c:pt>
                <c:pt idx="4">
                  <c:v>753.0</c:v>
                </c:pt>
                <c:pt idx="5">
                  <c:v>771.0</c:v>
                </c:pt>
                <c:pt idx="6">
                  <c:v>768.0</c:v>
                </c:pt>
                <c:pt idx="7">
                  <c:v>761.0</c:v>
                </c:pt>
                <c:pt idx="8">
                  <c:v>753.0</c:v>
                </c:pt>
                <c:pt idx="9">
                  <c:v>766.0</c:v>
                </c:pt>
                <c:pt idx="10">
                  <c:v>774.0</c:v>
                </c:pt>
                <c:pt idx="11">
                  <c:v>763.0</c:v>
                </c:pt>
                <c:pt idx="12">
                  <c:v>758.0</c:v>
                </c:pt>
                <c:pt idx="13">
                  <c:v>777.0</c:v>
                </c:pt>
                <c:pt idx="14">
                  <c:v>767.0</c:v>
                </c:pt>
                <c:pt idx="15">
                  <c:v>763.0</c:v>
                </c:pt>
                <c:pt idx="16">
                  <c:v>784.0</c:v>
                </c:pt>
                <c:pt idx="17">
                  <c:v>762.0</c:v>
                </c:pt>
                <c:pt idx="18">
                  <c:v>754.0</c:v>
                </c:pt>
                <c:pt idx="19">
                  <c:v>778.0</c:v>
                </c:pt>
                <c:pt idx="20">
                  <c:v>749.0</c:v>
                </c:pt>
                <c:pt idx="21">
                  <c:v>769.0</c:v>
                </c:pt>
                <c:pt idx="22">
                  <c:v>773.0</c:v>
                </c:pt>
                <c:pt idx="23">
                  <c:v>740.0</c:v>
                </c:pt>
                <c:pt idx="24">
                  <c:v>774.0</c:v>
                </c:pt>
                <c:pt idx="25">
                  <c:v>759.0</c:v>
                </c:pt>
                <c:pt idx="26">
                  <c:v>753.0</c:v>
                </c:pt>
                <c:pt idx="27">
                  <c:v>746.0</c:v>
                </c:pt>
                <c:pt idx="28">
                  <c:v>768.0</c:v>
                </c:pt>
                <c:pt idx="29">
                  <c:v>754.0</c:v>
                </c:pt>
                <c:pt idx="30">
                  <c:v>763.0</c:v>
                </c:pt>
                <c:pt idx="31">
                  <c:v>776.0</c:v>
                </c:pt>
                <c:pt idx="32">
                  <c:v>744.0</c:v>
                </c:pt>
                <c:pt idx="33">
                  <c:v>749.0</c:v>
                </c:pt>
                <c:pt idx="34">
                  <c:v>764.0</c:v>
                </c:pt>
                <c:pt idx="35">
                  <c:v>756.0</c:v>
                </c:pt>
                <c:pt idx="36">
                  <c:v>760.0</c:v>
                </c:pt>
                <c:pt idx="37">
                  <c:v>742.0</c:v>
                </c:pt>
                <c:pt idx="38">
                  <c:v>749.0</c:v>
                </c:pt>
                <c:pt idx="39">
                  <c:v>758.0</c:v>
                </c:pt>
                <c:pt idx="40">
                  <c:v>767.0</c:v>
                </c:pt>
              </c:numCache>
            </c:numRef>
          </c:yVal>
          <c:smooth val="0"/>
        </c:ser>
        <c:ser>
          <c:idx val="5"/>
          <c:order val="4"/>
          <c:tx>
            <c:v>BLA, d=0.5 (RL)</c:v>
          </c:tx>
          <c:spPr>
            <a:ln>
              <a:solidFill>
                <a:schemeClr val="accent4"/>
              </a:solidFill>
            </a:ln>
          </c:spPr>
          <c:marker>
            <c:symbol val="dash"/>
            <c:size val="7"/>
            <c:spPr>
              <a:solidFill>
                <a:schemeClr val="accent4"/>
              </a:solidFill>
              <a:ln>
                <a:solidFill>
                  <a:schemeClr val="accent4"/>
                </a:solidFill>
              </a:ln>
            </c:spPr>
          </c:marker>
          <c:xVal>
            <c:numRef>
              <c:f>wins!$B$125:$B$165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wins!$C$125:$C$165</c:f>
              <c:numCache>
                <c:formatCode>General</c:formatCode>
                <c:ptCount val="41"/>
                <c:pt idx="0">
                  <c:v>492.0</c:v>
                </c:pt>
                <c:pt idx="1">
                  <c:v>758.0</c:v>
                </c:pt>
                <c:pt idx="2">
                  <c:v>761.0</c:v>
                </c:pt>
                <c:pt idx="3">
                  <c:v>786.0</c:v>
                </c:pt>
                <c:pt idx="4">
                  <c:v>785.0</c:v>
                </c:pt>
                <c:pt idx="5">
                  <c:v>791.0</c:v>
                </c:pt>
                <c:pt idx="6">
                  <c:v>780.0</c:v>
                </c:pt>
                <c:pt idx="7">
                  <c:v>781.0</c:v>
                </c:pt>
                <c:pt idx="8">
                  <c:v>773.0</c:v>
                </c:pt>
                <c:pt idx="9">
                  <c:v>784.0</c:v>
                </c:pt>
                <c:pt idx="10">
                  <c:v>775.0</c:v>
                </c:pt>
                <c:pt idx="11">
                  <c:v>777.0</c:v>
                </c:pt>
                <c:pt idx="12">
                  <c:v>786.0</c:v>
                </c:pt>
                <c:pt idx="13">
                  <c:v>787.0</c:v>
                </c:pt>
                <c:pt idx="14">
                  <c:v>782.0</c:v>
                </c:pt>
                <c:pt idx="15">
                  <c:v>791.0</c:v>
                </c:pt>
                <c:pt idx="16">
                  <c:v>766.0</c:v>
                </c:pt>
                <c:pt idx="17">
                  <c:v>771.0</c:v>
                </c:pt>
                <c:pt idx="18">
                  <c:v>771.0</c:v>
                </c:pt>
                <c:pt idx="19">
                  <c:v>789.0</c:v>
                </c:pt>
                <c:pt idx="20">
                  <c:v>776.0</c:v>
                </c:pt>
                <c:pt idx="21">
                  <c:v>786.0</c:v>
                </c:pt>
                <c:pt idx="22">
                  <c:v>774.0</c:v>
                </c:pt>
                <c:pt idx="23">
                  <c:v>786.0</c:v>
                </c:pt>
                <c:pt idx="24">
                  <c:v>775.0</c:v>
                </c:pt>
                <c:pt idx="25">
                  <c:v>790.0</c:v>
                </c:pt>
                <c:pt idx="26">
                  <c:v>791.0</c:v>
                </c:pt>
                <c:pt idx="27">
                  <c:v>788.0</c:v>
                </c:pt>
                <c:pt idx="28">
                  <c:v>782.0</c:v>
                </c:pt>
                <c:pt idx="29">
                  <c:v>789.0</c:v>
                </c:pt>
                <c:pt idx="30">
                  <c:v>782.0</c:v>
                </c:pt>
                <c:pt idx="31">
                  <c:v>782.0</c:v>
                </c:pt>
                <c:pt idx="32">
                  <c:v>787.0</c:v>
                </c:pt>
                <c:pt idx="33">
                  <c:v>786.0</c:v>
                </c:pt>
                <c:pt idx="34">
                  <c:v>792.0</c:v>
                </c:pt>
                <c:pt idx="35">
                  <c:v>781.0</c:v>
                </c:pt>
                <c:pt idx="36">
                  <c:v>783.0</c:v>
                </c:pt>
                <c:pt idx="37">
                  <c:v>782.0</c:v>
                </c:pt>
                <c:pt idx="38">
                  <c:v>789.0</c:v>
                </c:pt>
                <c:pt idx="39">
                  <c:v>777.0</c:v>
                </c:pt>
                <c:pt idx="40">
                  <c:v>768.0</c:v>
                </c:pt>
              </c:numCache>
            </c:numRef>
          </c:yVal>
          <c:smooth val="0"/>
        </c:ser>
        <c:ser>
          <c:idx val="4"/>
          <c:order val="5"/>
          <c:tx>
            <c:v>BLA, d=0.999 (RL)</c:v>
          </c:tx>
          <c:spPr>
            <a:ln>
              <a:solidFill>
                <a:schemeClr val="accent6"/>
              </a:solidFill>
            </a:ln>
          </c:spPr>
          <c:marker>
            <c:symbol val="circle"/>
            <c:size val="7"/>
            <c:spPr>
              <a:solidFill>
                <a:schemeClr val="accent6"/>
              </a:solidFill>
              <a:ln>
                <a:solidFill>
                  <a:schemeClr val="accent6"/>
                </a:solidFill>
              </a:ln>
            </c:spPr>
          </c:marker>
          <c:xVal>
            <c:numRef>
              <c:f>wins!$B$125:$B$165</c:f>
              <c:numCache>
                <c:formatCode>General</c:formatCode>
                <c:ptCount val="41"/>
                <c:pt idx="0">
                  <c:v>0.0</c:v>
                </c:pt>
                <c:pt idx="1">
                  <c:v>1.0</c:v>
                </c:pt>
                <c:pt idx="2">
                  <c:v>2.0</c:v>
                </c:pt>
                <c:pt idx="3">
                  <c:v>3.0</c:v>
                </c:pt>
                <c:pt idx="4">
                  <c:v>4.0</c:v>
                </c:pt>
                <c:pt idx="5">
                  <c:v>5.0</c:v>
                </c:pt>
                <c:pt idx="6">
                  <c:v>6.0</c:v>
                </c:pt>
                <c:pt idx="7">
                  <c:v>7.0</c:v>
                </c:pt>
                <c:pt idx="8">
                  <c:v>8.0</c:v>
                </c:pt>
                <c:pt idx="9">
                  <c:v>9.0</c:v>
                </c:pt>
                <c:pt idx="10">
                  <c:v>10.0</c:v>
                </c:pt>
                <c:pt idx="11">
                  <c:v>11.0</c:v>
                </c:pt>
                <c:pt idx="12">
                  <c:v>12.0</c:v>
                </c:pt>
                <c:pt idx="13">
                  <c:v>13.0</c:v>
                </c:pt>
                <c:pt idx="14">
                  <c:v>14.0</c:v>
                </c:pt>
                <c:pt idx="15">
                  <c:v>15.0</c:v>
                </c:pt>
                <c:pt idx="16">
                  <c:v>16.0</c:v>
                </c:pt>
                <c:pt idx="17">
                  <c:v>17.0</c:v>
                </c:pt>
                <c:pt idx="18">
                  <c:v>18.0</c:v>
                </c:pt>
                <c:pt idx="19">
                  <c:v>19.0</c:v>
                </c:pt>
                <c:pt idx="20">
                  <c:v>20.0</c:v>
                </c:pt>
                <c:pt idx="21">
                  <c:v>21.0</c:v>
                </c:pt>
                <c:pt idx="22">
                  <c:v>22.0</c:v>
                </c:pt>
                <c:pt idx="23">
                  <c:v>23.0</c:v>
                </c:pt>
                <c:pt idx="24">
                  <c:v>24.0</c:v>
                </c:pt>
                <c:pt idx="25">
                  <c:v>25.0</c:v>
                </c:pt>
                <c:pt idx="26">
                  <c:v>26.0</c:v>
                </c:pt>
                <c:pt idx="27">
                  <c:v>27.0</c:v>
                </c:pt>
                <c:pt idx="28">
                  <c:v>28.0</c:v>
                </c:pt>
                <c:pt idx="29">
                  <c:v>29.0</c:v>
                </c:pt>
                <c:pt idx="30">
                  <c:v>30.0</c:v>
                </c:pt>
                <c:pt idx="31">
                  <c:v>31.0</c:v>
                </c:pt>
                <c:pt idx="32">
                  <c:v>32.0</c:v>
                </c:pt>
                <c:pt idx="33">
                  <c:v>33.0</c:v>
                </c:pt>
                <c:pt idx="34">
                  <c:v>34.0</c:v>
                </c:pt>
                <c:pt idx="35">
                  <c:v>35.0</c:v>
                </c:pt>
                <c:pt idx="36">
                  <c:v>36.0</c:v>
                </c:pt>
                <c:pt idx="37">
                  <c:v>37.0</c:v>
                </c:pt>
                <c:pt idx="38">
                  <c:v>38.0</c:v>
                </c:pt>
                <c:pt idx="39">
                  <c:v>39.0</c:v>
                </c:pt>
                <c:pt idx="40">
                  <c:v>40.0</c:v>
                </c:pt>
              </c:numCache>
            </c:numRef>
          </c:xVal>
          <c:yVal>
            <c:numRef>
              <c:f>wins!$C$125:$C$165</c:f>
              <c:numCache>
                <c:formatCode>General</c:formatCode>
                <c:ptCount val="41"/>
                <c:pt idx="0">
                  <c:v>492.0</c:v>
                </c:pt>
                <c:pt idx="1">
                  <c:v>758.0</c:v>
                </c:pt>
                <c:pt idx="2">
                  <c:v>761.0</c:v>
                </c:pt>
                <c:pt idx="3">
                  <c:v>786.0</c:v>
                </c:pt>
                <c:pt idx="4">
                  <c:v>785.0</c:v>
                </c:pt>
                <c:pt idx="5">
                  <c:v>791.0</c:v>
                </c:pt>
                <c:pt idx="6">
                  <c:v>780.0</c:v>
                </c:pt>
                <c:pt idx="7">
                  <c:v>781.0</c:v>
                </c:pt>
                <c:pt idx="8">
                  <c:v>773.0</c:v>
                </c:pt>
                <c:pt idx="9">
                  <c:v>784.0</c:v>
                </c:pt>
                <c:pt idx="10">
                  <c:v>775.0</c:v>
                </c:pt>
                <c:pt idx="11">
                  <c:v>777.0</c:v>
                </c:pt>
                <c:pt idx="12">
                  <c:v>786.0</c:v>
                </c:pt>
                <c:pt idx="13">
                  <c:v>787.0</c:v>
                </c:pt>
                <c:pt idx="14">
                  <c:v>782.0</c:v>
                </c:pt>
                <c:pt idx="15">
                  <c:v>791.0</c:v>
                </c:pt>
                <c:pt idx="16">
                  <c:v>766.0</c:v>
                </c:pt>
                <c:pt idx="17">
                  <c:v>771.0</c:v>
                </c:pt>
                <c:pt idx="18">
                  <c:v>771.0</c:v>
                </c:pt>
                <c:pt idx="19">
                  <c:v>789.0</c:v>
                </c:pt>
                <c:pt idx="20">
                  <c:v>776.0</c:v>
                </c:pt>
                <c:pt idx="21">
                  <c:v>786.0</c:v>
                </c:pt>
                <c:pt idx="22">
                  <c:v>774.0</c:v>
                </c:pt>
                <c:pt idx="23">
                  <c:v>786.0</c:v>
                </c:pt>
                <c:pt idx="24">
                  <c:v>775.0</c:v>
                </c:pt>
                <c:pt idx="25">
                  <c:v>790.0</c:v>
                </c:pt>
                <c:pt idx="26">
                  <c:v>791.0</c:v>
                </c:pt>
                <c:pt idx="27">
                  <c:v>788.0</c:v>
                </c:pt>
                <c:pt idx="28">
                  <c:v>782.0</c:v>
                </c:pt>
                <c:pt idx="29">
                  <c:v>789.0</c:v>
                </c:pt>
                <c:pt idx="30">
                  <c:v>782.0</c:v>
                </c:pt>
                <c:pt idx="31">
                  <c:v>782.0</c:v>
                </c:pt>
                <c:pt idx="32">
                  <c:v>787.0</c:v>
                </c:pt>
                <c:pt idx="33">
                  <c:v>786.0</c:v>
                </c:pt>
                <c:pt idx="34">
                  <c:v>792.0</c:v>
                </c:pt>
                <c:pt idx="35">
                  <c:v>781.0</c:v>
                </c:pt>
                <c:pt idx="36">
                  <c:v>783.0</c:v>
                </c:pt>
                <c:pt idx="37">
                  <c:v>782.0</c:v>
                </c:pt>
                <c:pt idx="38">
                  <c:v>789.0</c:v>
                </c:pt>
                <c:pt idx="39">
                  <c:v>777.0</c:v>
                </c:pt>
                <c:pt idx="40">
                  <c:v>768.0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122565112"/>
        <c:axId val="2122556680"/>
      </c:scatterChart>
      <c:valAx>
        <c:axId val="2122565112"/>
        <c:scaling>
          <c:orientation val="minMax"/>
          <c:max val="40.0"/>
          <c:min val="0.0"/>
        </c:scaling>
        <c:delete val="0"/>
        <c:axPos val="b"/>
        <c:title>
          <c:tx>
            <c:rich>
              <a:bodyPr/>
              <a:lstStyle/>
              <a:p>
                <a:pPr>
                  <a:defRPr sz="2400"/>
                </a:pPr>
                <a:r>
                  <a:rPr lang="en-US" sz="2400" dirty="0" smtClean="0"/>
                  <a:t>x1000 Games</a:t>
                </a:r>
                <a:r>
                  <a:rPr lang="en-US" sz="2400" baseline="0" dirty="0" smtClean="0"/>
                  <a:t> of Training</a:t>
                </a:r>
                <a:endParaRPr lang="en-US" sz="2400" dirty="0"/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2556680"/>
        <c:crosses val="autoZero"/>
        <c:crossBetween val="midCat"/>
      </c:valAx>
      <c:valAx>
        <c:axId val="2122556680"/>
        <c:scaling>
          <c:orientation val="minMax"/>
          <c:max val="1000.0"/>
          <c:min val="500.0"/>
        </c:scaling>
        <c:delete val="0"/>
        <c:axPos val="l"/>
        <c:majorGridlines/>
        <c:title>
          <c:tx>
            <c:rich>
              <a:bodyPr rot="-5400000" vert="horz"/>
              <a:lstStyle/>
              <a:p>
                <a:pPr>
                  <a:defRPr sz="2400"/>
                </a:pPr>
                <a:r>
                  <a:rPr lang="en-US" sz="2400"/>
                  <a:t>Wins / 1000 Games</a:t>
                </a:r>
              </a:p>
            </c:rich>
          </c:tx>
          <c:layout/>
          <c:overlay val="0"/>
        </c:title>
        <c:numFmt formatCode="General" sourceLinked="1"/>
        <c:majorTickMark val="out"/>
        <c:minorTickMark val="none"/>
        <c:tickLblPos val="nextTo"/>
        <c:txPr>
          <a:bodyPr/>
          <a:lstStyle/>
          <a:p>
            <a:pPr>
              <a:defRPr sz="1600" b="1"/>
            </a:pPr>
            <a:endParaRPr lang="en-US"/>
          </a:p>
        </c:txPr>
        <c:crossAx val="2122565112"/>
        <c:crosses val="autoZero"/>
        <c:crossBetween val="midCat"/>
      </c:valAx>
    </c:plotArea>
    <c:legend>
      <c:legendPos val="r"/>
      <c:layout/>
      <c:overlay val="0"/>
      <c:txPr>
        <a:bodyPr/>
        <a:lstStyle/>
        <a:p>
          <a:pPr>
            <a:defRPr sz="1600" b="1"/>
          </a:pPr>
          <a:endParaRPr lang="en-US"/>
        </a:p>
      </c:txPr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6B8A21-5FC6-3C45-A6E0-C24C178A6A41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65A3A-FFFB-C443-940F-167C66FCB9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75002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8D5F32-1D4B-5D47-8C7F-99EF84491B71}" type="datetimeFigureOut">
              <a:rPr lang="en-US" smtClean="0"/>
              <a:t>6/18/12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FB4539-706C-A94D-BF2A-3F569A81B00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370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483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7448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90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4704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725778-C7ED-564C-BF92-22C707B7CC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2172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685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7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573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838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19246A4-15C2-174A-8771-07399EFEAC3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4836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7964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076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7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250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6602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012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361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729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685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719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1312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ABDC7-1039-B74B-9471-9F630FD9F1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304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chart" Target="../charts/char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Relationship Id="rId3" Type="http://schemas.openxmlformats.org/officeDocument/2006/relationships/image" Target="../media/image9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jpe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chart" Target="../charts/char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4" Type="http://schemas.openxmlformats.org/officeDocument/2006/relationships/oleObject" Target="../embeddings/oleObject1.bin"/><Relationship Id="rId5" Type="http://schemas.openxmlformats.org/officeDocument/2006/relationships/image" Target="../media/image3.emf"/><Relationship Id="rId6" Type="http://schemas.openxmlformats.org/officeDocument/2006/relationships/chart" Target="../charts/chart1.xml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microsoft.com/office/2007/relationships/hdphoto" Target="../media/hdphoto1.wdp"/><Relationship Id="rId5" Type="http://schemas.openxmlformats.org/officeDocument/2006/relationships/image" Target="../media/image6.jpeg"/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chart" Target="../charts/char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05385"/>
            <a:ext cx="7772400" cy="2695065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Competence-Preserving Retention of Learned Knowledge in Soar’s Working and Procedural Memories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b="1" dirty="0" smtClean="0"/>
          </a:p>
          <a:p>
            <a:r>
              <a:rPr lang="en-US" b="1" dirty="0" smtClean="0"/>
              <a:t>Nate Derbinsky, John E. Laird</a:t>
            </a:r>
          </a:p>
          <a:p>
            <a:r>
              <a:rPr lang="en-US" dirty="0" smtClean="0"/>
              <a:t>University of Michigan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25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689536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Decision Time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5F5-3465-E343-B3E8-8EE8B0DCFACA}" type="slidenum">
              <a:rPr lang="en-US" smtClean="0"/>
              <a:t>10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2033915" y="1808544"/>
            <a:ext cx="1360018" cy="136191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0" dirty="0" smtClean="0"/>
              <a:t>No Forgetting</a:t>
            </a:r>
          </a:p>
          <a:p>
            <a:r>
              <a:rPr lang="en-US" sz="1650" dirty="0" smtClean="0"/>
              <a:t>Rules</a:t>
            </a:r>
          </a:p>
          <a:p>
            <a:r>
              <a:rPr lang="en-US" sz="1650" dirty="0" smtClean="0"/>
              <a:t>BLA: d=0.3</a:t>
            </a:r>
          </a:p>
          <a:p>
            <a:r>
              <a:rPr lang="en-US" sz="1650" dirty="0" smtClean="0"/>
              <a:t>BLA: d=0.4</a:t>
            </a:r>
          </a:p>
          <a:p>
            <a:r>
              <a:rPr lang="en-US" sz="1650" dirty="0" smtClean="0"/>
              <a:t>BLA: d=0.5</a:t>
            </a:r>
            <a:endParaRPr lang="en-US" sz="1650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416216" y="3116189"/>
            <a:ext cx="6909072" cy="0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33795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9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9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9" grpId="0">
        <p:bldSub>
          <a:bldChart bld="series" animBg="0"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#2: Liar’s Dice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Complex rules, hidden state, </a:t>
            </a:r>
            <a:r>
              <a:rPr lang="en-US" dirty="0" err="1" smtClean="0"/>
              <a:t>stochasticity</a:t>
            </a:r>
            <a:endParaRPr lang="en-US" dirty="0" smtClean="0"/>
          </a:p>
          <a:p>
            <a:pPr lvl="1"/>
            <a:r>
              <a:rPr lang="en-US" dirty="0" smtClean="0"/>
              <a:t>Rampant uncertainty</a:t>
            </a:r>
          </a:p>
          <a:p>
            <a:endParaRPr lang="en-US" dirty="0"/>
          </a:p>
          <a:p>
            <a:r>
              <a:rPr lang="en-US" dirty="0" smtClean="0"/>
              <a:t>Agent learns via reinforcement learning (RL)</a:t>
            </a:r>
          </a:p>
          <a:p>
            <a:pPr lvl="1"/>
            <a:r>
              <a:rPr lang="en-US" dirty="0" smtClean="0"/>
              <a:t>Large state space (10</a:t>
            </a:r>
            <a:r>
              <a:rPr lang="en-US" baseline="30000" dirty="0" smtClean="0"/>
              <a:t>6</a:t>
            </a:r>
            <a:r>
              <a:rPr lang="en-US" dirty="0" smtClean="0"/>
              <a:t>-10</a:t>
            </a:r>
            <a:r>
              <a:rPr lang="en-US" baseline="30000" dirty="0" smtClean="0"/>
              <a:t>9</a:t>
            </a:r>
            <a:r>
              <a:rPr lang="en-US" dirty="0" smtClean="0"/>
              <a:t> for 2-4 players)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 descr="liars_dice_3.jpe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202" y="4609536"/>
            <a:ext cx="2502598" cy="174681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5f95319a65d443078ddf6f07227f7bdf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457199" y="4613906"/>
            <a:ext cx="1916687" cy="1742443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62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Reasoning --&gt; Action Knowledge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12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7200" y="2156108"/>
            <a:ext cx="1916687" cy="2551453"/>
            <a:chOff x="457200" y="1417638"/>
            <a:chExt cx="1916687" cy="2551453"/>
          </a:xfrm>
        </p:grpSpPr>
        <p:pic>
          <p:nvPicPr>
            <p:cNvPr id="7" name="Picture 6" descr="5f95319a65d443078ddf6f07227f7bdf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200" y="1417638"/>
              <a:ext cx="1916687" cy="17424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457200" y="3507426"/>
              <a:ext cx="191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State</a:t>
              </a:r>
              <a:endParaRPr lang="en-US" sz="24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1417638"/>
            <a:ext cx="2819653" cy="2480913"/>
            <a:chOff x="2590800" y="1417638"/>
            <a:chExt cx="2819653" cy="2480913"/>
          </a:xfrm>
        </p:grpSpPr>
        <p:sp>
          <p:nvSpPr>
            <p:cNvPr id="10" name="Oval Callout 9"/>
            <p:cNvSpPr/>
            <p:nvPr/>
          </p:nvSpPr>
          <p:spPr>
            <a:xfrm>
              <a:off x="3722208" y="1417638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Bid 6 4’s</a:t>
              </a:r>
              <a:endParaRPr lang="en-US" b="1" dirty="0"/>
            </a:p>
          </p:txBody>
        </p:sp>
        <p:cxnSp>
          <p:nvCxnSpPr>
            <p:cNvPr id="14" name="Straight Arrow Connector 13"/>
            <p:cNvCxnSpPr>
              <a:endCxn id="10" idx="3"/>
            </p:cNvCxnSpPr>
            <p:nvPr/>
          </p:nvCxnSpPr>
          <p:spPr>
            <a:xfrm flipV="1">
              <a:off x="2590800" y="2238559"/>
              <a:ext cx="1378646" cy="1659992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90800" y="3417666"/>
            <a:ext cx="2819653" cy="961769"/>
            <a:chOff x="2590800" y="3417666"/>
            <a:chExt cx="2819653" cy="961769"/>
          </a:xfrm>
        </p:grpSpPr>
        <p:sp>
          <p:nvSpPr>
            <p:cNvPr id="11" name="Oval Callout 10"/>
            <p:cNvSpPr/>
            <p:nvPr/>
          </p:nvSpPr>
          <p:spPr>
            <a:xfrm>
              <a:off x="3722208" y="3417666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Bid 3 </a:t>
              </a:r>
              <a:r>
                <a:rPr lang="en-US" b="1" dirty="0"/>
                <a:t>1</a:t>
              </a:r>
              <a:r>
                <a:rPr lang="en-US" b="1" dirty="0" smtClean="0"/>
                <a:t>’s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endCxn id="11" idx="2"/>
            </p:cNvCxnSpPr>
            <p:nvPr/>
          </p:nvCxnSpPr>
          <p:spPr>
            <a:xfrm>
              <a:off x="2590800" y="3898551"/>
              <a:ext cx="1131408" cy="0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90800" y="3898551"/>
            <a:ext cx="2819653" cy="2457799"/>
            <a:chOff x="2590800" y="3898551"/>
            <a:chExt cx="2819653" cy="2457799"/>
          </a:xfrm>
        </p:grpSpPr>
        <p:sp>
          <p:nvSpPr>
            <p:cNvPr id="12" name="Oval Callout 11"/>
            <p:cNvSpPr/>
            <p:nvPr/>
          </p:nvSpPr>
          <p:spPr>
            <a:xfrm>
              <a:off x="3722208" y="5394581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Challenge!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>
              <a:off x="2590800" y="3898551"/>
              <a:ext cx="1378646" cy="1636878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4" name="Right Arrow 23"/>
          <p:cNvSpPr/>
          <p:nvPr/>
        </p:nvSpPr>
        <p:spPr>
          <a:xfrm>
            <a:off x="7309511" y="1663004"/>
            <a:ext cx="375015" cy="49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Curved Up Arrow 25"/>
          <p:cNvSpPr/>
          <p:nvPr/>
        </p:nvSpPr>
        <p:spPr>
          <a:xfrm flipH="1">
            <a:off x="6789014" y="2615451"/>
            <a:ext cx="1527150" cy="3779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uble Brace 29"/>
          <p:cNvSpPr/>
          <p:nvPr/>
        </p:nvSpPr>
        <p:spPr>
          <a:xfrm>
            <a:off x="6499128" y="3417666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1" name="Double Brace 30"/>
          <p:cNvSpPr/>
          <p:nvPr/>
        </p:nvSpPr>
        <p:spPr>
          <a:xfrm>
            <a:off x="6499128" y="5394581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-0.2</a:t>
            </a:r>
            <a:endParaRPr lang="en-US" b="1" dirty="0"/>
          </a:p>
        </p:txBody>
      </p:sp>
      <p:sp>
        <p:nvSpPr>
          <p:cNvPr id="32" name="Double Brace 31"/>
          <p:cNvSpPr/>
          <p:nvPr/>
        </p:nvSpPr>
        <p:spPr>
          <a:xfrm>
            <a:off x="6499128" y="1417638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1.4</a:t>
            </a:r>
            <a:endParaRPr lang="en-US" b="1" dirty="0"/>
          </a:p>
        </p:txBody>
      </p:sp>
      <p:sp>
        <p:nvSpPr>
          <p:cNvPr id="33" name="Double Brace 32"/>
          <p:cNvSpPr/>
          <p:nvPr/>
        </p:nvSpPr>
        <p:spPr>
          <a:xfrm>
            <a:off x="6506752" y="1417638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1.6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0" idx="6"/>
            <a:endCxn id="32" idx="1"/>
          </p:cNvCxnSpPr>
          <p:nvPr/>
        </p:nvCxnSpPr>
        <p:spPr>
          <a:xfrm>
            <a:off x="5410453" y="1898523"/>
            <a:ext cx="1088675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30" idx="1"/>
          </p:cNvCxnSpPr>
          <p:nvPr/>
        </p:nvCxnSpPr>
        <p:spPr>
          <a:xfrm>
            <a:off x="5410453" y="3898551"/>
            <a:ext cx="1088675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  <a:endCxn id="31" idx="1"/>
          </p:cNvCxnSpPr>
          <p:nvPr/>
        </p:nvCxnSpPr>
        <p:spPr>
          <a:xfrm>
            <a:off x="5410453" y="5875466"/>
            <a:ext cx="1088675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7771833" y="1417638"/>
            <a:ext cx="914967" cy="961769"/>
            <a:chOff x="7771833" y="1417638"/>
            <a:chExt cx="914967" cy="961769"/>
          </a:xfrm>
        </p:grpSpPr>
        <p:sp>
          <p:nvSpPr>
            <p:cNvPr id="25" name="Smiley Face 24"/>
            <p:cNvSpPr/>
            <p:nvPr/>
          </p:nvSpPr>
          <p:spPr>
            <a:xfrm>
              <a:off x="7771833" y="1417638"/>
              <a:ext cx="914967" cy="961769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/>
            <p:cNvSpPr/>
            <p:nvPr/>
          </p:nvSpPr>
          <p:spPr>
            <a:xfrm>
              <a:off x="8013758" y="1693240"/>
              <a:ext cx="120945" cy="1209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/>
            <p:cNvSpPr/>
            <p:nvPr/>
          </p:nvSpPr>
          <p:spPr>
            <a:xfrm>
              <a:off x="8332478" y="1694460"/>
              <a:ext cx="120945" cy="1209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50968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6" grpId="0" animBg="1"/>
      <p:bldP spid="30" grpId="0" animBg="1"/>
      <p:bldP spid="31" grpId="0" animBg="1"/>
      <p:bldP spid="32" grpId="0" animBg="1"/>
      <p:bldP spid="32" grpId="1" animBg="1"/>
      <p:bldP spid="3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Memory Growth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Issue</a:t>
            </a:r>
            <a:r>
              <a:rPr lang="en-US" dirty="0" smtClean="0"/>
              <a:t>. RL value-function representation: (</a:t>
            </a:r>
            <a:r>
              <a:rPr lang="en-US" dirty="0" err="1" smtClean="0"/>
              <a:t>s,a</a:t>
            </a:r>
            <a:r>
              <a:rPr lang="en-US" dirty="0" smtClean="0"/>
              <a:t>)-&gt;#</a:t>
            </a:r>
          </a:p>
          <a:p>
            <a:pPr lvl="1"/>
            <a:r>
              <a:rPr lang="en-US" dirty="0" smtClean="0"/>
              <a:t>Soar: procedural knowledge (</a:t>
            </a:r>
            <a:r>
              <a:rPr lang="en-US" i="1" dirty="0" smtClean="0"/>
              <a:t>RL</a:t>
            </a:r>
            <a:r>
              <a:rPr lang="en-US" dirty="0" smtClean="0"/>
              <a:t> rules)</a:t>
            </a:r>
          </a:p>
          <a:p>
            <a:pPr lvl="1"/>
            <a:r>
              <a:rPr lang="en-US" dirty="0" smtClean="0"/>
              <a:t>Many possible actions per turn; at most feedback for a single action -&gt; many RL rules representing </a:t>
            </a:r>
            <a:r>
              <a:rPr lang="en-US" i="1" dirty="0" smtClean="0"/>
              <a:t>redundant </a:t>
            </a:r>
            <a:r>
              <a:rPr lang="en-US" dirty="0" smtClean="0"/>
              <a:t>knowledge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 smtClean="0"/>
              <a:t>Forgetting Policy</a:t>
            </a:r>
            <a:r>
              <a:rPr lang="en-US" dirty="0" smtClean="0"/>
              <a:t>. Keep what you can’t reconstruct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Automatically excise RL chunks that have not been updated via RL and haven’t fired recently/frequently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New chunks are learned via reasoning as necessary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924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Forgetting Action Knowledge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14</a:t>
            </a:fld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57200" y="2156108"/>
            <a:ext cx="1916687" cy="2551453"/>
            <a:chOff x="457200" y="1417638"/>
            <a:chExt cx="1916687" cy="2551453"/>
          </a:xfrm>
        </p:grpSpPr>
        <p:pic>
          <p:nvPicPr>
            <p:cNvPr id="7" name="Picture 6" descr="5f95319a65d443078ddf6f07227f7bdf.jpe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457200" y="1417638"/>
              <a:ext cx="1916687" cy="1742443"/>
            </a:xfrm>
            <a:prstGeom prst="roundRect">
              <a:avLst>
                <a:gd name="adj" fmla="val 8594"/>
              </a:avLst>
            </a:prstGeom>
            <a:solidFill>
              <a:srgbClr val="FFFFFF">
                <a:shade val="85000"/>
              </a:srgbClr>
            </a:solidFill>
            <a:ln>
              <a:noFill/>
            </a:ln>
            <a:effectLst>
              <a:reflection blurRad="12700" stA="38000" endPos="28000" dist="5000" dir="5400000" sy="-100000" algn="bl" rotWithShape="0"/>
            </a:effectLst>
          </p:spPr>
        </p:pic>
        <p:sp>
          <p:nvSpPr>
            <p:cNvPr id="8" name="TextBox 7"/>
            <p:cNvSpPr txBox="1"/>
            <p:nvPr/>
          </p:nvSpPr>
          <p:spPr>
            <a:xfrm>
              <a:off x="457200" y="3507426"/>
              <a:ext cx="191668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 smtClean="0"/>
                <a:t>State</a:t>
              </a:r>
              <a:endParaRPr lang="en-US" sz="2400" b="1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590800" y="1417638"/>
            <a:ext cx="2819653" cy="2480913"/>
            <a:chOff x="2590800" y="1417638"/>
            <a:chExt cx="2819653" cy="2480913"/>
          </a:xfrm>
        </p:grpSpPr>
        <p:sp>
          <p:nvSpPr>
            <p:cNvPr id="10" name="Oval Callout 9"/>
            <p:cNvSpPr/>
            <p:nvPr/>
          </p:nvSpPr>
          <p:spPr>
            <a:xfrm>
              <a:off x="3722208" y="1417638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Bid 6 4’s</a:t>
              </a:r>
              <a:endParaRPr lang="en-US" b="1" dirty="0"/>
            </a:p>
          </p:txBody>
        </p:sp>
        <p:cxnSp>
          <p:nvCxnSpPr>
            <p:cNvPr id="14" name="Straight Arrow Connector 13"/>
            <p:cNvCxnSpPr>
              <a:endCxn id="10" idx="3"/>
            </p:cNvCxnSpPr>
            <p:nvPr/>
          </p:nvCxnSpPr>
          <p:spPr>
            <a:xfrm flipV="1">
              <a:off x="2590800" y="2238559"/>
              <a:ext cx="1378646" cy="1659992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2590800" y="3417666"/>
            <a:ext cx="2819653" cy="961769"/>
            <a:chOff x="2590800" y="3417666"/>
            <a:chExt cx="2819653" cy="961769"/>
          </a:xfrm>
        </p:grpSpPr>
        <p:sp>
          <p:nvSpPr>
            <p:cNvPr id="11" name="Oval Callout 10"/>
            <p:cNvSpPr/>
            <p:nvPr/>
          </p:nvSpPr>
          <p:spPr>
            <a:xfrm>
              <a:off x="3722208" y="3417666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Bid 3 </a:t>
              </a:r>
              <a:r>
                <a:rPr lang="en-US" b="1" dirty="0"/>
                <a:t>1</a:t>
              </a:r>
              <a:r>
                <a:rPr lang="en-US" b="1" dirty="0" smtClean="0"/>
                <a:t>’s</a:t>
              </a:r>
              <a:endParaRPr lang="en-US" b="1" dirty="0"/>
            </a:p>
          </p:txBody>
        </p:sp>
        <p:cxnSp>
          <p:nvCxnSpPr>
            <p:cNvPr id="15" name="Straight Arrow Connector 14"/>
            <p:cNvCxnSpPr>
              <a:endCxn id="11" idx="2"/>
            </p:cNvCxnSpPr>
            <p:nvPr/>
          </p:nvCxnSpPr>
          <p:spPr>
            <a:xfrm>
              <a:off x="2590800" y="3898551"/>
              <a:ext cx="1131408" cy="0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2590800" y="3898551"/>
            <a:ext cx="2819653" cy="2457799"/>
            <a:chOff x="2590800" y="3898551"/>
            <a:chExt cx="2819653" cy="2457799"/>
          </a:xfrm>
        </p:grpSpPr>
        <p:sp>
          <p:nvSpPr>
            <p:cNvPr id="12" name="Oval Callout 11"/>
            <p:cNvSpPr/>
            <p:nvPr/>
          </p:nvSpPr>
          <p:spPr>
            <a:xfrm>
              <a:off x="3722208" y="5394581"/>
              <a:ext cx="1688245" cy="961769"/>
            </a:xfrm>
            <a:prstGeom prst="wedgeEllipseCallout">
              <a:avLst/>
            </a:prstGeom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/>
                <a:t>Challenge!</a:t>
              </a:r>
              <a:endParaRPr lang="en-US" b="1" dirty="0"/>
            </a:p>
          </p:txBody>
        </p:sp>
        <p:cxnSp>
          <p:nvCxnSpPr>
            <p:cNvPr id="18" name="Straight Arrow Connector 17"/>
            <p:cNvCxnSpPr>
              <a:endCxn id="12" idx="1"/>
            </p:cNvCxnSpPr>
            <p:nvPr/>
          </p:nvCxnSpPr>
          <p:spPr>
            <a:xfrm>
              <a:off x="2590800" y="3898551"/>
              <a:ext cx="1378646" cy="1636878"/>
            </a:xfrm>
            <a:prstGeom prst="straightConnector1">
              <a:avLst/>
            </a:prstGeom>
            <a:ln>
              <a:prstDash val="sysDash"/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6" name="Curved Up Arrow 25"/>
          <p:cNvSpPr/>
          <p:nvPr/>
        </p:nvSpPr>
        <p:spPr>
          <a:xfrm flipH="1">
            <a:off x="6789014" y="2615451"/>
            <a:ext cx="1527150" cy="377955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Double Brace 29"/>
          <p:cNvSpPr/>
          <p:nvPr/>
        </p:nvSpPr>
        <p:spPr>
          <a:xfrm>
            <a:off x="6499128" y="3417666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1" name="Double Brace 30"/>
          <p:cNvSpPr/>
          <p:nvPr/>
        </p:nvSpPr>
        <p:spPr>
          <a:xfrm>
            <a:off x="6499128" y="5394581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-0.2</a:t>
            </a:r>
            <a:endParaRPr lang="en-US" b="1" dirty="0"/>
          </a:p>
        </p:txBody>
      </p:sp>
      <p:sp>
        <p:nvSpPr>
          <p:cNvPr id="33" name="Double Brace 32"/>
          <p:cNvSpPr/>
          <p:nvPr/>
        </p:nvSpPr>
        <p:spPr>
          <a:xfrm>
            <a:off x="6506752" y="1417638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1.6</a:t>
            </a:r>
            <a:endParaRPr lang="en-US" b="1" dirty="0"/>
          </a:p>
        </p:txBody>
      </p:sp>
      <p:cxnSp>
        <p:nvCxnSpPr>
          <p:cNvPr id="34" name="Straight Arrow Connector 33"/>
          <p:cNvCxnSpPr>
            <a:stCxn id="10" idx="6"/>
            <a:endCxn id="33" idx="1"/>
          </p:cNvCxnSpPr>
          <p:nvPr/>
        </p:nvCxnSpPr>
        <p:spPr>
          <a:xfrm>
            <a:off x="5410453" y="1898523"/>
            <a:ext cx="1096299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11" idx="6"/>
            <a:endCxn id="30" idx="1"/>
          </p:cNvCxnSpPr>
          <p:nvPr/>
        </p:nvCxnSpPr>
        <p:spPr>
          <a:xfrm>
            <a:off x="5410453" y="3898551"/>
            <a:ext cx="1088675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2" idx="6"/>
            <a:endCxn id="31" idx="1"/>
          </p:cNvCxnSpPr>
          <p:nvPr/>
        </p:nvCxnSpPr>
        <p:spPr>
          <a:xfrm>
            <a:off x="5410453" y="5875466"/>
            <a:ext cx="1088675" cy="0"/>
          </a:xfrm>
          <a:prstGeom prst="straightConnector1">
            <a:avLst/>
          </a:prstGeom>
          <a:ln>
            <a:prstDash val="sysDash"/>
            <a:tailEnd type="arrow"/>
          </a:ln>
          <a:effectLst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7" name="Double Brace 36"/>
          <p:cNvSpPr/>
          <p:nvPr/>
        </p:nvSpPr>
        <p:spPr>
          <a:xfrm>
            <a:off x="7309511" y="3417666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0.8</a:t>
            </a:r>
            <a:endParaRPr lang="en-US" b="1" dirty="0"/>
          </a:p>
        </p:txBody>
      </p:sp>
      <p:sp>
        <p:nvSpPr>
          <p:cNvPr id="39" name="Double Brace 38"/>
          <p:cNvSpPr/>
          <p:nvPr/>
        </p:nvSpPr>
        <p:spPr>
          <a:xfrm>
            <a:off x="7309623" y="5394581"/>
            <a:ext cx="704543" cy="961769"/>
          </a:xfrm>
          <a:prstGeom prst="bracePair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-0.2</a:t>
            </a:r>
            <a:endParaRPr lang="en-US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316164" y="4010103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0" name="TextBox 39"/>
          <p:cNvSpPr txBox="1"/>
          <p:nvPr/>
        </p:nvSpPr>
        <p:spPr>
          <a:xfrm>
            <a:off x="8294121" y="5987018"/>
            <a:ext cx="3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…</a:t>
            </a:r>
            <a:endParaRPr lang="en-US" b="1" dirty="0"/>
          </a:p>
        </p:txBody>
      </p:sp>
      <p:sp>
        <p:nvSpPr>
          <p:cNvPr id="44" name="Right Arrow 43"/>
          <p:cNvSpPr/>
          <p:nvPr/>
        </p:nvSpPr>
        <p:spPr>
          <a:xfrm>
            <a:off x="7309511" y="1663004"/>
            <a:ext cx="375015" cy="49310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/>
          <p:cNvGrpSpPr/>
          <p:nvPr/>
        </p:nvGrpSpPr>
        <p:grpSpPr>
          <a:xfrm>
            <a:off x="7771833" y="1417638"/>
            <a:ext cx="914967" cy="961769"/>
            <a:chOff x="7771833" y="1417638"/>
            <a:chExt cx="914967" cy="961769"/>
          </a:xfrm>
        </p:grpSpPr>
        <p:sp>
          <p:nvSpPr>
            <p:cNvPr id="46" name="Smiley Face 45"/>
            <p:cNvSpPr/>
            <p:nvPr/>
          </p:nvSpPr>
          <p:spPr>
            <a:xfrm>
              <a:off x="7771833" y="1417638"/>
              <a:ext cx="914967" cy="961769"/>
            </a:xfrm>
            <a:prstGeom prst="smileyFace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/>
            <p:cNvSpPr/>
            <p:nvPr/>
          </p:nvSpPr>
          <p:spPr>
            <a:xfrm>
              <a:off x="8013758" y="1693240"/>
              <a:ext cx="120945" cy="1209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/>
            <p:cNvSpPr/>
            <p:nvPr/>
          </p:nvSpPr>
          <p:spPr>
            <a:xfrm>
              <a:off x="8332478" y="1694460"/>
              <a:ext cx="120945" cy="120945"/>
            </a:xfrm>
            <a:prstGeom prst="ellipse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59526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7" grpId="1" animBg="1"/>
      <p:bldP spid="39" grpId="0" animBg="1"/>
      <p:bldP spid="39" grpId="1" animBg="1"/>
      <p:bldP spid="13" grpId="0"/>
      <p:bldP spid="4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Memory Usage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15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9429607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cxnSp>
        <p:nvCxnSpPr>
          <p:cNvPr id="9" name="Elbow Connector 8"/>
          <p:cNvCxnSpPr/>
          <p:nvPr/>
        </p:nvCxnSpPr>
        <p:spPr>
          <a:xfrm rot="10800000" flipV="1">
            <a:off x="3124200" y="1510571"/>
            <a:ext cx="1060606" cy="619932"/>
          </a:xfrm>
          <a:prstGeom prst="bentConnector3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4173205" y="1295669"/>
            <a:ext cx="3071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(Kennedy &amp; </a:t>
            </a:r>
            <a:r>
              <a:rPr lang="en-US" b="1" dirty="0" err="1" smtClean="0"/>
              <a:t>Trafton</a:t>
            </a:r>
            <a:r>
              <a:rPr lang="en-US" b="1" dirty="0" smtClean="0"/>
              <a:t> ‘07) + BLA</a:t>
            </a:r>
            <a:endParaRPr lang="en-US" b="1" dirty="0"/>
          </a:p>
        </p:txBody>
      </p:sp>
      <p:sp>
        <p:nvSpPr>
          <p:cNvPr id="11" name="Rounded Rectangle 10"/>
          <p:cNvSpPr/>
          <p:nvPr/>
        </p:nvSpPr>
        <p:spPr>
          <a:xfrm>
            <a:off x="5897563" y="5128776"/>
            <a:ext cx="2789237" cy="12275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Max. Dec. Time =      6 msec.</a:t>
            </a:r>
            <a:endParaRPr lang="en-US" sz="2200" b="1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pic>
        <p:nvPicPr>
          <p:cNvPr id="12" name="Content Placeholder 7"/>
          <p:cNvPicPr>
            <a:picLocks noChangeAspect="1"/>
          </p:cNvPicPr>
          <p:nvPr/>
        </p:nvPicPr>
        <p:blipFill>
          <a:blip r:embed="rId4"/>
          <a:srcRect l="-35764" r="-35764"/>
          <a:stretch>
            <a:fillRect/>
          </a:stretch>
        </p:blipFill>
        <p:spPr>
          <a:xfrm>
            <a:off x="8437071" y="3064582"/>
            <a:ext cx="706929" cy="792239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1663155" y="3457171"/>
            <a:ext cx="6773916" cy="0"/>
          </a:xfrm>
          <a:prstGeom prst="line">
            <a:avLst/>
          </a:prstGeom>
          <a:ln w="76200" cmpd="sng">
            <a:solidFill>
              <a:srgbClr val="FF0000"/>
            </a:solidFill>
            <a:prstDash val="sys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877617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7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7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7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7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000"/>
                            </p:stCondLst>
                            <p:childTnLst>
                              <p:par>
                                <p:cTn id="4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7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500"/>
                            </p:stCondLst>
                            <p:childTnLst>
                              <p:par>
                                <p:cTn id="4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7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>
        <p:bldSub>
          <a:bldChart bld="series"/>
        </p:bldSub>
      </p:bldGraphic>
      <p:bldP spid="10" grpId="0"/>
      <p:bldP spid="1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ontent Placeholder 1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8711278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Results: Competence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16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7871824" y="3156689"/>
            <a:ext cx="9357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/>
              <a:t>~(KT ’07)</a:t>
            </a:r>
            <a:endParaRPr lang="en-US" sz="1600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403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5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5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5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5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5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5" grpId="0">
        <p:bldSub>
          <a:bldChart bld="series"/>
        </p:bldSub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Nuggets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Pragmatic forgetting policies for Soar: extends space and temporal extent of domains</a:t>
            </a:r>
          </a:p>
          <a:p>
            <a:pPr lvl="1"/>
            <a:r>
              <a:rPr lang="en-US" dirty="0" smtClean="0"/>
              <a:t>Implemented in Soar v9.3.2</a:t>
            </a:r>
          </a:p>
          <a:p>
            <a:r>
              <a:rPr lang="en-US" dirty="0" smtClean="0"/>
              <a:t>Efficient forgetting code can be applied to any instance-based memory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 smtClean="0"/>
              <a:t>Coal</a:t>
            </a:r>
            <a:endParaRPr lang="en-US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US" dirty="0" smtClean="0"/>
              <a:t>Limited domain evaluation</a:t>
            </a:r>
          </a:p>
          <a:p>
            <a:r>
              <a:rPr lang="en-US" dirty="0" smtClean="0"/>
              <a:t>Yet another set of parameters (d, </a:t>
            </a:r>
            <a:r>
              <a:rPr lang="el-GR" dirty="0" smtClean="0"/>
              <a:t>θ</a:t>
            </a:r>
            <a:r>
              <a:rPr lang="en-US" dirty="0" smtClean="0"/>
              <a:t>) x 2</a:t>
            </a:r>
          </a:p>
          <a:p>
            <a:r>
              <a:rPr lang="en-US" b="1" dirty="0" err="1" smtClean="0"/>
              <a:t>EpMem</a:t>
            </a:r>
            <a:r>
              <a:rPr lang="en-US" dirty="0" smtClean="0"/>
              <a:t>/</a:t>
            </a:r>
            <a:r>
              <a:rPr lang="en-US" dirty="0" err="1" smtClean="0"/>
              <a:t>SMem</a:t>
            </a:r>
            <a:r>
              <a:rPr lang="en-US" dirty="0" smtClean="0"/>
              <a:t>?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ABDC7-1039-B74B-9471-9F630FD9F12D}" type="slidenum">
              <a:rPr lang="en-US" smtClean="0"/>
              <a:t>17</a:t>
            </a:fld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4645025" y="4303520"/>
            <a:ext cx="4041776" cy="2052830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For more details, see two papers in proceedings of </a:t>
            </a:r>
          </a:p>
          <a:p>
            <a:pPr algn="ctr"/>
            <a:r>
              <a:rPr lang="en-US" sz="2200" b="1" dirty="0" smtClean="0"/>
              <a:t>ICCM 2012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17020302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Motivation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Goal</a:t>
            </a:r>
            <a:r>
              <a:rPr lang="en-US" dirty="0" smtClean="0"/>
              <a:t>. Agents that exhibit human-level intelligence and persist autonomously for long periods of time (days – months).</a:t>
            </a:r>
          </a:p>
          <a:p>
            <a:endParaRPr lang="en-US" dirty="0"/>
          </a:p>
          <a:p>
            <a:pPr marL="0" indent="0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b="1" dirty="0" smtClean="0"/>
              <a:t>Problem</a:t>
            </a:r>
            <a:r>
              <a:rPr lang="en-US" dirty="0" smtClean="0"/>
              <a:t>. </a:t>
            </a:r>
            <a:r>
              <a:rPr lang="en-US" u="sng" dirty="0" smtClean="0"/>
              <a:t>Extended tasks</a:t>
            </a:r>
            <a:r>
              <a:rPr lang="en-US" dirty="0" smtClean="0"/>
              <a:t> that involve amassing </a:t>
            </a:r>
            <a:r>
              <a:rPr lang="en-US" u="sng" dirty="0" smtClean="0"/>
              <a:t>large amounts of knowledge</a:t>
            </a:r>
            <a:r>
              <a:rPr lang="en-US" dirty="0" smtClean="0"/>
              <a:t> can </a:t>
            </a:r>
            <a:r>
              <a:rPr lang="en-US" u="sng" dirty="0" smtClean="0"/>
              <a:t>lead to performance degradation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0529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smtClean="0"/>
              <a:t>Forgetting</a:t>
            </a:r>
            <a:r>
              <a:rPr lang="en-US" dirty="0" smtClean="0"/>
              <a:t>. Selectively retain learned knowledge.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smtClean="0"/>
              <a:t>Challenge</a:t>
            </a:r>
            <a:r>
              <a:rPr lang="en-US" dirty="0" smtClean="0"/>
              <a:t>. Balance…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gent task competence &amp;</a:t>
            </a:r>
          </a:p>
          <a:p>
            <a:pPr lvl="1"/>
            <a:r>
              <a:rPr lang="en-US" dirty="0" smtClean="0"/>
              <a:t>computational resource growth</a:t>
            </a:r>
          </a:p>
          <a:p>
            <a:pPr marL="0" indent="0">
              <a:buNone/>
            </a:pPr>
            <a:r>
              <a:rPr lang="en-US" dirty="0"/>
              <a:t>a</a:t>
            </a:r>
            <a:r>
              <a:rPr lang="en-US" dirty="0" smtClean="0"/>
              <a:t>cross a variety of tasks.</a:t>
            </a:r>
          </a:p>
          <a:p>
            <a:pPr lvl="1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102761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This Work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316097" cy="4525963"/>
          </a:xfrm>
        </p:spPr>
        <p:txBody>
          <a:bodyPr/>
          <a:lstStyle/>
          <a:p>
            <a:pPr marL="0" indent="0">
              <a:buNone/>
            </a:pPr>
            <a:r>
              <a:rPr lang="en-US" b="1" dirty="0" smtClean="0"/>
              <a:t>Hypothesis</a:t>
            </a:r>
            <a:r>
              <a:rPr lang="en-US" dirty="0" smtClean="0"/>
              <a:t>. Useful to forget a memory if…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not useful (via </a:t>
            </a:r>
            <a:r>
              <a:rPr lang="en-US" i="1" dirty="0" smtClean="0"/>
              <a:t>base-level activation</a:t>
            </a:r>
            <a:r>
              <a:rPr lang="en-US" dirty="0" smtClean="0"/>
              <a:t>) &amp;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likely can </a:t>
            </a:r>
            <a:r>
              <a:rPr lang="en-US" i="1" dirty="0" smtClean="0"/>
              <a:t>reconstruct</a:t>
            </a:r>
            <a:r>
              <a:rPr lang="en-US" dirty="0" smtClean="0"/>
              <a:t> if necessary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b="1" dirty="0" smtClean="0"/>
              <a:t>Evaluation</a:t>
            </a:r>
            <a:r>
              <a:rPr lang="en-US" dirty="0" smtClean="0"/>
              <a:t>. 2 complex tasks, 2 memories in Soar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4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457199" y="4026106"/>
            <a:ext cx="4113492" cy="1816100"/>
            <a:chOff x="457200" y="4546270"/>
            <a:chExt cx="4113492" cy="1816100"/>
          </a:xfrm>
        </p:grpSpPr>
        <p:pic>
          <p:nvPicPr>
            <p:cNvPr id="8" name="Picture 7" descr="png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7200" y="4546270"/>
              <a:ext cx="1270000" cy="181610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0" name="TextBox 9"/>
            <p:cNvSpPr txBox="1"/>
            <p:nvPr/>
          </p:nvSpPr>
          <p:spPr>
            <a:xfrm>
              <a:off x="1891080" y="4546270"/>
              <a:ext cx="2679612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Mobile Robot Navigation</a:t>
              </a:r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r>
                <a:rPr lang="en-US" dirty="0" smtClean="0"/>
                <a:t>Working Memory 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bounds decision time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c</a:t>
              </a:r>
              <a:r>
                <a:rPr lang="en-US" dirty="0" smtClean="0"/>
                <a:t>ompletes task</a:t>
              </a:r>
            </a:p>
            <a:p>
              <a:pPr marL="742950" lvl="1" indent="-285750">
                <a:buFont typeface="Wingdings" charset="2"/>
                <a:buChar char="Ø"/>
              </a:pPr>
              <a:r>
                <a:rPr lang="en-US" dirty="0" smtClean="0"/>
                <a:t>1 hour</a:t>
              </a:r>
              <a:endParaRPr lang="en-US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4570692" y="4026106"/>
            <a:ext cx="4116108" cy="1816100"/>
            <a:chOff x="4570692" y="4546270"/>
            <a:chExt cx="4116108" cy="1816100"/>
          </a:xfrm>
        </p:grpSpPr>
        <p:pic>
          <p:nvPicPr>
            <p:cNvPr id="9" name="Picture 8" descr="il_fullxfull.jpeg"/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992" t="2645" r="38754" b="5656"/>
            <a:stretch/>
          </p:blipFill>
          <p:spPr>
            <a:xfrm>
              <a:off x="4570692" y="4552290"/>
              <a:ext cx="1270000" cy="1810080"/>
            </a:xfrm>
            <a:prstGeom prst="rect">
              <a:avLst/>
            </a:prstGeom>
            <a:ln w="38100" cap="sq">
              <a:solidFill>
                <a:srgbClr val="000000"/>
              </a:solidFill>
              <a:prstDash val="solid"/>
              <a:miter lim="800000"/>
            </a:ln>
            <a:effectLst>
              <a:outerShdw blurRad="50800" dist="38100" dir="2700000" algn="tl" rotWithShape="0">
                <a:srgbClr val="000000">
                  <a:alpha val="43000"/>
                </a:srgbClr>
              </a:outerShdw>
            </a:effectLst>
          </p:spPr>
        </p:pic>
        <p:sp>
          <p:nvSpPr>
            <p:cNvPr id="11" name="TextBox 10"/>
            <p:cNvSpPr txBox="1"/>
            <p:nvPr/>
          </p:nvSpPr>
          <p:spPr>
            <a:xfrm>
              <a:off x="6019800" y="4546270"/>
              <a:ext cx="2667000" cy="17543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u="sng" dirty="0" smtClean="0"/>
                <a:t>Multi-Player Dice</a:t>
              </a:r>
            </a:p>
            <a:p>
              <a:pPr marL="285750" indent="-285750">
                <a:buFont typeface="Arial"/>
                <a:buChar char="•"/>
              </a:pPr>
              <a:endParaRPr lang="en-US" dirty="0" smtClean="0"/>
            </a:p>
            <a:p>
              <a:r>
                <a:rPr lang="en-US" dirty="0" smtClean="0"/>
                <a:t>Procedural Memory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 smtClean="0"/>
                <a:t>50% memory reduction</a:t>
              </a:r>
            </a:p>
            <a:p>
              <a:pPr marL="285750" indent="-285750">
                <a:buFont typeface="Arial"/>
                <a:buChar char="•"/>
              </a:pPr>
              <a:r>
                <a:rPr lang="en-US" dirty="0"/>
                <a:t>c</a:t>
              </a:r>
              <a:r>
                <a:rPr lang="en-US" dirty="0" smtClean="0"/>
                <a:t>ompetitive play</a:t>
              </a:r>
            </a:p>
            <a:p>
              <a:pPr marL="742950" lvl="1" indent="-285750">
                <a:buFont typeface="Wingdings" charset="2"/>
                <a:buChar char="Ø"/>
              </a:pPr>
              <a:r>
                <a:rPr lang="en-US" dirty="0" smtClean="0"/>
                <a:t>days</a:t>
              </a:r>
            </a:p>
          </p:txBody>
        </p:sp>
      </p:grpSp>
      <p:sp>
        <p:nvSpPr>
          <p:cNvPr id="15" name="Rounded Rectangle 14"/>
          <p:cNvSpPr/>
          <p:nvPr/>
        </p:nvSpPr>
        <p:spPr>
          <a:xfrm>
            <a:off x="457199" y="5842206"/>
            <a:ext cx="8316097" cy="51414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/>
              <a:t>Task Independent; Implemented in Soar v9.3.2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41125816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Base-Level Activation</a:t>
            </a:r>
            <a:br>
              <a:rPr lang="en-US" dirty="0" smtClean="0"/>
            </a:br>
            <a:r>
              <a:rPr lang="en-US" sz="3600" i="1" dirty="0" smtClean="0"/>
              <a:t>(Anderson et al., 2004)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186488" cy="175604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Predict future usage via history</a:t>
            </a:r>
          </a:p>
          <a:p>
            <a:pPr marL="457200" lvl="1" indent="0">
              <a:buNone/>
            </a:pPr>
            <a:r>
              <a:rPr lang="en-US" dirty="0" smtClean="0"/>
              <a:t>Used to bias ambiguous semantic-memory retrievals (AAAI ‘11)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0FC9B-61DB-DD45-9415-89871B46DC39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51339561"/>
              </p:ext>
            </p:extLst>
          </p:nvPr>
        </p:nvGraphicFramePr>
        <p:xfrm>
          <a:off x="6643688" y="1600200"/>
          <a:ext cx="2043112" cy="158445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95" name="Equation" r:id="rId4" imgW="622300" imgH="482600" progId="Equation.3">
                  <p:embed/>
                </p:oleObj>
              </mc:Choice>
              <mc:Fallback>
                <p:oleObj name="Equation" r:id="rId4" imgW="622300" imgH="482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43688" y="1600200"/>
                        <a:ext cx="2043112" cy="158445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Content Placeholder 3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434307"/>
              </p:ext>
            </p:extLst>
          </p:nvPr>
        </p:nvGraphicFramePr>
        <p:xfrm>
          <a:off x="457200" y="3356243"/>
          <a:ext cx="8229600" cy="276991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131100" y="4917814"/>
            <a:ext cx="7212350" cy="461665"/>
            <a:chOff x="1131100" y="4796870"/>
            <a:chExt cx="7212350" cy="461665"/>
          </a:xfrm>
        </p:grpSpPr>
        <p:sp>
          <p:nvSpPr>
            <p:cNvPr id="10" name="TextBox 9"/>
            <p:cNvSpPr txBox="1"/>
            <p:nvPr/>
          </p:nvSpPr>
          <p:spPr>
            <a:xfrm>
              <a:off x="1131100" y="4796870"/>
              <a:ext cx="3523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err="1" smtClean="0"/>
                <a:t>θ</a:t>
              </a:r>
              <a:endParaRPr lang="en-US" sz="2400" b="1" dirty="0"/>
            </a:p>
          </p:txBody>
        </p:sp>
        <p:cxnSp>
          <p:nvCxnSpPr>
            <p:cNvPr id="11" name="Straight Connector 10"/>
            <p:cNvCxnSpPr/>
            <p:nvPr/>
          </p:nvCxnSpPr>
          <p:spPr>
            <a:xfrm>
              <a:off x="1458465" y="5024876"/>
              <a:ext cx="6884985" cy="0"/>
            </a:xfrm>
            <a:prstGeom prst="line">
              <a:avLst/>
            </a:prstGeom>
            <a:ln w="57150" cmpd="sng">
              <a:prstDash val="sysDash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4114138" y="5118665"/>
            <a:ext cx="401472" cy="971412"/>
            <a:chOff x="4114138" y="5020948"/>
            <a:chExt cx="401472" cy="1090265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4314874" y="5020948"/>
              <a:ext cx="0" cy="638940"/>
            </a:xfrm>
            <a:prstGeom prst="line">
              <a:avLst/>
            </a:prstGeom>
            <a:ln w="57150" cmpd="sng">
              <a:prstDash val="sysDash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114138" y="5649548"/>
              <a:ext cx="4014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t</a:t>
              </a:r>
              <a:r>
                <a:rPr lang="en-US" sz="2400" b="1" baseline="-25000" dirty="0" smtClean="0"/>
                <a:t>d</a:t>
              </a:r>
              <a:endParaRPr lang="en-US" sz="2400" b="1" baseline="-25000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4515610" y="5800728"/>
            <a:ext cx="3827840" cy="461665"/>
            <a:chOff x="4515610" y="5649548"/>
            <a:chExt cx="3827840" cy="461665"/>
          </a:xfrm>
        </p:grpSpPr>
        <p:sp>
          <p:nvSpPr>
            <p:cNvPr id="16" name="TextBox 15"/>
            <p:cNvSpPr txBox="1"/>
            <p:nvPr/>
          </p:nvSpPr>
          <p:spPr>
            <a:xfrm>
              <a:off x="5694304" y="5649548"/>
              <a:ext cx="26491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400" b="1" cap="small" dirty="0" smtClean="0"/>
                <a:t>Efficient &amp; Correct</a:t>
              </a:r>
              <a:endParaRPr lang="en-US" sz="2400" b="1" cap="small" dirty="0"/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H="1">
              <a:off x="4515610" y="5912422"/>
              <a:ext cx="1178694" cy="0"/>
            </a:xfrm>
            <a:prstGeom prst="straightConnector1">
              <a:avLst/>
            </a:prstGeom>
            <a:ln>
              <a:tailEnd type="arrow"/>
            </a:ln>
            <a:effectLst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8" name="TextBox 17"/>
          <p:cNvSpPr txBox="1"/>
          <p:nvPr/>
        </p:nvSpPr>
        <p:spPr>
          <a:xfrm>
            <a:off x="5664862" y="6111213"/>
            <a:ext cx="2678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i="1" dirty="0" smtClean="0"/>
              <a:t>O</a:t>
            </a:r>
            <a:r>
              <a:rPr lang="en-US" sz="2400" dirty="0" smtClean="0"/>
              <a:t>(# memories)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431695" y="6384615"/>
            <a:ext cx="1816168" cy="0"/>
          </a:xfrm>
          <a:prstGeom prst="line">
            <a:avLst/>
          </a:prstGeom>
          <a:ln w="6350" cmpd="sng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457200" y="5801149"/>
            <a:ext cx="3429144" cy="92333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 smtClean="0"/>
              <a:t>2-phase prediction of future decay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Novel approximation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Binary parameter search</a:t>
            </a:r>
          </a:p>
        </p:txBody>
      </p:sp>
    </p:spTree>
    <p:extLst>
      <p:ext uri="{BB962C8B-B14F-4D97-AF65-F5344CB8AC3E}">
        <p14:creationId xmlns:p14="http://schemas.microsoft.com/office/powerpoint/2010/main" val="36923172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8" grpId="0">
        <p:bldSub>
          <a:bldChart bld="series"/>
        </p:bldSub>
      </p:bldGraphic>
      <p:bldP spid="18" grpId="0"/>
      <p:bldP spid="2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Task #1: Mobile Robotics</a:t>
            </a:r>
            <a:endParaRPr lang="en-US" sz="3600" i="1" dirty="0"/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5029448" cy="237818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smtClean="0"/>
              <a:t>Simulated Exploration &amp; Patrol</a:t>
            </a:r>
          </a:p>
          <a:p>
            <a:pPr lvl="1"/>
            <a:r>
              <a:rPr lang="en-US" dirty="0" smtClean="0"/>
              <a:t>3</a:t>
            </a:r>
            <a:r>
              <a:rPr lang="en-US" baseline="30000" dirty="0" smtClean="0"/>
              <a:t>rd</a:t>
            </a:r>
            <a:r>
              <a:rPr lang="en-US" dirty="0" smtClean="0"/>
              <a:t> floor, BBB Building, UM</a:t>
            </a:r>
          </a:p>
          <a:p>
            <a:pPr lvl="2"/>
            <a:r>
              <a:rPr lang="en-US" dirty="0" smtClean="0"/>
              <a:t>110 rooms</a:t>
            </a:r>
          </a:p>
          <a:p>
            <a:pPr lvl="2"/>
            <a:r>
              <a:rPr lang="en-US" dirty="0" smtClean="0"/>
              <a:t>100 doorways</a:t>
            </a:r>
          </a:p>
          <a:p>
            <a:pPr lvl="1"/>
            <a:r>
              <a:rPr lang="en-US" dirty="0" smtClean="0"/>
              <a:t>Builds map in memory from experience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5F5-3465-E343-B3E8-8EE8B0DCFACA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2" descr="C:\Users\John Laird\Documents\Soar Releases\Soar-Robot-0.24-windows64\p20110322_000332_289.png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200" t="1340" r="18106" b="4497"/>
          <a:stretch/>
        </p:blipFill>
        <p:spPr bwMode="auto">
          <a:xfrm>
            <a:off x="5654148" y="2599343"/>
            <a:ext cx="3032652" cy="352682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06" descr="C:\Documents and Settings\John Laird\My Documents\Research\GRRC\Talks\Pictures\DSC_1343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66000"/>
                    </a14:imgEffect>
                    <a14:imgEffect>
                      <a14:brightnessContrast bright="40000" contrast="-2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519850" y="4345726"/>
            <a:ext cx="2070950" cy="17804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 descr="Computer%20Science%20&amp;%20Engineering%202.jpe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295" y="4343083"/>
            <a:ext cx="2377440" cy="178308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824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Problem: Decision Time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457200" y="1600200"/>
            <a:ext cx="837372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Issue</a:t>
            </a:r>
            <a:r>
              <a:rPr lang="en-US" dirty="0" smtClean="0"/>
              <a:t>. Large </a:t>
            </a:r>
            <a:r>
              <a:rPr lang="en-US" dirty="0"/>
              <a:t>w</a:t>
            </a:r>
            <a:r>
              <a:rPr lang="en-US" dirty="0" smtClean="0"/>
              <a:t>orking </a:t>
            </a:r>
            <a:r>
              <a:rPr lang="en-US" dirty="0"/>
              <a:t>m</a:t>
            </a:r>
            <a:r>
              <a:rPr lang="en-US" dirty="0" smtClean="0"/>
              <a:t>emory</a:t>
            </a:r>
          </a:p>
          <a:p>
            <a:pPr lvl="1"/>
            <a:r>
              <a:rPr lang="en-US" dirty="0" smtClean="0"/>
              <a:t>Minor: rule matching (</a:t>
            </a:r>
            <a:r>
              <a:rPr lang="en-US" dirty="0" err="1" smtClean="0"/>
              <a:t>Forgy</a:t>
            </a:r>
            <a:r>
              <a:rPr lang="en-US" dirty="0" smtClean="0"/>
              <a:t>, 1982)</a:t>
            </a:r>
          </a:p>
          <a:p>
            <a:pPr lvl="1"/>
            <a:r>
              <a:rPr lang="en-US" dirty="0" smtClean="0"/>
              <a:t>Major: episodic reconstruction</a:t>
            </a:r>
          </a:p>
          <a:p>
            <a:pPr marL="914400" lvl="2" indent="0">
              <a:buNone/>
            </a:pPr>
            <a:r>
              <a:rPr lang="en-US" dirty="0" smtClean="0"/>
              <a:t>episode size ~ working-memory</a:t>
            </a:r>
            <a:r>
              <a:rPr lang="en-US" dirty="0"/>
              <a:t> </a:t>
            </a:r>
            <a:r>
              <a:rPr lang="en-US" dirty="0" smtClean="0"/>
              <a:t>size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Forgetting Policy</a:t>
            </a:r>
            <a:r>
              <a:rPr lang="en-US" dirty="0" smtClean="0"/>
              <a:t>. Memory hierarchy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Automatically remove from WM the o-supported augmentations of LTIs that have not been tested recently/frequently (all or nothing </a:t>
            </a:r>
            <a:r>
              <a:rPr lang="en-US" dirty="0" err="1" smtClean="0"/>
              <a:t>w.r.t</a:t>
            </a:r>
            <a:r>
              <a:rPr lang="en-US" dirty="0" smtClean="0"/>
              <a:t>. LTI)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Agent deliberately performs </a:t>
            </a:r>
            <a:r>
              <a:rPr lang="en-US" dirty="0" smtClean="0">
                <a:latin typeface="Courier"/>
                <a:cs typeface="Courier"/>
              </a:rPr>
              <a:t>retrieve</a:t>
            </a:r>
            <a:r>
              <a:rPr lang="en-US" dirty="0" smtClean="0"/>
              <a:t> commands from </a:t>
            </a:r>
            <a:r>
              <a:rPr lang="en-US" dirty="0" err="1" smtClean="0"/>
              <a:t>SMem</a:t>
            </a:r>
            <a:r>
              <a:rPr lang="en-US" dirty="0" smtClean="0"/>
              <a:t> as necessary</a:t>
            </a:r>
          </a:p>
          <a:p>
            <a:pPr lvl="1"/>
            <a:endParaRPr lang="en-US" dirty="0" smtClean="0"/>
          </a:p>
          <a:p>
            <a:pPr lvl="1"/>
            <a:endParaRPr lang="en-US" dirty="0"/>
          </a:p>
          <a:p>
            <a:endParaRPr lang="en-US" dirty="0" smtClean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616B51-7D39-4942-8A21-6C17E2B45D5E}" type="slidenum">
              <a:rPr lang="en-US" smtClean="0"/>
              <a:t>7</a:t>
            </a:fld>
            <a:endParaRPr lang="en-US"/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  <p:graphicFrame>
        <p:nvGraphicFramePr>
          <p:cNvPr id="11" name="Content Placeholder 8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4812899"/>
              </p:ext>
            </p:extLst>
          </p:nvPr>
        </p:nvGraphicFramePr>
        <p:xfrm>
          <a:off x="5832408" y="1417638"/>
          <a:ext cx="3257210" cy="22744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4" name="Straight Connector 3"/>
          <p:cNvCxnSpPr/>
          <p:nvPr/>
        </p:nvCxnSpPr>
        <p:spPr>
          <a:xfrm>
            <a:off x="6928518" y="2200003"/>
            <a:ext cx="1758282" cy="0"/>
          </a:xfrm>
          <a:prstGeom prst="line">
            <a:avLst/>
          </a:prstGeom>
          <a:ln w="38100" cmpd="sng">
            <a:prstDash val="dash"/>
          </a:ln>
          <a:effectLst/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45332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</a:t>
            </a:r>
            <a:r>
              <a:rPr lang="en-US" dirty="0" smtClean="0"/>
              <a:t>ap Knowledge</a:t>
            </a:r>
            <a:endParaRPr lang="en-US" sz="3600" i="1" dirty="0"/>
          </a:p>
        </p:txBody>
      </p:sp>
      <p:sp>
        <p:nvSpPr>
          <p:cNvPr id="38" name="Text Placeholder 37"/>
          <p:cNvSpPr>
            <a:spLocks noGrp="1"/>
          </p:cNvSpPr>
          <p:nvPr>
            <p:ph type="body" sz="quarter" idx="3"/>
          </p:nvPr>
        </p:nvSpPr>
        <p:spPr>
          <a:xfrm>
            <a:off x="4645025" y="1375129"/>
            <a:ext cx="4041775" cy="639762"/>
          </a:xfrm>
        </p:spPr>
        <p:txBody>
          <a:bodyPr/>
          <a:lstStyle/>
          <a:p>
            <a:r>
              <a:rPr lang="en-US" dirty="0" smtClean="0"/>
              <a:t>Room Features</a:t>
            </a:r>
            <a:endParaRPr lang="en-US" dirty="0"/>
          </a:p>
        </p:txBody>
      </p:sp>
      <p:sp>
        <p:nvSpPr>
          <p:cNvPr id="39" name="Content Placeholder 38"/>
          <p:cNvSpPr>
            <a:spLocks noGrp="1"/>
          </p:cNvSpPr>
          <p:nvPr>
            <p:ph sz="quarter" idx="4"/>
          </p:nvPr>
        </p:nvSpPr>
        <p:spPr>
          <a:xfrm>
            <a:off x="4645025" y="2014891"/>
            <a:ext cx="4041775" cy="2111993"/>
          </a:xfrm>
        </p:spPr>
        <p:txBody>
          <a:bodyPr>
            <a:normAutofit/>
          </a:bodyPr>
          <a:lstStyle/>
          <a:p>
            <a:r>
              <a:rPr lang="en-US" dirty="0" smtClean="0"/>
              <a:t>Position, size</a:t>
            </a:r>
          </a:p>
          <a:p>
            <a:r>
              <a:rPr lang="en-US" dirty="0" smtClean="0"/>
              <a:t>Walls, doorways</a:t>
            </a:r>
          </a:p>
          <a:p>
            <a:r>
              <a:rPr lang="en-US" dirty="0" smtClean="0"/>
              <a:t>Objects</a:t>
            </a:r>
          </a:p>
          <a:p>
            <a:r>
              <a:rPr lang="en-US" dirty="0" smtClean="0"/>
              <a:t>Waypoints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5A10D-4C32-8044-B2B5-92667EBF0F2C}" type="slidenum">
              <a:rPr lang="en-US" smtClean="0"/>
              <a:t>8</a:t>
            </a:fld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457200" y="2466976"/>
            <a:ext cx="2348089" cy="7413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457200" y="3516313"/>
            <a:ext cx="2348089" cy="7413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457200" y="4565650"/>
            <a:ext cx="2348089" cy="7413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457200" y="5614988"/>
            <a:ext cx="2348089" cy="7413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40" name="Oval 39"/>
          <p:cNvSpPr/>
          <p:nvPr/>
        </p:nvSpPr>
        <p:spPr>
          <a:xfrm>
            <a:off x="635000" y="1535113"/>
            <a:ext cx="479778" cy="4797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635000" y="2597768"/>
            <a:ext cx="479778" cy="4797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635000" y="3647105"/>
            <a:ext cx="479778" cy="4797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635000" y="4696442"/>
            <a:ext cx="479778" cy="4797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/>
          <p:cNvSpPr/>
          <p:nvPr/>
        </p:nvSpPr>
        <p:spPr>
          <a:xfrm>
            <a:off x="635000" y="5745780"/>
            <a:ext cx="479778" cy="479778"/>
          </a:xfrm>
          <a:prstGeom prst="ellipse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Text Placeholder 37"/>
          <p:cNvSpPr>
            <a:spLocks noGrp="1"/>
          </p:cNvSpPr>
          <p:nvPr>
            <p:ph type="body" sz="quarter" idx="3"/>
          </p:nvPr>
        </p:nvSpPr>
        <p:spPr>
          <a:xfrm>
            <a:off x="4645025" y="4126884"/>
            <a:ext cx="4041775" cy="639762"/>
          </a:xfrm>
        </p:spPr>
        <p:txBody>
          <a:bodyPr/>
          <a:lstStyle/>
          <a:p>
            <a:r>
              <a:rPr lang="en-US" dirty="0" smtClean="0"/>
              <a:t>Usage</a:t>
            </a:r>
            <a:endParaRPr lang="en-US" dirty="0"/>
          </a:p>
        </p:txBody>
      </p:sp>
      <p:sp>
        <p:nvSpPr>
          <p:cNvPr id="49" name="Content Placeholder 38"/>
          <p:cNvSpPr>
            <a:spLocks noGrp="1"/>
          </p:cNvSpPr>
          <p:nvPr>
            <p:ph sz="quarter" idx="4"/>
          </p:nvPr>
        </p:nvSpPr>
        <p:spPr>
          <a:xfrm>
            <a:off x="4645025" y="4766646"/>
            <a:ext cx="4498975" cy="1244688"/>
          </a:xfrm>
        </p:spPr>
        <p:txBody>
          <a:bodyPr>
            <a:normAutofit/>
          </a:bodyPr>
          <a:lstStyle/>
          <a:p>
            <a:r>
              <a:rPr lang="en-US" dirty="0"/>
              <a:t>E</a:t>
            </a:r>
            <a:r>
              <a:rPr lang="en-US" dirty="0" smtClean="0"/>
              <a:t>xploration (--&gt;</a:t>
            </a:r>
            <a:r>
              <a:rPr lang="en-US" dirty="0" err="1" smtClean="0"/>
              <a:t>SMem</a:t>
            </a:r>
            <a:r>
              <a:rPr lang="en-US" dirty="0" smtClean="0"/>
              <a:t>)</a:t>
            </a:r>
          </a:p>
          <a:p>
            <a:r>
              <a:rPr lang="en-US" dirty="0" smtClean="0"/>
              <a:t>Planning/navigation (&lt;--</a:t>
            </a:r>
            <a:r>
              <a:rPr lang="en-US" dirty="0" err="1" smtClean="0"/>
              <a:t>SMem</a:t>
            </a:r>
            <a:r>
              <a:rPr lang="en-US" dirty="0" smtClean="0"/>
              <a:t>)</a:t>
            </a:r>
          </a:p>
        </p:txBody>
      </p:sp>
      <p:sp>
        <p:nvSpPr>
          <p:cNvPr id="23" name="Rectangle 22"/>
          <p:cNvSpPr/>
          <p:nvPr/>
        </p:nvSpPr>
        <p:spPr>
          <a:xfrm>
            <a:off x="457200" y="1417639"/>
            <a:ext cx="2348089" cy="741362"/>
          </a:xfrm>
          <a:prstGeom prst="rect">
            <a:avLst/>
          </a:prstGeom>
          <a:noFill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noFill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45706" y="2014891"/>
            <a:ext cx="1245094" cy="3730889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 descr="irobot-sugv-the-army-guardian-robot.jpe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8300" y="1387403"/>
            <a:ext cx="635000" cy="742156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>
            <a:off x="2590800" y="2159001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2597226" y="3208338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/>
          <p:nvPr/>
        </p:nvCxnSpPr>
        <p:spPr>
          <a:xfrm>
            <a:off x="2590800" y="4257675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590800" y="5307012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/>
          <p:nvPr/>
        </p:nvCxnSpPr>
        <p:spPr>
          <a:xfrm>
            <a:off x="1345706" y="2173651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1352132" y="3208338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1345706" y="4257675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1352132" y="5307012"/>
            <a:ext cx="0" cy="30797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57200" y="1417639"/>
            <a:ext cx="2348089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Cloud Callout 18"/>
          <p:cNvSpPr/>
          <p:nvPr/>
        </p:nvSpPr>
        <p:spPr>
          <a:xfrm>
            <a:off x="3124200" y="4766646"/>
            <a:ext cx="1300346" cy="848342"/>
          </a:xfrm>
          <a:prstGeom prst="cloudCallout">
            <a:avLst>
              <a:gd name="adj1" fmla="val -105717"/>
              <a:gd name="adj2" fmla="val 6071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Curved Connector 35"/>
          <p:cNvCxnSpPr>
            <a:stCxn id="19" idx="3"/>
            <a:endCxn id="23" idx="3"/>
          </p:cNvCxnSpPr>
          <p:nvPr/>
        </p:nvCxnSpPr>
        <p:spPr>
          <a:xfrm rot="16200000" flipV="1">
            <a:off x="1776416" y="2817194"/>
            <a:ext cx="3026831" cy="969084"/>
          </a:xfrm>
          <a:prstGeom prst="curvedConnector2">
            <a:avLst/>
          </a:prstGeom>
          <a:ln>
            <a:solidFill>
              <a:srgbClr val="000000"/>
            </a:solidFill>
            <a:prstDash val="sysDash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" name="Group 53"/>
          <p:cNvGrpSpPr/>
          <p:nvPr/>
        </p:nvGrpSpPr>
        <p:grpSpPr>
          <a:xfrm>
            <a:off x="3320309" y="5031814"/>
            <a:ext cx="787169" cy="248533"/>
            <a:chOff x="3335429" y="5046932"/>
            <a:chExt cx="787169" cy="248533"/>
          </a:xfrm>
        </p:grpSpPr>
        <p:sp>
          <p:nvSpPr>
            <p:cNvPr id="50" name="Rectangle 49"/>
            <p:cNvSpPr/>
            <p:nvPr/>
          </p:nvSpPr>
          <p:spPr>
            <a:xfrm>
              <a:off x="3335429" y="5046932"/>
              <a:ext cx="787169" cy="248533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noFill/>
              </a:endParaRPr>
            </a:p>
          </p:txBody>
        </p:sp>
        <p:cxnSp>
          <p:nvCxnSpPr>
            <p:cNvPr id="47" name="Straight Connector 46"/>
            <p:cNvCxnSpPr/>
            <p:nvPr/>
          </p:nvCxnSpPr>
          <p:spPr>
            <a:xfrm>
              <a:off x="3583510" y="5295465"/>
              <a:ext cx="393192" cy="0"/>
            </a:xfrm>
            <a:prstGeom prst="line">
              <a:avLst/>
            </a:prstGeom>
            <a:ln w="57150" cmpd="sng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533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1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5 1.85185E-6 C -0.00486 -0.00903 -0.00087 -0.01783 0.00087 1.85185E-6 C 0.00261 0.01782 0.00295 0.08079 0.00122 0.10694 C -0.00052 0.1331 -0.00764 0.14815 -0.00937 0.15648 " pathEditMode="relative" rAng="0" ptsTypes="aaaA">
                                      <p:cBhvr>
                                        <p:cTn id="1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6" y="692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3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2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937 0.15648 L 0.00139 0.16666 L 0.00295 0.26134 L -0.00868 0.31065 " pathEditMode="relative" rAng="0" ptsTypes="AAAA">
                                      <p:cBhvr>
                                        <p:cTn id="29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8" y="770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0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CC"/>
                                      </p:to>
                                    </p:animClr>
                                    <p:set>
                                      <p:cBhvr>
                                        <p:cTn id="4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31065 L -0.01215 0.3206 L -0.01441 0.41504 L -0.00868 0.46875 " pathEditMode="relative" rAng="0" ptsTypes="AAAA">
                                      <p:cBhvr>
                                        <p:cTn id="4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5" y="78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3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54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1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6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0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68 0.46875 L -0.01441 0.47963 L -0.01475 0.5294 L -0.01458 0.59954 L -0.00868 0.61088 " pathEditMode="relative" rAng="0" ptsTypes="AAAAA">
                                      <p:cBhvr>
                                        <p:cTn id="66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" y="7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2500"/>
                            </p:stCondLst>
                            <p:childTnLst>
                              <p:par>
                                <p:cTn id="68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7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80808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7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CCCCCC"/>
                                      </p:to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1000"/>
                            </p:stCondLst>
                            <p:childTnLst>
                              <p:par>
                                <p:cTn id="94" presetID="1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tx1"/>
                                      </p:to>
                                    </p:animClr>
                                    <p:set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1500"/>
                            </p:stCondLst>
                            <p:childTnLst>
                              <p:par>
                                <p:cTn id="9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1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Results: Working-Memory Size</a:t>
            </a:r>
            <a:endParaRPr lang="en-US" sz="3600" i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20 June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84C5F5-3465-E343-B3E8-8EE8B0DCFACA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10" name="Content Placeholder 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8087734"/>
              </p:ext>
            </p:extLst>
          </p:nvPr>
        </p:nvGraphicFramePr>
        <p:xfrm>
          <a:off x="467122" y="1600200"/>
          <a:ext cx="8229600" cy="45259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2440717" y="1808544"/>
            <a:ext cx="1360018" cy="136191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50" dirty="0" smtClean="0"/>
              <a:t>No Forgetting</a:t>
            </a:r>
          </a:p>
          <a:p>
            <a:r>
              <a:rPr lang="en-US" sz="1650" dirty="0" smtClean="0"/>
              <a:t>Rules</a:t>
            </a:r>
          </a:p>
          <a:p>
            <a:r>
              <a:rPr lang="en-US" sz="1650" dirty="0" smtClean="0"/>
              <a:t>BLA: d=0.3</a:t>
            </a:r>
          </a:p>
          <a:p>
            <a:r>
              <a:rPr lang="en-US" sz="1650" dirty="0" smtClean="0"/>
              <a:t>BLA: d=0.4</a:t>
            </a:r>
          </a:p>
          <a:p>
            <a:r>
              <a:rPr lang="en-US" sz="1650" dirty="0" smtClean="0"/>
              <a:t>BLA: d=0.5</a:t>
            </a:r>
            <a:endParaRPr lang="en-US" sz="165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Soar Workshop 2012 - Ann Arbor, MI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5961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0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0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10" grpId="0">
        <p:bldSub>
          <a:bldChart bld="series" animBg="0"/>
        </p:bldSub>
      </p:bldGraphic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</TotalTime>
  <Words>890</Words>
  <Application>Microsoft Macintosh PowerPoint</Application>
  <PresentationFormat>On-screen Show (4:3)</PresentationFormat>
  <Paragraphs>207</Paragraphs>
  <Slides>17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9" baseType="lpstr">
      <vt:lpstr>Office Theme</vt:lpstr>
      <vt:lpstr>Equation</vt:lpstr>
      <vt:lpstr>Competence-Preserving Retention of Learned Knowledge in Soar’s Working and Procedural Memories</vt:lpstr>
      <vt:lpstr>Motivation</vt:lpstr>
      <vt:lpstr>Common Approach</vt:lpstr>
      <vt:lpstr>This Work</vt:lpstr>
      <vt:lpstr>Base-Level Activation (Anderson et al., 2004)</vt:lpstr>
      <vt:lpstr>Task #1: Mobile Robotics</vt:lpstr>
      <vt:lpstr>Problem: Decision Time</vt:lpstr>
      <vt:lpstr>Map Knowledge</vt:lpstr>
      <vt:lpstr>Results: Working-Memory Size</vt:lpstr>
      <vt:lpstr>Results: Decision Time</vt:lpstr>
      <vt:lpstr>Task #2: Liar’s Dice</vt:lpstr>
      <vt:lpstr>Reasoning --&gt; Action Knowledge</vt:lpstr>
      <vt:lpstr>Problem: Memory Growth</vt:lpstr>
      <vt:lpstr>Forgetting Action Knowledge</vt:lpstr>
      <vt:lpstr>Results: Memory Usage</vt:lpstr>
      <vt:lpstr>Results: Competence</vt:lpstr>
      <vt:lpstr>Evaluation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Competence-Preserving Retention of Learned Knowledge in Soar’s Working and Procedural Memories</dc:title>
  <dc:creator>Nathaniel Derbinsky</dc:creator>
  <cp:lastModifiedBy>Nathaniel Derbinsky</cp:lastModifiedBy>
  <cp:revision>76</cp:revision>
  <dcterms:created xsi:type="dcterms:W3CDTF">2012-06-16T12:30:34Z</dcterms:created>
  <dcterms:modified xsi:type="dcterms:W3CDTF">2012-06-18T13:59:23Z</dcterms:modified>
</cp:coreProperties>
</file>