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ocuments:workspace:_documents:Soar:Misc:Talks:CSE%20Honors%20Competition:me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esktop:sa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esktop:sa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ocuments:workspace:_documents:Soar:Thesis:Dissertation:appendices:epmem-eaters-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ocuments:workspace:_documents:Soar:Thesis:Dissertation:appendices:epmem-mario-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ocuments:workspace:_documents:Soar:Thesis:Dissertation:appendices:epmem-tanksoar-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ocuments:workspace:_documents:Soar:Thesis:Dissertation:appendices:epmem-robots-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402182366093"/>
          <c:y val="0.0837566400346593"/>
          <c:w val="0.83444201419267"/>
          <c:h val="0.691741845878987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0.435356396422669"/>
                  <c:y val="0.196846726321006"/>
                </c:manualLayout>
              </c:layout>
              <c:tx>
                <c:rich>
                  <a:bodyPr/>
                  <a:lstStyle/>
                  <a:p>
                    <a:pPr>
                      <a:defRPr sz="2400" b="1"/>
                    </a:pPr>
                    <a:r>
                      <a:rPr lang="en-US" sz="2400" b="1" baseline="0" dirty="0" smtClean="0"/>
                      <a:t>R</a:t>
                    </a:r>
                    <a:r>
                      <a:rPr lang="en-US" sz="2400" b="1" baseline="0" dirty="0"/>
                      <a:t>² = 0.9825</a:t>
                    </a:r>
                    <a:endParaRPr lang="en-US" sz="2400" b="1" dirty="0"/>
                  </a:p>
                </c:rich>
              </c:tx>
              <c:numFmt formatCode="General" sourceLinked="0"/>
            </c:trendlineLbl>
          </c:trendline>
          <c:xVal>
            <c:numRef>
              <c:f>orig!$C$2:$C$50</c:f>
              <c:numCache>
                <c:formatCode>General</c:formatCode>
                <c:ptCount val="49"/>
                <c:pt idx="0">
                  <c:v>130.8</c:v>
                </c:pt>
                <c:pt idx="1">
                  <c:v>65.16</c:v>
                </c:pt>
                <c:pt idx="2">
                  <c:v>102.18</c:v>
                </c:pt>
                <c:pt idx="3">
                  <c:v>99.1</c:v>
                </c:pt>
                <c:pt idx="4">
                  <c:v>111.62</c:v>
                </c:pt>
                <c:pt idx="5">
                  <c:v>149.34</c:v>
                </c:pt>
                <c:pt idx="6">
                  <c:v>86.02</c:v>
                </c:pt>
                <c:pt idx="7">
                  <c:v>93.26</c:v>
                </c:pt>
                <c:pt idx="8">
                  <c:v>114.28</c:v>
                </c:pt>
                <c:pt idx="9">
                  <c:v>18.1857</c:v>
                </c:pt>
                <c:pt idx="10">
                  <c:v>37.74</c:v>
                </c:pt>
                <c:pt idx="11">
                  <c:v>37.74</c:v>
                </c:pt>
                <c:pt idx="12">
                  <c:v>37.74</c:v>
                </c:pt>
                <c:pt idx="13">
                  <c:v>37.74</c:v>
                </c:pt>
                <c:pt idx="14">
                  <c:v>27.32</c:v>
                </c:pt>
                <c:pt idx="15">
                  <c:v>34.64</c:v>
                </c:pt>
                <c:pt idx="16">
                  <c:v>37.7</c:v>
                </c:pt>
                <c:pt idx="17">
                  <c:v>25.4</c:v>
                </c:pt>
                <c:pt idx="18">
                  <c:v>24.92</c:v>
                </c:pt>
                <c:pt idx="19">
                  <c:v>24.72</c:v>
                </c:pt>
                <c:pt idx="20">
                  <c:v>24.24</c:v>
                </c:pt>
                <c:pt idx="21">
                  <c:v>56.0</c:v>
                </c:pt>
                <c:pt idx="22">
                  <c:v>56.32</c:v>
                </c:pt>
                <c:pt idx="23">
                  <c:v>62.38</c:v>
                </c:pt>
                <c:pt idx="24">
                  <c:v>65.86</c:v>
                </c:pt>
                <c:pt idx="25">
                  <c:v>70.96</c:v>
                </c:pt>
                <c:pt idx="26">
                  <c:v>68.68000000000001</c:v>
                </c:pt>
                <c:pt idx="27">
                  <c:v>72.3142</c:v>
                </c:pt>
                <c:pt idx="28">
                  <c:v>47.18</c:v>
                </c:pt>
                <c:pt idx="29">
                  <c:v>11.82</c:v>
                </c:pt>
                <c:pt idx="30">
                  <c:v>11.7</c:v>
                </c:pt>
                <c:pt idx="31">
                  <c:v>11.64</c:v>
                </c:pt>
                <c:pt idx="32">
                  <c:v>11.62</c:v>
                </c:pt>
                <c:pt idx="33">
                  <c:v>11.4</c:v>
                </c:pt>
                <c:pt idx="34">
                  <c:v>11.48</c:v>
                </c:pt>
                <c:pt idx="35">
                  <c:v>12.06</c:v>
                </c:pt>
                <c:pt idx="36">
                  <c:v>28.7</c:v>
                </c:pt>
                <c:pt idx="37">
                  <c:v>11.44</c:v>
                </c:pt>
                <c:pt idx="38">
                  <c:v>11.64</c:v>
                </c:pt>
                <c:pt idx="39">
                  <c:v>11.64</c:v>
                </c:pt>
                <c:pt idx="40">
                  <c:v>11.64</c:v>
                </c:pt>
                <c:pt idx="41">
                  <c:v>16.0</c:v>
                </c:pt>
                <c:pt idx="42">
                  <c:v>16.0</c:v>
                </c:pt>
                <c:pt idx="43">
                  <c:v>1.7114</c:v>
                </c:pt>
                <c:pt idx="44">
                  <c:v>35.8</c:v>
                </c:pt>
                <c:pt idx="45">
                  <c:v>22.3142</c:v>
                </c:pt>
                <c:pt idx="46">
                  <c:v>15.0</c:v>
                </c:pt>
                <c:pt idx="47">
                  <c:v>28.96</c:v>
                </c:pt>
                <c:pt idx="48">
                  <c:v>6.3805</c:v>
                </c:pt>
              </c:numCache>
            </c:numRef>
          </c:xVal>
          <c:yVal>
            <c:numRef>
              <c:f>orig!$E$2:$E$50</c:f>
              <c:numCache>
                <c:formatCode>General</c:formatCode>
                <c:ptCount val="49"/>
                <c:pt idx="0">
                  <c:v>3648.6961</c:v>
                </c:pt>
                <c:pt idx="1">
                  <c:v>2101.6034</c:v>
                </c:pt>
                <c:pt idx="2">
                  <c:v>2486.9661</c:v>
                </c:pt>
                <c:pt idx="3">
                  <c:v>2843.8738</c:v>
                </c:pt>
                <c:pt idx="4">
                  <c:v>3591.8397</c:v>
                </c:pt>
                <c:pt idx="5">
                  <c:v>4153.2573</c:v>
                </c:pt>
                <c:pt idx="6">
                  <c:v>2303.3151</c:v>
                </c:pt>
                <c:pt idx="7">
                  <c:v>2693.5728</c:v>
                </c:pt>
                <c:pt idx="8">
                  <c:v>3004.9338</c:v>
                </c:pt>
                <c:pt idx="9">
                  <c:v>747.5732</c:v>
                </c:pt>
                <c:pt idx="10">
                  <c:v>1079.2416</c:v>
                </c:pt>
                <c:pt idx="11">
                  <c:v>1079.2416</c:v>
                </c:pt>
                <c:pt idx="12">
                  <c:v>1079.2416</c:v>
                </c:pt>
                <c:pt idx="13">
                  <c:v>1079.2416</c:v>
                </c:pt>
                <c:pt idx="14">
                  <c:v>778.4459999999979</c:v>
                </c:pt>
                <c:pt idx="15">
                  <c:v>990.2861</c:v>
                </c:pt>
                <c:pt idx="16">
                  <c:v>1161.4281</c:v>
                </c:pt>
                <c:pt idx="17">
                  <c:v>709.7458</c:v>
                </c:pt>
                <c:pt idx="18">
                  <c:v>702.9939</c:v>
                </c:pt>
                <c:pt idx="19">
                  <c:v>709.4082</c:v>
                </c:pt>
                <c:pt idx="20">
                  <c:v>711.4338</c:v>
                </c:pt>
                <c:pt idx="21">
                  <c:v>1553.0144</c:v>
                </c:pt>
                <c:pt idx="22">
                  <c:v>1686.1949</c:v>
                </c:pt>
                <c:pt idx="23">
                  <c:v>1796.7389</c:v>
                </c:pt>
                <c:pt idx="24">
                  <c:v>1860.393</c:v>
                </c:pt>
                <c:pt idx="25">
                  <c:v>1975.3435</c:v>
                </c:pt>
                <c:pt idx="26">
                  <c:v>2081.5166</c:v>
                </c:pt>
                <c:pt idx="27">
                  <c:v>2481.7027</c:v>
                </c:pt>
                <c:pt idx="28">
                  <c:v>1328.8921</c:v>
                </c:pt>
                <c:pt idx="29">
                  <c:v>362.8889</c:v>
                </c:pt>
                <c:pt idx="30">
                  <c:v>359.0066</c:v>
                </c:pt>
                <c:pt idx="31">
                  <c:v>356.3058</c:v>
                </c:pt>
                <c:pt idx="32">
                  <c:v>359.6818</c:v>
                </c:pt>
                <c:pt idx="33">
                  <c:v>351.9170999999996</c:v>
                </c:pt>
                <c:pt idx="34">
                  <c:v>352.0859</c:v>
                </c:pt>
                <c:pt idx="35">
                  <c:v>365.0833</c:v>
                </c:pt>
                <c:pt idx="36">
                  <c:v>785.0294</c:v>
                </c:pt>
                <c:pt idx="37">
                  <c:v>356.417</c:v>
                </c:pt>
                <c:pt idx="38">
                  <c:v>360.1306</c:v>
                </c:pt>
                <c:pt idx="39">
                  <c:v>358.8176</c:v>
                </c:pt>
                <c:pt idx="40">
                  <c:v>358.48</c:v>
                </c:pt>
                <c:pt idx="41">
                  <c:v>434.2323</c:v>
                </c:pt>
                <c:pt idx="42">
                  <c:v>430.6875</c:v>
                </c:pt>
                <c:pt idx="43">
                  <c:v>1.4755</c:v>
                </c:pt>
                <c:pt idx="44">
                  <c:v>1114.6316</c:v>
                </c:pt>
                <c:pt idx="45">
                  <c:v>975.2132</c:v>
                </c:pt>
                <c:pt idx="46">
                  <c:v>525.0449</c:v>
                </c:pt>
                <c:pt idx="47">
                  <c:v>753.2953</c:v>
                </c:pt>
                <c:pt idx="48">
                  <c:v>226.9369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9663352"/>
        <c:axId val="2079668872"/>
      </c:scatterChart>
      <c:valAx>
        <c:axId val="2079663352"/>
        <c:scaling>
          <c:orientation val="minMax"/>
          <c:max val="16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 smtClean="0"/>
                  <a:t>Avg. </a:t>
                </a:r>
                <a:r>
                  <a:rPr lang="en-US" sz="2400" dirty="0"/>
                  <a:t>Working Memory Changes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079668872"/>
        <c:crosses val="autoZero"/>
        <c:crossBetween val="midCat"/>
      </c:valAx>
      <c:valAx>
        <c:axId val="2079668872"/>
        <c:scaling>
          <c:orientation val="minMax"/>
          <c:max val="60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 smtClean="0"/>
                  <a:t>Avg. </a:t>
                </a:r>
                <a:r>
                  <a:rPr lang="en-US" sz="2400" dirty="0"/>
                  <a:t>Bytes per Episode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07966335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88190632322379"/>
          <c:y val="0.0439189189189189"/>
          <c:w val="0.652436958806246"/>
          <c:h val="0.823113264688068"/>
        </c:manualLayout>
      </c:layout>
      <c:scatterChart>
        <c:scatterStyle val="lineMarker"/>
        <c:varyColors val="0"/>
        <c:ser>
          <c:idx val="3"/>
          <c:order val="0"/>
          <c:tx>
            <c:v>{be, say} (69)</c:v>
          </c:tx>
          <c:xVal>
            <c:numRef>
              <c:f>co!$A$2:$A$94</c:f>
              <c:numCache>
                <c:formatCode>General</c:formatCode>
                <c:ptCount val="93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  <c:pt idx="71">
                  <c:v>3.550001E6</c:v>
                </c:pt>
                <c:pt idx="72">
                  <c:v>3.600001E6</c:v>
                </c:pt>
                <c:pt idx="73">
                  <c:v>3.650001E6</c:v>
                </c:pt>
                <c:pt idx="74">
                  <c:v>3.700001E6</c:v>
                </c:pt>
                <c:pt idx="75">
                  <c:v>3.750001E6</c:v>
                </c:pt>
                <c:pt idx="76">
                  <c:v>3.800001E6</c:v>
                </c:pt>
                <c:pt idx="77">
                  <c:v>3.850001E6</c:v>
                </c:pt>
                <c:pt idx="78">
                  <c:v>3.900001E6</c:v>
                </c:pt>
                <c:pt idx="79">
                  <c:v>3.950001E6</c:v>
                </c:pt>
                <c:pt idx="80">
                  <c:v>4.000001E6</c:v>
                </c:pt>
                <c:pt idx="81">
                  <c:v>4.050001E6</c:v>
                </c:pt>
                <c:pt idx="82">
                  <c:v>4.100001E6</c:v>
                </c:pt>
                <c:pt idx="83">
                  <c:v>4.150001E6</c:v>
                </c:pt>
                <c:pt idx="84">
                  <c:v>4.200001E6</c:v>
                </c:pt>
                <c:pt idx="85">
                  <c:v>4.250001E6</c:v>
                </c:pt>
                <c:pt idx="86">
                  <c:v>4.300001E6</c:v>
                </c:pt>
                <c:pt idx="87">
                  <c:v>4.350001E6</c:v>
                </c:pt>
                <c:pt idx="88">
                  <c:v>4.400001E6</c:v>
                </c:pt>
                <c:pt idx="89">
                  <c:v>4.450001E6</c:v>
                </c:pt>
                <c:pt idx="90">
                  <c:v>4.500001E6</c:v>
                </c:pt>
                <c:pt idx="91">
                  <c:v>4.550001E6</c:v>
                </c:pt>
                <c:pt idx="92">
                  <c:v>4.600001E6</c:v>
                </c:pt>
              </c:numCache>
            </c:numRef>
          </c:xVal>
          <c:yVal>
            <c:numRef>
              <c:f>co!$B$281:$B$373</c:f>
              <c:numCache>
                <c:formatCode>General</c:formatCode>
                <c:ptCount val="93"/>
                <c:pt idx="0">
                  <c:v>0.02337</c:v>
                </c:pt>
                <c:pt idx="1">
                  <c:v>0.2818</c:v>
                </c:pt>
                <c:pt idx="2">
                  <c:v>1.63804</c:v>
                </c:pt>
                <c:pt idx="3">
                  <c:v>0.11793</c:v>
                </c:pt>
                <c:pt idx="4">
                  <c:v>1.10982</c:v>
                </c:pt>
                <c:pt idx="5">
                  <c:v>0.31309</c:v>
                </c:pt>
                <c:pt idx="6">
                  <c:v>0.79345</c:v>
                </c:pt>
                <c:pt idx="7">
                  <c:v>0.70056</c:v>
                </c:pt>
                <c:pt idx="8">
                  <c:v>0.52202</c:v>
                </c:pt>
                <c:pt idx="9">
                  <c:v>0.28825</c:v>
                </c:pt>
                <c:pt idx="10">
                  <c:v>0.15639</c:v>
                </c:pt>
                <c:pt idx="11">
                  <c:v>0.68798</c:v>
                </c:pt>
                <c:pt idx="12">
                  <c:v>1.68644</c:v>
                </c:pt>
                <c:pt idx="13">
                  <c:v>0.17831</c:v>
                </c:pt>
                <c:pt idx="14">
                  <c:v>0.47159</c:v>
                </c:pt>
                <c:pt idx="15">
                  <c:v>0.21989</c:v>
                </c:pt>
                <c:pt idx="16">
                  <c:v>0.65127</c:v>
                </c:pt>
                <c:pt idx="17">
                  <c:v>0.12794</c:v>
                </c:pt>
                <c:pt idx="18">
                  <c:v>0.36097</c:v>
                </c:pt>
                <c:pt idx="19">
                  <c:v>0.14496</c:v>
                </c:pt>
                <c:pt idx="20">
                  <c:v>0.93757</c:v>
                </c:pt>
                <c:pt idx="21">
                  <c:v>0.1433</c:v>
                </c:pt>
                <c:pt idx="22">
                  <c:v>0.66199</c:v>
                </c:pt>
                <c:pt idx="23">
                  <c:v>1.55231</c:v>
                </c:pt>
                <c:pt idx="24">
                  <c:v>0.09752</c:v>
                </c:pt>
                <c:pt idx="25">
                  <c:v>0.36232</c:v>
                </c:pt>
                <c:pt idx="26">
                  <c:v>0.16181</c:v>
                </c:pt>
                <c:pt idx="27">
                  <c:v>1.16502</c:v>
                </c:pt>
                <c:pt idx="28">
                  <c:v>0.45836</c:v>
                </c:pt>
                <c:pt idx="29">
                  <c:v>0.34466</c:v>
                </c:pt>
                <c:pt idx="30">
                  <c:v>1.12735</c:v>
                </c:pt>
                <c:pt idx="31">
                  <c:v>0.26972</c:v>
                </c:pt>
                <c:pt idx="32">
                  <c:v>0.80215</c:v>
                </c:pt>
                <c:pt idx="33">
                  <c:v>0.80048</c:v>
                </c:pt>
                <c:pt idx="34">
                  <c:v>0.12425</c:v>
                </c:pt>
                <c:pt idx="35">
                  <c:v>1.25949</c:v>
                </c:pt>
                <c:pt idx="36">
                  <c:v>0.30509</c:v>
                </c:pt>
                <c:pt idx="37">
                  <c:v>0.12974</c:v>
                </c:pt>
                <c:pt idx="38">
                  <c:v>0.21802</c:v>
                </c:pt>
                <c:pt idx="39">
                  <c:v>1.50336</c:v>
                </c:pt>
                <c:pt idx="40">
                  <c:v>0.25074</c:v>
                </c:pt>
                <c:pt idx="41">
                  <c:v>1.05815</c:v>
                </c:pt>
                <c:pt idx="42">
                  <c:v>0.12886</c:v>
                </c:pt>
                <c:pt idx="43">
                  <c:v>0.63943</c:v>
                </c:pt>
                <c:pt idx="44">
                  <c:v>0.58022</c:v>
                </c:pt>
                <c:pt idx="45">
                  <c:v>0.41056</c:v>
                </c:pt>
                <c:pt idx="46">
                  <c:v>0.1453</c:v>
                </c:pt>
                <c:pt idx="47">
                  <c:v>0.09316</c:v>
                </c:pt>
                <c:pt idx="48">
                  <c:v>0.61004</c:v>
                </c:pt>
                <c:pt idx="49">
                  <c:v>1.58517</c:v>
                </c:pt>
                <c:pt idx="50">
                  <c:v>0.26629</c:v>
                </c:pt>
                <c:pt idx="51">
                  <c:v>0.31239</c:v>
                </c:pt>
                <c:pt idx="52">
                  <c:v>0.10054</c:v>
                </c:pt>
                <c:pt idx="53">
                  <c:v>0.57195</c:v>
                </c:pt>
                <c:pt idx="54">
                  <c:v>0.21228</c:v>
                </c:pt>
                <c:pt idx="55">
                  <c:v>0.25033</c:v>
                </c:pt>
                <c:pt idx="56">
                  <c:v>0.17835</c:v>
                </c:pt>
                <c:pt idx="57">
                  <c:v>0.76023</c:v>
                </c:pt>
                <c:pt idx="58">
                  <c:v>1.97765</c:v>
                </c:pt>
                <c:pt idx="59">
                  <c:v>0.51297</c:v>
                </c:pt>
                <c:pt idx="60">
                  <c:v>1.47577</c:v>
                </c:pt>
                <c:pt idx="61">
                  <c:v>0.70751</c:v>
                </c:pt>
                <c:pt idx="62">
                  <c:v>0.2841</c:v>
                </c:pt>
                <c:pt idx="63">
                  <c:v>0.11974</c:v>
                </c:pt>
                <c:pt idx="64">
                  <c:v>1.06318</c:v>
                </c:pt>
                <c:pt idx="65">
                  <c:v>0.32692</c:v>
                </c:pt>
                <c:pt idx="66">
                  <c:v>0.26599</c:v>
                </c:pt>
                <c:pt idx="67">
                  <c:v>1.04533</c:v>
                </c:pt>
                <c:pt idx="68">
                  <c:v>0.12486</c:v>
                </c:pt>
                <c:pt idx="69">
                  <c:v>0.66378</c:v>
                </c:pt>
                <c:pt idx="70">
                  <c:v>0.72463</c:v>
                </c:pt>
                <c:pt idx="71">
                  <c:v>0.48452</c:v>
                </c:pt>
                <c:pt idx="72">
                  <c:v>1.08337</c:v>
                </c:pt>
                <c:pt idx="73">
                  <c:v>0.2057</c:v>
                </c:pt>
                <c:pt idx="74">
                  <c:v>0.11418</c:v>
                </c:pt>
                <c:pt idx="75">
                  <c:v>0.23717</c:v>
                </c:pt>
                <c:pt idx="76">
                  <c:v>1.37135</c:v>
                </c:pt>
                <c:pt idx="77">
                  <c:v>0.16523</c:v>
                </c:pt>
                <c:pt idx="78">
                  <c:v>0.92811</c:v>
                </c:pt>
                <c:pt idx="79">
                  <c:v>1.82723</c:v>
                </c:pt>
                <c:pt idx="80">
                  <c:v>0.53236</c:v>
                </c:pt>
                <c:pt idx="81">
                  <c:v>0.35001</c:v>
                </c:pt>
                <c:pt idx="82">
                  <c:v>0.34039</c:v>
                </c:pt>
                <c:pt idx="83">
                  <c:v>0.26172</c:v>
                </c:pt>
                <c:pt idx="84">
                  <c:v>0.25925</c:v>
                </c:pt>
                <c:pt idx="85">
                  <c:v>0.54058</c:v>
                </c:pt>
                <c:pt idx="86">
                  <c:v>1.47095</c:v>
                </c:pt>
                <c:pt idx="87">
                  <c:v>0.14872</c:v>
                </c:pt>
                <c:pt idx="88">
                  <c:v>0.20525</c:v>
                </c:pt>
                <c:pt idx="89">
                  <c:v>1.04362</c:v>
                </c:pt>
                <c:pt idx="90">
                  <c:v>0.44076</c:v>
                </c:pt>
                <c:pt idx="91">
                  <c:v>0.21299</c:v>
                </c:pt>
                <c:pt idx="92">
                  <c:v>0.12977</c:v>
                </c:pt>
              </c:numCache>
            </c:numRef>
          </c:yVal>
          <c:smooth val="0"/>
        </c:ser>
        <c:ser>
          <c:idx val="2"/>
          <c:order val="1"/>
          <c:tx>
            <c:v>{say, group} (6)</c:v>
          </c:tx>
          <c:xVal>
            <c:numRef>
              <c:f>co!$A$2:$A$94</c:f>
              <c:numCache>
                <c:formatCode>General</c:formatCode>
                <c:ptCount val="93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  <c:pt idx="71">
                  <c:v>3.550001E6</c:v>
                </c:pt>
                <c:pt idx="72">
                  <c:v>3.600001E6</c:v>
                </c:pt>
                <c:pt idx="73">
                  <c:v>3.650001E6</c:v>
                </c:pt>
                <c:pt idx="74">
                  <c:v>3.700001E6</c:v>
                </c:pt>
                <c:pt idx="75">
                  <c:v>3.750001E6</c:v>
                </c:pt>
                <c:pt idx="76">
                  <c:v>3.800001E6</c:v>
                </c:pt>
                <c:pt idx="77">
                  <c:v>3.850001E6</c:v>
                </c:pt>
                <c:pt idx="78">
                  <c:v>3.900001E6</c:v>
                </c:pt>
                <c:pt idx="79">
                  <c:v>3.950001E6</c:v>
                </c:pt>
                <c:pt idx="80">
                  <c:v>4.000001E6</c:v>
                </c:pt>
                <c:pt idx="81">
                  <c:v>4.050001E6</c:v>
                </c:pt>
                <c:pt idx="82">
                  <c:v>4.100001E6</c:v>
                </c:pt>
                <c:pt idx="83">
                  <c:v>4.150001E6</c:v>
                </c:pt>
                <c:pt idx="84">
                  <c:v>4.200001E6</c:v>
                </c:pt>
                <c:pt idx="85">
                  <c:v>4.250001E6</c:v>
                </c:pt>
                <c:pt idx="86">
                  <c:v>4.300001E6</c:v>
                </c:pt>
                <c:pt idx="87">
                  <c:v>4.350001E6</c:v>
                </c:pt>
                <c:pt idx="88">
                  <c:v>4.400001E6</c:v>
                </c:pt>
                <c:pt idx="89">
                  <c:v>4.450001E6</c:v>
                </c:pt>
                <c:pt idx="90">
                  <c:v>4.500001E6</c:v>
                </c:pt>
                <c:pt idx="91">
                  <c:v>4.550001E6</c:v>
                </c:pt>
                <c:pt idx="92">
                  <c:v>4.600001E6</c:v>
                </c:pt>
              </c:numCache>
            </c:numRef>
          </c:xVal>
          <c:yVal>
            <c:numRef>
              <c:f>co!$B$95:$B$187</c:f>
              <c:numCache>
                <c:formatCode>General</c:formatCode>
                <c:ptCount val="93"/>
                <c:pt idx="0">
                  <c:v>0.02347</c:v>
                </c:pt>
                <c:pt idx="1">
                  <c:v>0.10025</c:v>
                </c:pt>
                <c:pt idx="2">
                  <c:v>0.3402</c:v>
                </c:pt>
                <c:pt idx="3">
                  <c:v>0.49465</c:v>
                </c:pt>
                <c:pt idx="4">
                  <c:v>0.56948</c:v>
                </c:pt>
                <c:pt idx="5">
                  <c:v>0.64328</c:v>
                </c:pt>
                <c:pt idx="6">
                  <c:v>0.88876</c:v>
                </c:pt>
                <c:pt idx="7">
                  <c:v>0.34673</c:v>
                </c:pt>
                <c:pt idx="8">
                  <c:v>0.58909</c:v>
                </c:pt>
                <c:pt idx="9">
                  <c:v>0.88104</c:v>
                </c:pt>
                <c:pt idx="10">
                  <c:v>1.23224</c:v>
                </c:pt>
                <c:pt idx="11">
                  <c:v>1.38723</c:v>
                </c:pt>
                <c:pt idx="12">
                  <c:v>1.62646</c:v>
                </c:pt>
                <c:pt idx="13">
                  <c:v>0.13444</c:v>
                </c:pt>
                <c:pt idx="14">
                  <c:v>0.28919</c:v>
                </c:pt>
                <c:pt idx="15">
                  <c:v>0.17187</c:v>
                </c:pt>
                <c:pt idx="16">
                  <c:v>0.24923</c:v>
                </c:pt>
                <c:pt idx="17">
                  <c:v>0.4845</c:v>
                </c:pt>
                <c:pt idx="18">
                  <c:v>0.76059</c:v>
                </c:pt>
                <c:pt idx="19">
                  <c:v>0.67149</c:v>
                </c:pt>
                <c:pt idx="20">
                  <c:v>0.23084</c:v>
                </c:pt>
                <c:pt idx="21">
                  <c:v>0.41909</c:v>
                </c:pt>
                <c:pt idx="22">
                  <c:v>0.54348</c:v>
                </c:pt>
                <c:pt idx="23">
                  <c:v>0.59891</c:v>
                </c:pt>
                <c:pt idx="24">
                  <c:v>0.74058</c:v>
                </c:pt>
                <c:pt idx="25">
                  <c:v>0.16357</c:v>
                </c:pt>
                <c:pt idx="26">
                  <c:v>0.46692</c:v>
                </c:pt>
                <c:pt idx="27">
                  <c:v>0.7213</c:v>
                </c:pt>
                <c:pt idx="28">
                  <c:v>0.9471</c:v>
                </c:pt>
                <c:pt idx="29">
                  <c:v>1.32437</c:v>
                </c:pt>
                <c:pt idx="30">
                  <c:v>1.50023</c:v>
                </c:pt>
                <c:pt idx="31">
                  <c:v>1.8259</c:v>
                </c:pt>
                <c:pt idx="32">
                  <c:v>0.19341</c:v>
                </c:pt>
                <c:pt idx="33">
                  <c:v>0.38714</c:v>
                </c:pt>
                <c:pt idx="34">
                  <c:v>0.22504</c:v>
                </c:pt>
                <c:pt idx="35">
                  <c:v>0.35119</c:v>
                </c:pt>
                <c:pt idx="36">
                  <c:v>0.63513</c:v>
                </c:pt>
                <c:pt idx="37">
                  <c:v>0.95128</c:v>
                </c:pt>
                <c:pt idx="38">
                  <c:v>1.08294</c:v>
                </c:pt>
                <c:pt idx="39">
                  <c:v>0.32741</c:v>
                </c:pt>
                <c:pt idx="40">
                  <c:v>0.4594</c:v>
                </c:pt>
                <c:pt idx="41">
                  <c:v>0.55355</c:v>
                </c:pt>
                <c:pt idx="42">
                  <c:v>0.63141</c:v>
                </c:pt>
                <c:pt idx="43">
                  <c:v>0.8566</c:v>
                </c:pt>
                <c:pt idx="44">
                  <c:v>0.32542</c:v>
                </c:pt>
                <c:pt idx="45">
                  <c:v>0.58279</c:v>
                </c:pt>
                <c:pt idx="46">
                  <c:v>0.85161</c:v>
                </c:pt>
                <c:pt idx="47">
                  <c:v>1.13957</c:v>
                </c:pt>
                <c:pt idx="48">
                  <c:v>1.37032</c:v>
                </c:pt>
                <c:pt idx="49">
                  <c:v>1.60871</c:v>
                </c:pt>
                <c:pt idx="50">
                  <c:v>0.11203</c:v>
                </c:pt>
                <c:pt idx="51">
                  <c:v>0.27459</c:v>
                </c:pt>
                <c:pt idx="52">
                  <c:v>0.14769</c:v>
                </c:pt>
                <c:pt idx="53">
                  <c:v>0.24209</c:v>
                </c:pt>
                <c:pt idx="54">
                  <c:v>0.46935</c:v>
                </c:pt>
                <c:pt idx="55">
                  <c:v>0.73753</c:v>
                </c:pt>
                <c:pt idx="56">
                  <c:v>0.49489</c:v>
                </c:pt>
                <c:pt idx="57">
                  <c:v>0.19379</c:v>
                </c:pt>
                <c:pt idx="58">
                  <c:v>0.38133</c:v>
                </c:pt>
                <c:pt idx="59">
                  <c:v>0.53621</c:v>
                </c:pt>
                <c:pt idx="60">
                  <c:v>0.59524</c:v>
                </c:pt>
                <c:pt idx="61">
                  <c:v>0.69265</c:v>
                </c:pt>
                <c:pt idx="62">
                  <c:v>0.15548</c:v>
                </c:pt>
                <c:pt idx="63">
                  <c:v>0.45286</c:v>
                </c:pt>
                <c:pt idx="64">
                  <c:v>0.70453</c:v>
                </c:pt>
                <c:pt idx="65">
                  <c:v>0.93845</c:v>
                </c:pt>
                <c:pt idx="66">
                  <c:v>1.32383</c:v>
                </c:pt>
                <c:pt idx="67">
                  <c:v>1.48019</c:v>
                </c:pt>
                <c:pt idx="68">
                  <c:v>1.76229</c:v>
                </c:pt>
                <c:pt idx="69">
                  <c:v>0.17286</c:v>
                </c:pt>
                <c:pt idx="70">
                  <c:v>0.32723</c:v>
                </c:pt>
                <c:pt idx="71">
                  <c:v>0.19875</c:v>
                </c:pt>
                <c:pt idx="72">
                  <c:v>0.31998</c:v>
                </c:pt>
                <c:pt idx="73">
                  <c:v>0.61999</c:v>
                </c:pt>
                <c:pt idx="74">
                  <c:v>0.88794</c:v>
                </c:pt>
                <c:pt idx="75">
                  <c:v>1.0658</c:v>
                </c:pt>
                <c:pt idx="76">
                  <c:v>0.28355</c:v>
                </c:pt>
                <c:pt idx="77">
                  <c:v>0.45294</c:v>
                </c:pt>
                <c:pt idx="78">
                  <c:v>0.55005</c:v>
                </c:pt>
                <c:pt idx="79">
                  <c:v>0.63247</c:v>
                </c:pt>
                <c:pt idx="80">
                  <c:v>0.79667</c:v>
                </c:pt>
                <c:pt idx="81">
                  <c:v>0.28499</c:v>
                </c:pt>
                <c:pt idx="82">
                  <c:v>0.54074</c:v>
                </c:pt>
                <c:pt idx="83">
                  <c:v>0.83168</c:v>
                </c:pt>
                <c:pt idx="84">
                  <c:v>1.09201</c:v>
                </c:pt>
                <c:pt idx="85">
                  <c:v>1.36686</c:v>
                </c:pt>
                <c:pt idx="86">
                  <c:v>1.57686</c:v>
                </c:pt>
                <c:pt idx="87">
                  <c:v>0.11017</c:v>
                </c:pt>
                <c:pt idx="88">
                  <c:v>0.2572</c:v>
                </c:pt>
                <c:pt idx="89">
                  <c:v>0.15072</c:v>
                </c:pt>
                <c:pt idx="90">
                  <c:v>0.23758</c:v>
                </c:pt>
                <c:pt idx="91">
                  <c:v>0.44739</c:v>
                </c:pt>
                <c:pt idx="92">
                  <c:v>0.6962</c:v>
                </c:pt>
              </c:numCache>
            </c:numRef>
          </c:yVal>
          <c:smooth val="0"/>
        </c:ser>
        <c:ser>
          <c:idx val="1"/>
          <c:order val="2"/>
          <c:tx>
            <c:v>{friday, say} (1)</c:v>
          </c:tx>
          <c:xVal>
            <c:numRef>
              <c:f>co!$A$2:$A$94</c:f>
              <c:numCache>
                <c:formatCode>General</c:formatCode>
                <c:ptCount val="93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  <c:pt idx="71">
                  <c:v>3.550001E6</c:v>
                </c:pt>
                <c:pt idx="72">
                  <c:v>3.600001E6</c:v>
                </c:pt>
                <c:pt idx="73">
                  <c:v>3.650001E6</c:v>
                </c:pt>
                <c:pt idx="74">
                  <c:v>3.700001E6</c:v>
                </c:pt>
                <c:pt idx="75">
                  <c:v>3.750001E6</c:v>
                </c:pt>
                <c:pt idx="76">
                  <c:v>3.800001E6</c:v>
                </c:pt>
                <c:pt idx="77">
                  <c:v>3.850001E6</c:v>
                </c:pt>
                <c:pt idx="78">
                  <c:v>3.900001E6</c:v>
                </c:pt>
                <c:pt idx="79">
                  <c:v>3.950001E6</c:v>
                </c:pt>
                <c:pt idx="80">
                  <c:v>4.000001E6</c:v>
                </c:pt>
                <c:pt idx="81">
                  <c:v>4.050001E6</c:v>
                </c:pt>
                <c:pt idx="82">
                  <c:v>4.100001E6</c:v>
                </c:pt>
                <c:pt idx="83">
                  <c:v>4.150001E6</c:v>
                </c:pt>
                <c:pt idx="84">
                  <c:v>4.200001E6</c:v>
                </c:pt>
                <c:pt idx="85">
                  <c:v>4.250001E6</c:v>
                </c:pt>
                <c:pt idx="86">
                  <c:v>4.300001E6</c:v>
                </c:pt>
                <c:pt idx="87">
                  <c:v>4.350001E6</c:v>
                </c:pt>
                <c:pt idx="88">
                  <c:v>4.400001E6</c:v>
                </c:pt>
                <c:pt idx="89">
                  <c:v>4.450001E6</c:v>
                </c:pt>
                <c:pt idx="90">
                  <c:v>4.500001E6</c:v>
                </c:pt>
                <c:pt idx="91">
                  <c:v>4.550001E6</c:v>
                </c:pt>
                <c:pt idx="92">
                  <c:v>4.600001E6</c:v>
                </c:pt>
              </c:numCache>
            </c:numRef>
          </c:xVal>
          <c:yVal>
            <c:numRef>
              <c:f>co!$B$188:$B$280</c:f>
              <c:numCache>
                <c:formatCode>General</c:formatCode>
                <c:ptCount val="93"/>
                <c:pt idx="0">
                  <c:v>0.02342</c:v>
                </c:pt>
                <c:pt idx="1">
                  <c:v>0.30635</c:v>
                </c:pt>
                <c:pt idx="2">
                  <c:v>0.38558</c:v>
                </c:pt>
                <c:pt idx="3">
                  <c:v>0.42974</c:v>
                </c:pt>
                <c:pt idx="4">
                  <c:v>0.43058</c:v>
                </c:pt>
                <c:pt idx="5">
                  <c:v>0.45229</c:v>
                </c:pt>
                <c:pt idx="6">
                  <c:v>0.51832</c:v>
                </c:pt>
                <c:pt idx="7">
                  <c:v>0.6754</c:v>
                </c:pt>
                <c:pt idx="8">
                  <c:v>0.84228</c:v>
                </c:pt>
                <c:pt idx="9">
                  <c:v>1.08177</c:v>
                </c:pt>
                <c:pt idx="10">
                  <c:v>1.39872</c:v>
                </c:pt>
                <c:pt idx="11">
                  <c:v>1.45811</c:v>
                </c:pt>
                <c:pt idx="12">
                  <c:v>1.52385</c:v>
                </c:pt>
                <c:pt idx="13">
                  <c:v>1.62934</c:v>
                </c:pt>
                <c:pt idx="14">
                  <c:v>1.70374</c:v>
                </c:pt>
                <c:pt idx="15">
                  <c:v>1.73765</c:v>
                </c:pt>
                <c:pt idx="16">
                  <c:v>1.77086</c:v>
                </c:pt>
                <c:pt idx="17">
                  <c:v>1.98199</c:v>
                </c:pt>
                <c:pt idx="18">
                  <c:v>2.2162</c:v>
                </c:pt>
                <c:pt idx="19">
                  <c:v>0.22483</c:v>
                </c:pt>
                <c:pt idx="20">
                  <c:v>0.3638</c:v>
                </c:pt>
                <c:pt idx="21">
                  <c:v>0.4155</c:v>
                </c:pt>
                <c:pt idx="22">
                  <c:v>0.43283</c:v>
                </c:pt>
                <c:pt idx="23">
                  <c:v>0.43902</c:v>
                </c:pt>
                <c:pt idx="24">
                  <c:v>0.46806</c:v>
                </c:pt>
                <c:pt idx="25">
                  <c:v>0.55115</c:v>
                </c:pt>
                <c:pt idx="26">
                  <c:v>0.7615</c:v>
                </c:pt>
                <c:pt idx="27">
                  <c:v>0.9444</c:v>
                </c:pt>
                <c:pt idx="28">
                  <c:v>1.15123</c:v>
                </c:pt>
                <c:pt idx="29">
                  <c:v>1.45895</c:v>
                </c:pt>
                <c:pt idx="30">
                  <c:v>1.49535</c:v>
                </c:pt>
                <c:pt idx="31">
                  <c:v>1.57278</c:v>
                </c:pt>
                <c:pt idx="32">
                  <c:v>1.66848</c:v>
                </c:pt>
                <c:pt idx="33">
                  <c:v>1.71733</c:v>
                </c:pt>
                <c:pt idx="34">
                  <c:v>1.76001</c:v>
                </c:pt>
                <c:pt idx="35">
                  <c:v>1.85824</c:v>
                </c:pt>
                <c:pt idx="36">
                  <c:v>2.11333</c:v>
                </c:pt>
                <c:pt idx="37">
                  <c:v>2.391039999999998</c:v>
                </c:pt>
                <c:pt idx="38">
                  <c:v>0.3096</c:v>
                </c:pt>
                <c:pt idx="39">
                  <c:v>0.39172</c:v>
                </c:pt>
                <c:pt idx="40">
                  <c:v>0.42691</c:v>
                </c:pt>
                <c:pt idx="41">
                  <c:v>0.43594</c:v>
                </c:pt>
                <c:pt idx="42">
                  <c:v>0.43955</c:v>
                </c:pt>
                <c:pt idx="43">
                  <c:v>0.51745</c:v>
                </c:pt>
                <c:pt idx="44">
                  <c:v>0.67052</c:v>
                </c:pt>
                <c:pt idx="45">
                  <c:v>0.84289</c:v>
                </c:pt>
                <c:pt idx="46">
                  <c:v>1.05667</c:v>
                </c:pt>
                <c:pt idx="47">
                  <c:v>1.30791</c:v>
                </c:pt>
                <c:pt idx="48">
                  <c:v>1.45809</c:v>
                </c:pt>
                <c:pt idx="49">
                  <c:v>1.51336</c:v>
                </c:pt>
                <c:pt idx="50">
                  <c:v>1.60546</c:v>
                </c:pt>
                <c:pt idx="51">
                  <c:v>1.69883</c:v>
                </c:pt>
                <c:pt idx="52">
                  <c:v>1.72953</c:v>
                </c:pt>
                <c:pt idx="53">
                  <c:v>1.76625</c:v>
                </c:pt>
                <c:pt idx="54">
                  <c:v>1.97041</c:v>
                </c:pt>
                <c:pt idx="55">
                  <c:v>2.1993</c:v>
                </c:pt>
                <c:pt idx="56">
                  <c:v>0.20791</c:v>
                </c:pt>
                <c:pt idx="57">
                  <c:v>0.34195</c:v>
                </c:pt>
                <c:pt idx="58">
                  <c:v>0.39807</c:v>
                </c:pt>
                <c:pt idx="59">
                  <c:v>0.43615</c:v>
                </c:pt>
                <c:pt idx="60">
                  <c:v>0.43553</c:v>
                </c:pt>
                <c:pt idx="61">
                  <c:v>0.45973</c:v>
                </c:pt>
                <c:pt idx="62">
                  <c:v>0.54469</c:v>
                </c:pt>
                <c:pt idx="63">
                  <c:v>0.74968</c:v>
                </c:pt>
                <c:pt idx="64">
                  <c:v>0.92449</c:v>
                </c:pt>
                <c:pt idx="65">
                  <c:v>1.13731</c:v>
                </c:pt>
                <c:pt idx="66">
                  <c:v>1.45667</c:v>
                </c:pt>
                <c:pt idx="67">
                  <c:v>1.49751</c:v>
                </c:pt>
                <c:pt idx="68">
                  <c:v>1.56688</c:v>
                </c:pt>
                <c:pt idx="69">
                  <c:v>1.65777</c:v>
                </c:pt>
                <c:pt idx="70">
                  <c:v>1.72119</c:v>
                </c:pt>
                <c:pt idx="71">
                  <c:v>1.74198</c:v>
                </c:pt>
                <c:pt idx="72">
                  <c:v>1.83172</c:v>
                </c:pt>
                <c:pt idx="73">
                  <c:v>2.10024</c:v>
                </c:pt>
                <c:pt idx="74">
                  <c:v>2.335249999999989</c:v>
                </c:pt>
                <c:pt idx="75">
                  <c:v>0.29985</c:v>
                </c:pt>
                <c:pt idx="76">
                  <c:v>0.38822</c:v>
                </c:pt>
                <c:pt idx="77">
                  <c:v>0.42984</c:v>
                </c:pt>
                <c:pt idx="78">
                  <c:v>0.43493</c:v>
                </c:pt>
                <c:pt idx="79">
                  <c:v>0.43993</c:v>
                </c:pt>
                <c:pt idx="80">
                  <c:v>0.52389</c:v>
                </c:pt>
                <c:pt idx="81">
                  <c:v>0.64478</c:v>
                </c:pt>
                <c:pt idx="82">
                  <c:v>0.82298</c:v>
                </c:pt>
                <c:pt idx="83">
                  <c:v>1.04121</c:v>
                </c:pt>
                <c:pt idx="84">
                  <c:v>1.26513</c:v>
                </c:pt>
                <c:pt idx="85">
                  <c:v>1.45869</c:v>
                </c:pt>
                <c:pt idx="86">
                  <c:v>1.51056</c:v>
                </c:pt>
                <c:pt idx="87">
                  <c:v>1.60197</c:v>
                </c:pt>
                <c:pt idx="88">
                  <c:v>1.69635</c:v>
                </c:pt>
                <c:pt idx="89">
                  <c:v>1.72927</c:v>
                </c:pt>
                <c:pt idx="90">
                  <c:v>1.77744</c:v>
                </c:pt>
                <c:pt idx="91">
                  <c:v>1.94967</c:v>
                </c:pt>
                <c:pt idx="92">
                  <c:v>2.17332</c:v>
                </c:pt>
              </c:numCache>
            </c:numRef>
          </c:yVal>
          <c:smooth val="0"/>
        </c:ser>
        <c:ser>
          <c:idx val="0"/>
          <c:order val="3"/>
          <c:tx>
            <c:v>{say}</c:v>
          </c:tx>
          <c:xVal>
            <c:numRef>
              <c:f>co!$A$2:$A$94</c:f>
              <c:numCache>
                <c:formatCode>General</c:formatCode>
                <c:ptCount val="93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  <c:pt idx="71">
                  <c:v>3.550001E6</c:v>
                </c:pt>
                <c:pt idx="72">
                  <c:v>3.600001E6</c:v>
                </c:pt>
                <c:pt idx="73">
                  <c:v>3.650001E6</c:v>
                </c:pt>
                <c:pt idx="74">
                  <c:v>3.700001E6</c:v>
                </c:pt>
                <c:pt idx="75">
                  <c:v>3.750001E6</c:v>
                </c:pt>
                <c:pt idx="76">
                  <c:v>3.800001E6</c:v>
                </c:pt>
                <c:pt idx="77">
                  <c:v>3.850001E6</c:v>
                </c:pt>
                <c:pt idx="78">
                  <c:v>3.900001E6</c:v>
                </c:pt>
                <c:pt idx="79">
                  <c:v>3.950001E6</c:v>
                </c:pt>
                <c:pt idx="80">
                  <c:v>4.000001E6</c:v>
                </c:pt>
                <c:pt idx="81">
                  <c:v>4.050001E6</c:v>
                </c:pt>
                <c:pt idx="82">
                  <c:v>4.100001E6</c:v>
                </c:pt>
                <c:pt idx="83">
                  <c:v>4.150001E6</c:v>
                </c:pt>
                <c:pt idx="84">
                  <c:v>4.200001E6</c:v>
                </c:pt>
                <c:pt idx="85">
                  <c:v>4.250001E6</c:v>
                </c:pt>
                <c:pt idx="86">
                  <c:v>4.300001E6</c:v>
                </c:pt>
                <c:pt idx="87">
                  <c:v>4.350001E6</c:v>
                </c:pt>
                <c:pt idx="88">
                  <c:v>4.400001E6</c:v>
                </c:pt>
                <c:pt idx="89">
                  <c:v>4.450001E6</c:v>
                </c:pt>
                <c:pt idx="90">
                  <c:v>4.500001E6</c:v>
                </c:pt>
                <c:pt idx="91">
                  <c:v>4.550001E6</c:v>
                </c:pt>
                <c:pt idx="92">
                  <c:v>4.600001E6</c:v>
                </c:pt>
              </c:numCache>
            </c:numRef>
          </c:xVal>
          <c:yVal>
            <c:numRef>
              <c:f>co!$B$2:$B$94</c:f>
              <c:numCache>
                <c:formatCode>General</c:formatCode>
                <c:ptCount val="93"/>
                <c:pt idx="0">
                  <c:v>0.01676</c:v>
                </c:pt>
                <c:pt idx="1">
                  <c:v>0.04607</c:v>
                </c:pt>
                <c:pt idx="2">
                  <c:v>0.04774</c:v>
                </c:pt>
                <c:pt idx="3">
                  <c:v>0.0481</c:v>
                </c:pt>
                <c:pt idx="4">
                  <c:v>0.04781</c:v>
                </c:pt>
                <c:pt idx="5">
                  <c:v>0.04793</c:v>
                </c:pt>
                <c:pt idx="6">
                  <c:v>0.04862</c:v>
                </c:pt>
                <c:pt idx="7">
                  <c:v>0.04896</c:v>
                </c:pt>
                <c:pt idx="8">
                  <c:v>0.0489</c:v>
                </c:pt>
                <c:pt idx="9">
                  <c:v>0.04915</c:v>
                </c:pt>
                <c:pt idx="10">
                  <c:v>0.0489</c:v>
                </c:pt>
                <c:pt idx="11">
                  <c:v>0.04885</c:v>
                </c:pt>
                <c:pt idx="12">
                  <c:v>0.04896</c:v>
                </c:pt>
                <c:pt idx="13">
                  <c:v>0.0491</c:v>
                </c:pt>
                <c:pt idx="14">
                  <c:v>0.04905</c:v>
                </c:pt>
                <c:pt idx="15">
                  <c:v>0.04929</c:v>
                </c:pt>
                <c:pt idx="16">
                  <c:v>0.04903</c:v>
                </c:pt>
                <c:pt idx="17">
                  <c:v>0.04909</c:v>
                </c:pt>
                <c:pt idx="18">
                  <c:v>0.04928</c:v>
                </c:pt>
                <c:pt idx="19">
                  <c:v>0.04949</c:v>
                </c:pt>
                <c:pt idx="20">
                  <c:v>0.04899</c:v>
                </c:pt>
                <c:pt idx="21">
                  <c:v>0.04905</c:v>
                </c:pt>
                <c:pt idx="22">
                  <c:v>0.0493</c:v>
                </c:pt>
                <c:pt idx="23">
                  <c:v>0.049</c:v>
                </c:pt>
                <c:pt idx="24">
                  <c:v>0.04905</c:v>
                </c:pt>
                <c:pt idx="25">
                  <c:v>0.04954</c:v>
                </c:pt>
                <c:pt idx="26">
                  <c:v>0.04917</c:v>
                </c:pt>
                <c:pt idx="27">
                  <c:v>0.04996</c:v>
                </c:pt>
                <c:pt idx="28">
                  <c:v>0.04929</c:v>
                </c:pt>
                <c:pt idx="29">
                  <c:v>0.04927</c:v>
                </c:pt>
                <c:pt idx="30">
                  <c:v>0.04928</c:v>
                </c:pt>
                <c:pt idx="31">
                  <c:v>0.04945</c:v>
                </c:pt>
                <c:pt idx="32">
                  <c:v>0.04931</c:v>
                </c:pt>
                <c:pt idx="33">
                  <c:v>0.04968</c:v>
                </c:pt>
                <c:pt idx="34">
                  <c:v>0.04938</c:v>
                </c:pt>
                <c:pt idx="35">
                  <c:v>0.05012</c:v>
                </c:pt>
                <c:pt idx="36">
                  <c:v>0.04942</c:v>
                </c:pt>
                <c:pt idx="37">
                  <c:v>0.0496</c:v>
                </c:pt>
                <c:pt idx="38">
                  <c:v>0.04939</c:v>
                </c:pt>
                <c:pt idx="39">
                  <c:v>0.04989</c:v>
                </c:pt>
                <c:pt idx="40">
                  <c:v>0.04983</c:v>
                </c:pt>
                <c:pt idx="41">
                  <c:v>0.04968</c:v>
                </c:pt>
                <c:pt idx="42">
                  <c:v>0.04977</c:v>
                </c:pt>
                <c:pt idx="43">
                  <c:v>0.0495</c:v>
                </c:pt>
                <c:pt idx="44">
                  <c:v>0.04926</c:v>
                </c:pt>
                <c:pt idx="45">
                  <c:v>0.04964</c:v>
                </c:pt>
                <c:pt idx="46">
                  <c:v>0.0495</c:v>
                </c:pt>
                <c:pt idx="47">
                  <c:v>0.04992</c:v>
                </c:pt>
                <c:pt idx="48">
                  <c:v>0.05012</c:v>
                </c:pt>
                <c:pt idx="49">
                  <c:v>0.04969</c:v>
                </c:pt>
                <c:pt idx="50">
                  <c:v>0.04968</c:v>
                </c:pt>
                <c:pt idx="51">
                  <c:v>0.04991</c:v>
                </c:pt>
                <c:pt idx="52">
                  <c:v>0.04999</c:v>
                </c:pt>
                <c:pt idx="53">
                  <c:v>0.04949</c:v>
                </c:pt>
                <c:pt idx="54">
                  <c:v>0.04962</c:v>
                </c:pt>
                <c:pt idx="55">
                  <c:v>0.05005</c:v>
                </c:pt>
                <c:pt idx="56">
                  <c:v>0.04989</c:v>
                </c:pt>
                <c:pt idx="57">
                  <c:v>0.0504</c:v>
                </c:pt>
                <c:pt idx="58">
                  <c:v>0.05002</c:v>
                </c:pt>
                <c:pt idx="59">
                  <c:v>0.0504</c:v>
                </c:pt>
                <c:pt idx="60">
                  <c:v>0.05034</c:v>
                </c:pt>
                <c:pt idx="61">
                  <c:v>0.05045</c:v>
                </c:pt>
                <c:pt idx="62">
                  <c:v>0.05002</c:v>
                </c:pt>
                <c:pt idx="63">
                  <c:v>0.05009</c:v>
                </c:pt>
                <c:pt idx="64">
                  <c:v>0.05021</c:v>
                </c:pt>
                <c:pt idx="65">
                  <c:v>0.05027</c:v>
                </c:pt>
                <c:pt idx="66">
                  <c:v>0.0498</c:v>
                </c:pt>
                <c:pt idx="67">
                  <c:v>0.0501</c:v>
                </c:pt>
                <c:pt idx="68">
                  <c:v>0.05014</c:v>
                </c:pt>
                <c:pt idx="69">
                  <c:v>0.04967</c:v>
                </c:pt>
                <c:pt idx="70">
                  <c:v>0.0497</c:v>
                </c:pt>
                <c:pt idx="71">
                  <c:v>0.04966</c:v>
                </c:pt>
                <c:pt idx="72">
                  <c:v>0.04987</c:v>
                </c:pt>
                <c:pt idx="73">
                  <c:v>0.04988</c:v>
                </c:pt>
                <c:pt idx="74">
                  <c:v>0.05028</c:v>
                </c:pt>
                <c:pt idx="75">
                  <c:v>0.04984</c:v>
                </c:pt>
                <c:pt idx="76">
                  <c:v>0.04994</c:v>
                </c:pt>
                <c:pt idx="77">
                  <c:v>0.05022</c:v>
                </c:pt>
                <c:pt idx="78">
                  <c:v>0.04995</c:v>
                </c:pt>
                <c:pt idx="79">
                  <c:v>0.05018</c:v>
                </c:pt>
                <c:pt idx="80">
                  <c:v>0.05002</c:v>
                </c:pt>
                <c:pt idx="81">
                  <c:v>0.05038</c:v>
                </c:pt>
                <c:pt idx="82">
                  <c:v>0.0504</c:v>
                </c:pt>
                <c:pt idx="83">
                  <c:v>0.05037</c:v>
                </c:pt>
                <c:pt idx="84">
                  <c:v>0.05016</c:v>
                </c:pt>
                <c:pt idx="85">
                  <c:v>0.05047</c:v>
                </c:pt>
                <c:pt idx="86">
                  <c:v>0.05021</c:v>
                </c:pt>
                <c:pt idx="87">
                  <c:v>0.04996</c:v>
                </c:pt>
                <c:pt idx="88">
                  <c:v>0.04978</c:v>
                </c:pt>
                <c:pt idx="89">
                  <c:v>0.05015</c:v>
                </c:pt>
                <c:pt idx="90">
                  <c:v>0.05022</c:v>
                </c:pt>
                <c:pt idx="91">
                  <c:v>0.04995</c:v>
                </c:pt>
                <c:pt idx="92">
                  <c:v>0.05018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9502808"/>
        <c:axId val="2079508232"/>
      </c:scatterChart>
      <c:valAx>
        <c:axId val="2079502808"/>
        <c:scaling>
          <c:orientation val="minMax"/>
          <c:max val="4.6E6"/>
          <c:min val="0.0"/>
        </c:scaling>
        <c:delete val="0"/>
        <c:axPos val="b"/>
        <c:numFmt formatCode="General" sourceLinked="1"/>
        <c:majorTickMark val="out"/>
        <c:minorTickMark val="none"/>
        <c:tickLblPos val="nextTo"/>
        <c:crossAx val="2079508232"/>
        <c:crosses val="autoZero"/>
        <c:crossBetween val="midCat"/>
        <c:dispUnits>
          <c:builtInUnit val="thousands"/>
        </c:dispUnits>
      </c:valAx>
      <c:valAx>
        <c:axId val="2079508232"/>
        <c:scaling>
          <c:orientation val="minMax"/>
          <c:max val="2.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950280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9537695135439"/>
          <c:y val="0.236697429010461"/>
          <c:w val="0.237673513002493"/>
          <c:h val="0.544924429647682"/>
        </c:manualLayout>
      </c:layout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08990088669933"/>
          <c:y val="0.0828650113406113"/>
          <c:w val="0.636234573352055"/>
          <c:h val="0.755569798589337"/>
        </c:manualLayout>
      </c:layout>
      <c:scatterChart>
        <c:scatterStyle val="lineMarker"/>
        <c:varyColors val="0"/>
        <c:ser>
          <c:idx val="3"/>
          <c:order val="0"/>
          <c:tx>
            <c:v>{well, be, say}</c:v>
          </c:tx>
          <c:spPr>
            <a:ln>
              <a:solidFill>
                <a:schemeClr val="accent6"/>
              </a:solidFill>
            </a:ln>
          </c:spPr>
          <c:marker>
            <c:spPr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c:spPr>
          </c:marker>
          <c:xVal>
            <c:numRef>
              <c:f>mutex!$A$2:$A$94</c:f>
              <c:numCache>
                <c:formatCode>General</c:formatCode>
                <c:ptCount val="93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  <c:pt idx="71">
                  <c:v>3.550001E6</c:v>
                </c:pt>
                <c:pt idx="72">
                  <c:v>3.600001E6</c:v>
                </c:pt>
                <c:pt idx="73">
                  <c:v>3.650001E6</c:v>
                </c:pt>
                <c:pt idx="74">
                  <c:v>3.700001E6</c:v>
                </c:pt>
                <c:pt idx="75">
                  <c:v>3.750001E6</c:v>
                </c:pt>
                <c:pt idx="76">
                  <c:v>3.800001E6</c:v>
                </c:pt>
                <c:pt idx="77">
                  <c:v>3.850001E6</c:v>
                </c:pt>
                <c:pt idx="78">
                  <c:v>3.900001E6</c:v>
                </c:pt>
                <c:pt idx="79">
                  <c:v>3.950001E6</c:v>
                </c:pt>
                <c:pt idx="80">
                  <c:v>4.000001E6</c:v>
                </c:pt>
                <c:pt idx="81">
                  <c:v>4.050001E6</c:v>
                </c:pt>
                <c:pt idx="82">
                  <c:v>4.100001E6</c:v>
                </c:pt>
                <c:pt idx="83">
                  <c:v>4.150001E6</c:v>
                </c:pt>
                <c:pt idx="84">
                  <c:v>4.200001E6</c:v>
                </c:pt>
                <c:pt idx="85">
                  <c:v>4.250001E6</c:v>
                </c:pt>
                <c:pt idx="86">
                  <c:v>4.300001E6</c:v>
                </c:pt>
                <c:pt idx="87">
                  <c:v>4.350001E6</c:v>
                </c:pt>
                <c:pt idx="88">
                  <c:v>4.400001E6</c:v>
                </c:pt>
                <c:pt idx="89">
                  <c:v>4.450001E6</c:v>
                </c:pt>
                <c:pt idx="90">
                  <c:v>4.500001E6</c:v>
                </c:pt>
                <c:pt idx="91">
                  <c:v>4.550001E6</c:v>
                </c:pt>
                <c:pt idx="92">
                  <c:v>4.600001E6</c:v>
                </c:pt>
              </c:numCache>
            </c:numRef>
          </c:xVal>
          <c:yVal>
            <c:numRef>
              <c:f>mutex!$B$281:$B$373</c:f>
              <c:numCache>
                <c:formatCode>General</c:formatCode>
                <c:ptCount val="93"/>
                <c:pt idx="0">
                  <c:v>0.02998</c:v>
                </c:pt>
                <c:pt idx="1">
                  <c:v>1.11501</c:v>
                </c:pt>
                <c:pt idx="2">
                  <c:v>2.50148</c:v>
                </c:pt>
                <c:pt idx="3">
                  <c:v>3.55824</c:v>
                </c:pt>
                <c:pt idx="4">
                  <c:v>4.55373</c:v>
                </c:pt>
                <c:pt idx="5">
                  <c:v>5.652529999999989</c:v>
                </c:pt>
                <c:pt idx="6">
                  <c:v>6.898809999999996</c:v>
                </c:pt>
                <c:pt idx="7">
                  <c:v>8.191000000000001</c:v>
                </c:pt>
                <c:pt idx="8">
                  <c:v>9.35122</c:v>
                </c:pt>
                <c:pt idx="9">
                  <c:v>10.7437</c:v>
                </c:pt>
                <c:pt idx="10">
                  <c:v>12.17947</c:v>
                </c:pt>
                <c:pt idx="11">
                  <c:v>13.02417</c:v>
                </c:pt>
                <c:pt idx="12">
                  <c:v>14.04946</c:v>
                </c:pt>
                <c:pt idx="13">
                  <c:v>15.43567</c:v>
                </c:pt>
                <c:pt idx="14">
                  <c:v>16.72575</c:v>
                </c:pt>
                <c:pt idx="15">
                  <c:v>17.50747</c:v>
                </c:pt>
                <c:pt idx="16">
                  <c:v>18.71897</c:v>
                </c:pt>
                <c:pt idx="17">
                  <c:v>20.11164</c:v>
                </c:pt>
                <c:pt idx="18">
                  <c:v>21.27078</c:v>
                </c:pt>
                <c:pt idx="19">
                  <c:v>0.50002</c:v>
                </c:pt>
                <c:pt idx="20">
                  <c:v>1.79168</c:v>
                </c:pt>
                <c:pt idx="21">
                  <c:v>2.95021</c:v>
                </c:pt>
                <c:pt idx="22">
                  <c:v>4.107679999999998</c:v>
                </c:pt>
                <c:pt idx="23">
                  <c:v>5.012479999999996</c:v>
                </c:pt>
                <c:pt idx="24">
                  <c:v>6.17639</c:v>
                </c:pt>
                <c:pt idx="25">
                  <c:v>7.29156</c:v>
                </c:pt>
                <c:pt idx="26">
                  <c:v>8.758800000000001</c:v>
                </c:pt>
                <c:pt idx="27">
                  <c:v>9.99476</c:v>
                </c:pt>
                <c:pt idx="28">
                  <c:v>11.29238</c:v>
                </c:pt>
                <c:pt idx="29">
                  <c:v>12.69858</c:v>
                </c:pt>
                <c:pt idx="30">
                  <c:v>13.47138</c:v>
                </c:pt>
                <c:pt idx="31">
                  <c:v>14.69317</c:v>
                </c:pt>
                <c:pt idx="32">
                  <c:v>16.07265</c:v>
                </c:pt>
                <c:pt idx="33">
                  <c:v>17.06615</c:v>
                </c:pt>
                <c:pt idx="34">
                  <c:v>17.95069</c:v>
                </c:pt>
                <c:pt idx="35">
                  <c:v>19.35878</c:v>
                </c:pt>
                <c:pt idx="36">
                  <c:v>20.66512</c:v>
                </c:pt>
                <c:pt idx="37">
                  <c:v>22.05261</c:v>
                </c:pt>
                <c:pt idx="38">
                  <c:v>1.06376</c:v>
                </c:pt>
                <c:pt idx="39">
                  <c:v>2.3629</c:v>
                </c:pt>
                <c:pt idx="40">
                  <c:v>3.47997</c:v>
                </c:pt>
                <c:pt idx="41">
                  <c:v>4.510579999999996</c:v>
                </c:pt>
                <c:pt idx="42">
                  <c:v>5.49176</c:v>
                </c:pt>
                <c:pt idx="43">
                  <c:v>6.727149999999995</c:v>
                </c:pt>
                <c:pt idx="44">
                  <c:v>8.06604</c:v>
                </c:pt>
                <c:pt idx="45">
                  <c:v>9.241099999999997</c:v>
                </c:pt>
                <c:pt idx="46">
                  <c:v>10.58259</c:v>
                </c:pt>
                <c:pt idx="47">
                  <c:v>11.99078</c:v>
                </c:pt>
                <c:pt idx="48">
                  <c:v>12.97567</c:v>
                </c:pt>
                <c:pt idx="49">
                  <c:v>13.97548</c:v>
                </c:pt>
                <c:pt idx="50">
                  <c:v>15.30511</c:v>
                </c:pt>
                <c:pt idx="51">
                  <c:v>16.56576</c:v>
                </c:pt>
                <c:pt idx="52">
                  <c:v>17.39916</c:v>
                </c:pt>
                <c:pt idx="53">
                  <c:v>18.6531</c:v>
                </c:pt>
                <c:pt idx="54">
                  <c:v>20.02803</c:v>
                </c:pt>
                <c:pt idx="55">
                  <c:v>21.16513</c:v>
                </c:pt>
                <c:pt idx="56">
                  <c:v>0.41799</c:v>
                </c:pt>
                <c:pt idx="57">
                  <c:v>1.61495</c:v>
                </c:pt>
                <c:pt idx="58">
                  <c:v>2.8446</c:v>
                </c:pt>
                <c:pt idx="59">
                  <c:v>3.96277</c:v>
                </c:pt>
                <c:pt idx="60">
                  <c:v>4.93786</c:v>
                </c:pt>
                <c:pt idx="61">
                  <c:v>6.06112</c:v>
                </c:pt>
                <c:pt idx="62">
                  <c:v>7.20541</c:v>
                </c:pt>
                <c:pt idx="63">
                  <c:v>8.65169</c:v>
                </c:pt>
                <c:pt idx="64">
                  <c:v>9.8948</c:v>
                </c:pt>
                <c:pt idx="65">
                  <c:v>11.14017</c:v>
                </c:pt>
                <c:pt idx="66">
                  <c:v>12.586</c:v>
                </c:pt>
                <c:pt idx="67">
                  <c:v>13.38615</c:v>
                </c:pt>
                <c:pt idx="68">
                  <c:v>14.54184</c:v>
                </c:pt>
                <c:pt idx="69">
                  <c:v>15.92303</c:v>
                </c:pt>
                <c:pt idx="70">
                  <c:v>17.01201</c:v>
                </c:pt>
                <c:pt idx="71">
                  <c:v>17.7905</c:v>
                </c:pt>
                <c:pt idx="72">
                  <c:v>19.17849</c:v>
                </c:pt>
                <c:pt idx="73">
                  <c:v>20.58157</c:v>
                </c:pt>
                <c:pt idx="74">
                  <c:v>21.93657</c:v>
                </c:pt>
                <c:pt idx="75">
                  <c:v>0.90366</c:v>
                </c:pt>
                <c:pt idx="76">
                  <c:v>2.23437</c:v>
                </c:pt>
                <c:pt idx="77">
                  <c:v>3.396889999999989</c:v>
                </c:pt>
                <c:pt idx="78">
                  <c:v>4.392379999999997</c:v>
                </c:pt>
                <c:pt idx="79">
                  <c:v>5.28879</c:v>
                </c:pt>
                <c:pt idx="80">
                  <c:v>6.63108</c:v>
                </c:pt>
                <c:pt idx="81">
                  <c:v>7.828909999999989</c:v>
                </c:pt>
                <c:pt idx="82">
                  <c:v>9.1792</c:v>
                </c:pt>
                <c:pt idx="83">
                  <c:v>10.45583</c:v>
                </c:pt>
                <c:pt idx="84">
                  <c:v>11.88202</c:v>
                </c:pt>
                <c:pt idx="85">
                  <c:v>12.92371</c:v>
                </c:pt>
                <c:pt idx="86">
                  <c:v>13.8305</c:v>
                </c:pt>
                <c:pt idx="87">
                  <c:v>15.18319</c:v>
                </c:pt>
                <c:pt idx="88">
                  <c:v>16.47366</c:v>
                </c:pt>
                <c:pt idx="89">
                  <c:v>17.30454</c:v>
                </c:pt>
                <c:pt idx="90">
                  <c:v>18.55066</c:v>
                </c:pt>
                <c:pt idx="91">
                  <c:v>19.84781</c:v>
                </c:pt>
                <c:pt idx="92">
                  <c:v>21.07683</c:v>
                </c:pt>
              </c:numCache>
            </c:numRef>
          </c:yVal>
          <c:smooth val="0"/>
        </c:ser>
        <c:ser>
          <c:idx val="2"/>
          <c:order val="1"/>
          <c:tx>
            <c:v>{friday, say, group}</c:v>
          </c:tx>
          <c:spPr>
            <a:ln>
              <a:solidFill>
                <a:schemeClr val="accent5"/>
              </a:solidFill>
            </a:ln>
          </c:spPr>
          <c:marker>
            <c:spPr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</c:spPr>
          </c:marker>
          <c:xVal>
            <c:numRef>
              <c:f>mutex!$A$2:$A$94</c:f>
              <c:numCache>
                <c:formatCode>General</c:formatCode>
                <c:ptCount val="93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  <c:pt idx="71">
                  <c:v>3.550001E6</c:v>
                </c:pt>
                <c:pt idx="72">
                  <c:v>3.600001E6</c:v>
                </c:pt>
                <c:pt idx="73">
                  <c:v>3.650001E6</c:v>
                </c:pt>
                <c:pt idx="74">
                  <c:v>3.700001E6</c:v>
                </c:pt>
                <c:pt idx="75">
                  <c:v>3.750001E6</c:v>
                </c:pt>
                <c:pt idx="76">
                  <c:v>3.800001E6</c:v>
                </c:pt>
                <c:pt idx="77">
                  <c:v>3.850001E6</c:v>
                </c:pt>
                <c:pt idx="78">
                  <c:v>3.900001E6</c:v>
                </c:pt>
                <c:pt idx="79">
                  <c:v>3.950001E6</c:v>
                </c:pt>
                <c:pt idx="80">
                  <c:v>4.000001E6</c:v>
                </c:pt>
                <c:pt idx="81">
                  <c:v>4.050001E6</c:v>
                </c:pt>
                <c:pt idx="82">
                  <c:v>4.100001E6</c:v>
                </c:pt>
                <c:pt idx="83">
                  <c:v>4.150001E6</c:v>
                </c:pt>
                <c:pt idx="84">
                  <c:v>4.200001E6</c:v>
                </c:pt>
                <c:pt idx="85">
                  <c:v>4.250001E6</c:v>
                </c:pt>
                <c:pt idx="86">
                  <c:v>4.300001E6</c:v>
                </c:pt>
                <c:pt idx="87">
                  <c:v>4.350001E6</c:v>
                </c:pt>
                <c:pt idx="88">
                  <c:v>4.400001E6</c:v>
                </c:pt>
                <c:pt idx="89">
                  <c:v>4.450001E6</c:v>
                </c:pt>
                <c:pt idx="90">
                  <c:v>4.500001E6</c:v>
                </c:pt>
                <c:pt idx="91">
                  <c:v>4.550001E6</c:v>
                </c:pt>
                <c:pt idx="92">
                  <c:v>4.600001E6</c:v>
                </c:pt>
              </c:numCache>
            </c:numRef>
          </c:xVal>
          <c:yVal>
            <c:numRef>
              <c:f>mutex!$B$188:$B$280</c:f>
              <c:numCache>
                <c:formatCode>General</c:formatCode>
                <c:ptCount val="93"/>
                <c:pt idx="0">
                  <c:v>0.03008</c:v>
                </c:pt>
                <c:pt idx="1">
                  <c:v>1.17468</c:v>
                </c:pt>
                <c:pt idx="2">
                  <c:v>1.41725</c:v>
                </c:pt>
                <c:pt idx="3">
                  <c:v>1.56421</c:v>
                </c:pt>
                <c:pt idx="4">
                  <c:v>1.64544</c:v>
                </c:pt>
                <c:pt idx="5">
                  <c:v>1.72287</c:v>
                </c:pt>
                <c:pt idx="6">
                  <c:v>1.97514</c:v>
                </c:pt>
                <c:pt idx="7">
                  <c:v>2.28266</c:v>
                </c:pt>
                <c:pt idx="8">
                  <c:v>2.52451</c:v>
                </c:pt>
                <c:pt idx="9">
                  <c:v>2.811469999999989</c:v>
                </c:pt>
                <c:pt idx="10">
                  <c:v>3.16434</c:v>
                </c:pt>
                <c:pt idx="11">
                  <c:v>3.32481</c:v>
                </c:pt>
                <c:pt idx="12">
                  <c:v>3.55739</c:v>
                </c:pt>
                <c:pt idx="13">
                  <c:v>3.82698</c:v>
                </c:pt>
                <c:pt idx="14">
                  <c:v>3.98177</c:v>
                </c:pt>
                <c:pt idx="15">
                  <c:v>4.43266</c:v>
                </c:pt>
                <c:pt idx="16">
                  <c:v>4.50641</c:v>
                </c:pt>
                <c:pt idx="17">
                  <c:v>4.74655</c:v>
                </c:pt>
                <c:pt idx="18">
                  <c:v>5.02323</c:v>
                </c:pt>
                <c:pt idx="19">
                  <c:v>0.71792</c:v>
                </c:pt>
                <c:pt idx="20">
                  <c:v>1.31774</c:v>
                </c:pt>
                <c:pt idx="21">
                  <c:v>1.5088</c:v>
                </c:pt>
                <c:pt idx="22">
                  <c:v>1.63167</c:v>
                </c:pt>
                <c:pt idx="23">
                  <c:v>1.68983</c:v>
                </c:pt>
                <c:pt idx="24">
                  <c:v>1.83954</c:v>
                </c:pt>
                <c:pt idx="25">
                  <c:v>2.10868</c:v>
                </c:pt>
                <c:pt idx="26">
                  <c:v>2.4159</c:v>
                </c:pt>
                <c:pt idx="27">
                  <c:v>2.66989</c:v>
                </c:pt>
                <c:pt idx="28">
                  <c:v>2.892889999999989</c:v>
                </c:pt>
                <c:pt idx="29">
                  <c:v>3.27938</c:v>
                </c:pt>
                <c:pt idx="30">
                  <c:v>3.4583</c:v>
                </c:pt>
                <c:pt idx="31">
                  <c:v>3.78246</c:v>
                </c:pt>
                <c:pt idx="32">
                  <c:v>3.89692</c:v>
                </c:pt>
                <c:pt idx="33">
                  <c:v>4.08936</c:v>
                </c:pt>
                <c:pt idx="34">
                  <c:v>4.49757</c:v>
                </c:pt>
                <c:pt idx="35">
                  <c:v>4.62149</c:v>
                </c:pt>
                <c:pt idx="36">
                  <c:v>4.896529999999998</c:v>
                </c:pt>
                <c:pt idx="37">
                  <c:v>5.224819999999988</c:v>
                </c:pt>
                <c:pt idx="38">
                  <c:v>1.13035</c:v>
                </c:pt>
                <c:pt idx="39">
                  <c:v>1.41607</c:v>
                </c:pt>
                <c:pt idx="40">
                  <c:v>1.55249</c:v>
                </c:pt>
                <c:pt idx="41">
                  <c:v>1.64299</c:v>
                </c:pt>
                <c:pt idx="42">
                  <c:v>1.72688</c:v>
                </c:pt>
                <c:pt idx="43">
                  <c:v>1.95744</c:v>
                </c:pt>
                <c:pt idx="44">
                  <c:v>2.27182</c:v>
                </c:pt>
                <c:pt idx="45">
                  <c:v>2.52018</c:v>
                </c:pt>
                <c:pt idx="46">
                  <c:v>2.79694</c:v>
                </c:pt>
                <c:pt idx="47">
                  <c:v>3.08633</c:v>
                </c:pt>
                <c:pt idx="48">
                  <c:v>3.32356</c:v>
                </c:pt>
                <c:pt idx="49">
                  <c:v>3.55931</c:v>
                </c:pt>
                <c:pt idx="50">
                  <c:v>3.81829</c:v>
                </c:pt>
                <c:pt idx="51">
                  <c:v>3.97803</c:v>
                </c:pt>
                <c:pt idx="52">
                  <c:v>4.42323</c:v>
                </c:pt>
                <c:pt idx="53">
                  <c:v>4.517129999999995</c:v>
                </c:pt>
                <c:pt idx="54">
                  <c:v>4.74189</c:v>
                </c:pt>
                <c:pt idx="55">
                  <c:v>5.000529999999999</c:v>
                </c:pt>
                <c:pt idx="56">
                  <c:v>0.54144</c:v>
                </c:pt>
                <c:pt idx="57">
                  <c:v>1.278</c:v>
                </c:pt>
                <c:pt idx="58">
                  <c:v>1.46442</c:v>
                </c:pt>
                <c:pt idx="59">
                  <c:v>1.62706</c:v>
                </c:pt>
                <c:pt idx="60">
                  <c:v>1.68442</c:v>
                </c:pt>
                <c:pt idx="61">
                  <c:v>1.78915</c:v>
                </c:pt>
                <c:pt idx="62">
                  <c:v>2.10159</c:v>
                </c:pt>
                <c:pt idx="63">
                  <c:v>2.40016</c:v>
                </c:pt>
                <c:pt idx="64">
                  <c:v>2.65114</c:v>
                </c:pt>
                <c:pt idx="65">
                  <c:v>2.88268</c:v>
                </c:pt>
                <c:pt idx="66">
                  <c:v>3.27553</c:v>
                </c:pt>
                <c:pt idx="67">
                  <c:v>3.43753</c:v>
                </c:pt>
                <c:pt idx="68">
                  <c:v>3.71341</c:v>
                </c:pt>
                <c:pt idx="69">
                  <c:v>3.87578</c:v>
                </c:pt>
                <c:pt idx="70">
                  <c:v>4.03309</c:v>
                </c:pt>
                <c:pt idx="71">
                  <c:v>4.46897</c:v>
                </c:pt>
                <c:pt idx="72">
                  <c:v>4.59392</c:v>
                </c:pt>
                <c:pt idx="73">
                  <c:v>4.897229999999999</c:v>
                </c:pt>
                <c:pt idx="74">
                  <c:v>5.167399999999994</c:v>
                </c:pt>
                <c:pt idx="75">
                  <c:v>1.11292</c:v>
                </c:pt>
                <c:pt idx="76">
                  <c:v>1.37601</c:v>
                </c:pt>
                <c:pt idx="77">
                  <c:v>1.54451</c:v>
                </c:pt>
                <c:pt idx="78">
                  <c:v>1.6437</c:v>
                </c:pt>
                <c:pt idx="79">
                  <c:v>1.7229</c:v>
                </c:pt>
                <c:pt idx="80">
                  <c:v>1.89537</c:v>
                </c:pt>
                <c:pt idx="81">
                  <c:v>2.22579</c:v>
                </c:pt>
                <c:pt idx="82">
                  <c:v>2.48666</c:v>
                </c:pt>
                <c:pt idx="83">
                  <c:v>2.77852</c:v>
                </c:pt>
                <c:pt idx="84">
                  <c:v>3.04247</c:v>
                </c:pt>
                <c:pt idx="85">
                  <c:v>3.32535</c:v>
                </c:pt>
                <c:pt idx="86">
                  <c:v>3.52034</c:v>
                </c:pt>
                <c:pt idx="87">
                  <c:v>3.82217</c:v>
                </c:pt>
                <c:pt idx="88">
                  <c:v>3.96385</c:v>
                </c:pt>
                <c:pt idx="89">
                  <c:v>4.27197</c:v>
                </c:pt>
                <c:pt idx="90">
                  <c:v>4.517429999999996</c:v>
                </c:pt>
                <c:pt idx="91">
                  <c:v>4.71999</c:v>
                </c:pt>
                <c:pt idx="92">
                  <c:v>4.96252</c:v>
                </c:pt>
              </c:numCache>
            </c:numRef>
          </c:yVal>
          <c:smooth val="0"/>
        </c:ser>
        <c:ser>
          <c:idx val="1"/>
          <c:order val="2"/>
          <c:tx>
            <c:v>{friday, say}</c:v>
          </c:tx>
          <c:xVal>
            <c:numRef>
              <c:f>mutex!$A$2:$A$94</c:f>
              <c:numCache>
                <c:formatCode>General</c:formatCode>
                <c:ptCount val="93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  <c:pt idx="71">
                  <c:v>3.550001E6</c:v>
                </c:pt>
                <c:pt idx="72">
                  <c:v>3.600001E6</c:v>
                </c:pt>
                <c:pt idx="73">
                  <c:v>3.650001E6</c:v>
                </c:pt>
                <c:pt idx="74">
                  <c:v>3.700001E6</c:v>
                </c:pt>
                <c:pt idx="75">
                  <c:v>3.750001E6</c:v>
                </c:pt>
                <c:pt idx="76">
                  <c:v>3.800001E6</c:v>
                </c:pt>
                <c:pt idx="77">
                  <c:v>3.850001E6</c:v>
                </c:pt>
                <c:pt idx="78">
                  <c:v>3.900001E6</c:v>
                </c:pt>
                <c:pt idx="79">
                  <c:v>3.950001E6</c:v>
                </c:pt>
                <c:pt idx="80">
                  <c:v>4.000001E6</c:v>
                </c:pt>
                <c:pt idx="81">
                  <c:v>4.050001E6</c:v>
                </c:pt>
                <c:pt idx="82">
                  <c:v>4.100001E6</c:v>
                </c:pt>
                <c:pt idx="83">
                  <c:v>4.150001E6</c:v>
                </c:pt>
                <c:pt idx="84">
                  <c:v>4.200001E6</c:v>
                </c:pt>
                <c:pt idx="85">
                  <c:v>4.250001E6</c:v>
                </c:pt>
                <c:pt idx="86">
                  <c:v>4.300001E6</c:v>
                </c:pt>
                <c:pt idx="87">
                  <c:v>4.350001E6</c:v>
                </c:pt>
                <c:pt idx="88">
                  <c:v>4.400001E6</c:v>
                </c:pt>
                <c:pt idx="89">
                  <c:v>4.450001E6</c:v>
                </c:pt>
                <c:pt idx="90">
                  <c:v>4.500001E6</c:v>
                </c:pt>
                <c:pt idx="91">
                  <c:v>4.550001E6</c:v>
                </c:pt>
                <c:pt idx="92">
                  <c:v>4.600001E6</c:v>
                </c:pt>
              </c:numCache>
            </c:numRef>
          </c:xVal>
          <c:yVal>
            <c:numRef>
              <c:f>mutex!$B$95:$B$187</c:f>
              <c:numCache>
                <c:formatCode>General</c:formatCode>
                <c:ptCount val="93"/>
                <c:pt idx="0">
                  <c:v>0.02342</c:v>
                </c:pt>
                <c:pt idx="1">
                  <c:v>0.30635</c:v>
                </c:pt>
                <c:pt idx="2">
                  <c:v>0.38558</c:v>
                </c:pt>
                <c:pt idx="3">
                  <c:v>0.42974</c:v>
                </c:pt>
                <c:pt idx="4">
                  <c:v>0.43058</c:v>
                </c:pt>
                <c:pt idx="5">
                  <c:v>0.45229</c:v>
                </c:pt>
                <c:pt idx="6">
                  <c:v>0.51832</c:v>
                </c:pt>
                <c:pt idx="7">
                  <c:v>0.6754</c:v>
                </c:pt>
                <c:pt idx="8">
                  <c:v>0.84228</c:v>
                </c:pt>
                <c:pt idx="9">
                  <c:v>1.08177</c:v>
                </c:pt>
                <c:pt idx="10">
                  <c:v>1.39872</c:v>
                </c:pt>
                <c:pt idx="11">
                  <c:v>1.45811</c:v>
                </c:pt>
                <c:pt idx="12">
                  <c:v>1.52385</c:v>
                </c:pt>
                <c:pt idx="13">
                  <c:v>1.62934</c:v>
                </c:pt>
                <c:pt idx="14">
                  <c:v>1.70374</c:v>
                </c:pt>
                <c:pt idx="15">
                  <c:v>1.73765</c:v>
                </c:pt>
                <c:pt idx="16">
                  <c:v>1.77086</c:v>
                </c:pt>
                <c:pt idx="17">
                  <c:v>1.98199</c:v>
                </c:pt>
                <c:pt idx="18">
                  <c:v>2.2162</c:v>
                </c:pt>
                <c:pt idx="19">
                  <c:v>0.22483</c:v>
                </c:pt>
                <c:pt idx="20">
                  <c:v>0.3638</c:v>
                </c:pt>
                <c:pt idx="21">
                  <c:v>0.4155</c:v>
                </c:pt>
                <c:pt idx="22">
                  <c:v>0.43283</c:v>
                </c:pt>
                <c:pt idx="23">
                  <c:v>0.43902</c:v>
                </c:pt>
                <c:pt idx="24">
                  <c:v>0.46806</c:v>
                </c:pt>
                <c:pt idx="25">
                  <c:v>0.55115</c:v>
                </c:pt>
                <c:pt idx="26">
                  <c:v>0.7615</c:v>
                </c:pt>
                <c:pt idx="27">
                  <c:v>0.9444</c:v>
                </c:pt>
                <c:pt idx="28">
                  <c:v>1.15123</c:v>
                </c:pt>
                <c:pt idx="29">
                  <c:v>1.45895</c:v>
                </c:pt>
                <c:pt idx="30">
                  <c:v>1.49535</c:v>
                </c:pt>
                <c:pt idx="31">
                  <c:v>1.57278</c:v>
                </c:pt>
                <c:pt idx="32">
                  <c:v>1.66848</c:v>
                </c:pt>
                <c:pt idx="33">
                  <c:v>1.71733</c:v>
                </c:pt>
                <c:pt idx="34">
                  <c:v>1.76001</c:v>
                </c:pt>
                <c:pt idx="35">
                  <c:v>1.85824</c:v>
                </c:pt>
                <c:pt idx="36">
                  <c:v>2.11333</c:v>
                </c:pt>
                <c:pt idx="37">
                  <c:v>2.391039999999998</c:v>
                </c:pt>
                <c:pt idx="38">
                  <c:v>0.3096</c:v>
                </c:pt>
                <c:pt idx="39">
                  <c:v>0.39172</c:v>
                </c:pt>
                <c:pt idx="40">
                  <c:v>0.42691</c:v>
                </c:pt>
                <c:pt idx="41">
                  <c:v>0.43594</c:v>
                </c:pt>
                <c:pt idx="42">
                  <c:v>0.43955</c:v>
                </c:pt>
                <c:pt idx="43">
                  <c:v>0.51745</c:v>
                </c:pt>
                <c:pt idx="44">
                  <c:v>0.67052</c:v>
                </c:pt>
                <c:pt idx="45">
                  <c:v>0.84289</c:v>
                </c:pt>
                <c:pt idx="46">
                  <c:v>1.05667</c:v>
                </c:pt>
                <c:pt idx="47">
                  <c:v>1.30791</c:v>
                </c:pt>
                <c:pt idx="48">
                  <c:v>1.45809</c:v>
                </c:pt>
                <c:pt idx="49">
                  <c:v>1.51336</c:v>
                </c:pt>
                <c:pt idx="50">
                  <c:v>1.60546</c:v>
                </c:pt>
                <c:pt idx="51">
                  <c:v>1.69883</c:v>
                </c:pt>
                <c:pt idx="52">
                  <c:v>1.72953</c:v>
                </c:pt>
                <c:pt idx="53">
                  <c:v>1.76625</c:v>
                </c:pt>
                <c:pt idx="54">
                  <c:v>1.97041</c:v>
                </c:pt>
                <c:pt idx="55">
                  <c:v>2.1993</c:v>
                </c:pt>
                <c:pt idx="56">
                  <c:v>0.20791</c:v>
                </c:pt>
                <c:pt idx="57">
                  <c:v>0.34195</c:v>
                </c:pt>
                <c:pt idx="58">
                  <c:v>0.39807</c:v>
                </c:pt>
                <c:pt idx="59">
                  <c:v>0.43615</c:v>
                </c:pt>
                <c:pt idx="60">
                  <c:v>0.43553</c:v>
                </c:pt>
                <c:pt idx="61">
                  <c:v>0.45973</c:v>
                </c:pt>
                <c:pt idx="62">
                  <c:v>0.54469</c:v>
                </c:pt>
                <c:pt idx="63">
                  <c:v>0.74968</c:v>
                </c:pt>
                <c:pt idx="64">
                  <c:v>0.92449</c:v>
                </c:pt>
                <c:pt idx="65">
                  <c:v>1.13731</c:v>
                </c:pt>
                <c:pt idx="66">
                  <c:v>1.45667</c:v>
                </c:pt>
                <c:pt idx="67">
                  <c:v>1.49751</c:v>
                </c:pt>
                <c:pt idx="68">
                  <c:v>1.56688</c:v>
                </c:pt>
                <c:pt idx="69">
                  <c:v>1.65777</c:v>
                </c:pt>
                <c:pt idx="70">
                  <c:v>1.72119</c:v>
                </c:pt>
                <c:pt idx="71">
                  <c:v>1.74198</c:v>
                </c:pt>
                <c:pt idx="72">
                  <c:v>1.83172</c:v>
                </c:pt>
                <c:pt idx="73">
                  <c:v>2.10024</c:v>
                </c:pt>
                <c:pt idx="74">
                  <c:v>2.335249999999989</c:v>
                </c:pt>
                <c:pt idx="75">
                  <c:v>0.29985</c:v>
                </c:pt>
                <c:pt idx="76">
                  <c:v>0.38822</c:v>
                </c:pt>
                <c:pt idx="77">
                  <c:v>0.42984</c:v>
                </c:pt>
                <c:pt idx="78">
                  <c:v>0.43493</c:v>
                </c:pt>
                <c:pt idx="79">
                  <c:v>0.43993</c:v>
                </c:pt>
                <c:pt idx="80">
                  <c:v>0.52389</c:v>
                </c:pt>
                <c:pt idx="81">
                  <c:v>0.64478</c:v>
                </c:pt>
                <c:pt idx="82">
                  <c:v>0.82298</c:v>
                </c:pt>
                <c:pt idx="83">
                  <c:v>1.04121</c:v>
                </c:pt>
                <c:pt idx="84">
                  <c:v>1.26513</c:v>
                </c:pt>
                <c:pt idx="85">
                  <c:v>1.45869</c:v>
                </c:pt>
                <c:pt idx="86">
                  <c:v>1.51056</c:v>
                </c:pt>
                <c:pt idx="87">
                  <c:v>1.60197</c:v>
                </c:pt>
                <c:pt idx="88">
                  <c:v>1.69635</c:v>
                </c:pt>
                <c:pt idx="89">
                  <c:v>1.72927</c:v>
                </c:pt>
                <c:pt idx="90">
                  <c:v>1.77744</c:v>
                </c:pt>
                <c:pt idx="91">
                  <c:v>1.94967</c:v>
                </c:pt>
                <c:pt idx="92">
                  <c:v>2.17332</c:v>
                </c:pt>
              </c:numCache>
            </c:numRef>
          </c:yVal>
          <c:smooth val="0"/>
        </c:ser>
        <c:ser>
          <c:idx val="0"/>
          <c:order val="3"/>
          <c:tx>
            <c:v>{say}</c:v>
          </c:tx>
          <c:xVal>
            <c:numRef>
              <c:f>mutex!$A$2:$A$94</c:f>
              <c:numCache>
                <c:formatCode>General</c:formatCode>
                <c:ptCount val="93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  <c:pt idx="71">
                  <c:v>3.550001E6</c:v>
                </c:pt>
                <c:pt idx="72">
                  <c:v>3.600001E6</c:v>
                </c:pt>
                <c:pt idx="73">
                  <c:v>3.650001E6</c:v>
                </c:pt>
                <c:pt idx="74">
                  <c:v>3.700001E6</c:v>
                </c:pt>
                <c:pt idx="75">
                  <c:v>3.750001E6</c:v>
                </c:pt>
                <c:pt idx="76">
                  <c:v>3.800001E6</c:v>
                </c:pt>
                <c:pt idx="77">
                  <c:v>3.850001E6</c:v>
                </c:pt>
                <c:pt idx="78">
                  <c:v>3.900001E6</c:v>
                </c:pt>
                <c:pt idx="79">
                  <c:v>3.950001E6</c:v>
                </c:pt>
                <c:pt idx="80">
                  <c:v>4.000001E6</c:v>
                </c:pt>
                <c:pt idx="81">
                  <c:v>4.050001E6</c:v>
                </c:pt>
                <c:pt idx="82">
                  <c:v>4.100001E6</c:v>
                </c:pt>
                <c:pt idx="83">
                  <c:v>4.150001E6</c:v>
                </c:pt>
                <c:pt idx="84">
                  <c:v>4.200001E6</c:v>
                </c:pt>
                <c:pt idx="85">
                  <c:v>4.250001E6</c:v>
                </c:pt>
                <c:pt idx="86">
                  <c:v>4.300001E6</c:v>
                </c:pt>
                <c:pt idx="87">
                  <c:v>4.350001E6</c:v>
                </c:pt>
                <c:pt idx="88">
                  <c:v>4.400001E6</c:v>
                </c:pt>
                <c:pt idx="89">
                  <c:v>4.450001E6</c:v>
                </c:pt>
                <c:pt idx="90">
                  <c:v>4.500001E6</c:v>
                </c:pt>
                <c:pt idx="91">
                  <c:v>4.550001E6</c:v>
                </c:pt>
                <c:pt idx="92">
                  <c:v>4.600001E6</c:v>
                </c:pt>
              </c:numCache>
            </c:numRef>
          </c:xVal>
          <c:yVal>
            <c:numRef>
              <c:f>mutex!$B$2:$B$94</c:f>
              <c:numCache>
                <c:formatCode>General</c:formatCode>
                <c:ptCount val="93"/>
                <c:pt idx="0">
                  <c:v>0.01676</c:v>
                </c:pt>
                <c:pt idx="1">
                  <c:v>0.04607</c:v>
                </c:pt>
                <c:pt idx="2">
                  <c:v>0.04774</c:v>
                </c:pt>
                <c:pt idx="3">
                  <c:v>0.0481</c:v>
                </c:pt>
                <c:pt idx="4">
                  <c:v>0.04781</c:v>
                </c:pt>
                <c:pt idx="5">
                  <c:v>0.04793</c:v>
                </c:pt>
                <c:pt idx="6">
                  <c:v>0.04862</c:v>
                </c:pt>
                <c:pt idx="7">
                  <c:v>0.04896</c:v>
                </c:pt>
                <c:pt idx="8">
                  <c:v>0.0489</c:v>
                </c:pt>
                <c:pt idx="9">
                  <c:v>0.04915</c:v>
                </c:pt>
                <c:pt idx="10">
                  <c:v>0.0489</c:v>
                </c:pt>
                <c:pt idx="11">
                  <c:v>0.04885</c:v>
                </c:pt>
                <c:pt idx="12">
                  <c:v>0.04896</c:v>
                </c:pt>
                <c:pt idx="13">
                  <c:v>0.0491</c:v>
                </c:pt>
                <c:pt idx="14">
                  <c:v>0.04905</c:v>
                </c:pt>
                <c:pt idx="15">
                  <c:v>0.04929</c:v>
                </c:pt>
                <c:pt idx="16">
                  <c:v>0.04903</c:v>
                </c:pt>
                <c:pt idx="17">
                  <c:v>0.04909</c:v>
                </c:pt>
                <c:pt idx="18">
                  <c:v>0.04928</c:v>
                </c:pt>
                <c:pt idx="19">
                  <c:v>0.04949</c:v>
                </c:pt>
                <c:pt idx="20">
                  <c:v>0.04899</c:v>
                </c:pt>
                <c:pt idx="21">
                  <c:v>0.04905</c:v>
                </c:pt>
                <c:pt idx="22">
                  <c:v>0.0493</c:v>
                </c:pt>
                <c:pt idx="23">
                  <c:v>0.049</c:v>
                </c:pt>
                <c:pt idx="24">
                  <c:v>0.04905</c:v>
                </c:pt>
                <c:pt idx="25">
                  <c:v>0.04954</c:v>
                </c:pt>
                <c:pt idx="26">
                  <c:v>0.04917</c:v>
                </c:pt>
                <c:pt idx="27">
                  <c:v>0.04996</c:v>
                </c:pt>
                <c:pt idx="28">
                  <c:v>0.04929</c:v>
                </c:pt>
                <c:pt idx="29">
                  <c:v>0.04927</c:v>
                </c:pt>
                <c:pt idx="30">
                  <c:v>0.04928</c:v>
                </c:pt>
                <c:pt idx="31">
                  <c:v>0.04945</c:v>
                </c:pt>
                <c:pt idx="32">
                  <c:v>0.04931</c:v>
                </c:pt>
                <c:pt idx="33">
                  <c:v>0.04968</c:v>
                </c:pt>
                <c:pt idx="34">
                  <c:v>0.04938</c:v>
                </c:pt>
                <c:pt idx="35">
                  <c:v>0.05012</c:v>
                </c:pt>
                <c:pt idx="36">
                  <c:v>0.04942</c:v>
                </c:pt>
                <c:pt idx="37">
                  <c:v>0.0496</c:v>
                </c:pt>
                <c:pt idx="38">
                  <c:v>0.04939</c:v>
                </c:pt>
                <c:pt idx="39">
                  <c:v>0.04989</c:v>
                </c:pt>
                <c:pt idx="40">
                  <c:v>0.04983</c:v>
                </c:pt>
                <c:pt idx="41">
                  <c:v>0.04968</c:v>
                </c:pt>
                <c:pt idx="42">
                  <c:v>0.04977</c:v>
                </c:pt>
                <c:pt idx="43">
                  <c:v>0.0495</c:v>
                </c:pt>
                <c:pt idx="44">
                  <c:v>0.04926</c:v>
                </c:pt>
                <c:pt idx="45">
                  <c:v>0.04964</c:v>
                </c:pt>
                <c:pt idx="46">
                  <c:v>0.0495</c:v>
                </c:pt>
                <c:pt idx="47">
                  <c:v>0.04992</c:v>
                </c:pt>
                <c:pt idx="48">
                  <c:v>0.05012</c:v>
                </c:pt>
                <c:pt idx="49">
                  <c:v>0.04969</c:v>
                </c:pt>
                <c:pt idx="50">
                  <c:v>0.04968</c:v>
                </c:pt>
                <c:pt idx="51">
                  <c:v>0.04991</c:v>
                </c:pt>
                <c:pt idx="52">
                  <c:v>0.04999</c:v>
                </c:pt>
                <c:pt idx="53">
                  <c:v>0.04949</c:v>
                </c:pt>
                <c:pt idx="54">
                  <c:v>0.04962</c:v>
                </c:pt>
                <c:pt idx="55">
                  <c:v>0.05005</c:v>
                </c:pt>
                <c:pt idx="56">
                  <c:v>0.04989</c:v>
                </c:pt>
                <c:pt idx="57">
                  <c:v>0.0504</c:v>
                </c:pt>
                <c:pt idx="58">
                  <c:v>0.05002</c:v>
                </c:pt>
                <c:pt idx="59">
                  <c:v>0.0504</c:v>
                </c:pt>
                <c:pt idx="60">
                  <c:v>0.05034</c:v>
                </c:pt>
                <c:pt idx="61">
                  <c:v>0.05045</c:v>
                </c:pt>
                <c:pt idx="62">
                  <c:v>0.05002</c:v>
                </c:pt>
                <c:pt idx="63">
                  <c:v>0.05009</c:v>
                </c:pt>
                <c:pt idx="64">
                  <c:v>0.05021</c:v>
                </c:pt>
                <c:pt idx="65">
                  <c:v>0.05027</c:v>
                </c:pt>
                <c:pt idx="66">
                  <c:v>0.0498</c:v>
                </c:pt>
                <c:pt idx="67">
                  <c:v>0.0501</c:v>
                </c:pt>
                <c:pt idx="68">
                  <c:v>0.05014</c:v>
                </c:pt>
                <c:pt idx="69">
                  <c:v>0.04967</c:v>
                </c:pt>
                <c:pt idx="70">
                  <c:v>0.0497</c:v>
                </c:pt>
                <c:pt idx="71">
                  <c:v>0.04966</c:v>
                </c:pt>
                <c:pt idx="72">
                  <c:v>0.04987</c:v>
                </c:pt>
                <c:pt idx="73">
                  <c:v>0.04988</c:v>
                </c:pt>
                <c:pt idx="74">
                  <c:v>0.05028</c:v>
                </c:pt>
                <c:pt idx="75">
                  <c:v>0.04984</c:v>
                </c:pt>
                <c:pt idx="76">
                  <c:v>0.04994</c:v>
                </c:pt>
                <c:pt idx="77">
                  <c:v>0.05022</c:v>
                </c:pt>
                <c:pt idx="78">
                  <c:v>0.04995</c:v>
                </c:pt>
                <c:pt idx="79">
                  <c:v>0.05018</c:v>
                </c:pt>
                <c:pt idx="80">
                  <c:v>0.05002</c:v>
                </c:pt>
                <c:pt idx="81">
                  <c:v>0.05038</c:v>
                </c:pt>
                <c:pt idx="82">
                  <c:v>0.0504</c:v>
                </c:pt>
                <c:pt idx="83">
                  <c:v>0.05037</c:v>
                </c:pt>
                <c:pt idx="84">
                  <c:v>0.05016</c:v>
                </c:pt>
                <c:pt idx="85">
                  <c:v>0.05047</c:v>
                </c:pt>
                <c:pt idx="86">
                  <c:v>0.05021</c:v>
                </c:pt>
                <c:pt idx="87">
                  <c:v>0.04996</c:v>
                </c:pt>
                <c:pt idx="88">
                  <c:v>0.04978</c:v>
                </c:pt>
                <c:pt idx="89">
                  <c:v>0.05015</c:v>
                </c:pt>
                <c:pt idx="90">
                  <c:v>0.05022</c:v>
                </c:pt>
                <c:pt idx="91">
                  <c:v>0.04995</c:v>
                </c:pt>
                <c:pt idx="92">
                  <c:v>0.05018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7503880"/>
        <c:axId val="2047509112"/>
      </c:scatterChart>
      <c:valAx>
        <c:axId val="2047503880"/>
        <c:scaling>
          <c:orientation val="minMax"/>
          <c:max val="4.6E6"/>
          <c:min val="0.0"/>
        </c:scaling>
        <c:delete val="0"/>
        <c:axPos val="b"/>
        <c:numFmt formatCode="General" sourceLinked="1"/>
        <c:majorTickMark val="out"/>
        <c:minorTickMark val="none"/>
        <c:tickLblPos val="nextTo"/>
        <c:crossAx val="2047509112"/>
        <c:crosses val="autoZero"/>
        <c:crossBetween val="midCat"/>
        <c:dispUnits>
          <c:builtInUnit val="thousands"/>
        </c:dispUnits>
      </c:valAx>
      <c:valAx>
        <c:axId val="2047509112"/>
        <c:scaling>
          <c:orientation val="minMax"/>
          <c:max val="25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750388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1518841560257"/>
          <c:y val="0.0952952649497063"/>
          <c:w val="0.283232127428567"/>
          <c:h val="0.7584151150599"/>
        </c:manualLayout>
      </c:layout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strRef>
              <c:f>'report (3).csv'!$A$2</c:f>
              <c:strCache>
                <c:ptCount val="1"/>
                <c:pt idx="0">
                  <c:v>1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(3).csv'!$B$2:$B$72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(3).csv'!$C$2:$C$72</c:f>
              <c:numCache>
                <c:formatCode>General</c:formatCode>
                <c:ptCount val="71"/>
                <c:pt idx="0">
                  <c:v>0.06495</c:v>
                </c:pt>
                <c:pt idx="1">
                  <c:v>0.04613</c:v>
                </c:pt>
                <c:pt idx="2">
                  <c:v>0.04785</c:v>
                </c:pt>
                <c:pt idx="3">
                  <c:v>0.04726</c:v>
                </c:pt>
                <c:pt idx="4">
                  <c:v>0.04778</c:v>
                </c:pt>
                <c:pt idx="5">
                  <c:v>0.048</c:v>
                </c:pt>
                <c:pt idx="6">
                  <c:v>0.04849</c:v>
                </c:pt>
                <c:pt idx="7">
                  <c:v>0.04784</c:v>
                </c:pt>
                <c:pt idx="8">
                  <c:v>0.04877</c:v>
                </c:pt>
                <c:pt idx="9">
                  <c:v>0.04837</c:v>
                </c:pt>
                <c:pt idx="10">
                  <c:v>0.04839</c:v>
                </c:pt>
                <c:pt idx="11">
                  <c:v>0.04862</c:v>
                </c:pt>
                <c:pt idx="12">
                  <c:v>0.04845</c:v>
                </c:pt>
                <c:pt idx="13">
                  <c:v>0.04868</c:v>
                </c:pt>
                <c:pt idx="14">
                  <c:v>0.04849</c:v>
                </c:pt>
                <c:pt idx="15">
                  <c:v>0.04916</c:v>
                </c:pt>
                <c:pt idx="16">
                  <c:v>0.0487</c:v>
                </c:pt>
                <c:pt idx="17">
                  <c:v>0.04895</c:v>
                </c:pt>
                <c:pt idx="18">
                  <c:v>0.04859</c:v>
                </c:pt>
                <c:pt idx="19">
                  <c:v>0.04951</c:v>
                </c:pt>
                <c:pt idx="20">
                  <c:v>0.04924</c:v>
                </c:pt>
                <c:pt idx="21">
                  <c:v>0.04849</c:v>
                </c:pt>
                <c:pt idx="22">
                  <c:v>0.04895</c:v>
                </c:pt>
                <c:pt idx="23">
                  <c:v>0.04889</c:v>
                </c:pt>
                <c:pt idx="24">
                  <c:v>0.07108</c:v>
                </c:pt>
                <c:pt idx="25">
                  <c:v>0.04892</c:v>
                </c:pt>
                <c:pt idx="26">
                  <c:v>0.04923</c:v>
                </c:pt>
                <c:pt idx="27">
                  <c:v>0.04895</c:v>
                </c:pt>
                <c:pt idx="28">
                  <c:v>0.04921</c:v>
                </c:pt>
                <c:pt idx="29">
                  <c:v>0.04933</c:v>
                </c:pt>
                <c:pt idx="30">
                  <c:v>0.04975</c:v>
                </c:pt>
                <c:pt idx="31">
                  <c:v>0.0494</c:v>
                </c:pt>
                <c:pt idx="32">
                  <c:v>0.04956</c:v>
                </c:pt>
                <c:pt idx="33">
                  <c:v>0.04921</c:v>
                </c:pt>
                <c:pt idx="34">
                  <c:v>0.04932</c:v>
                </c:pt>
                <c:pt idx="35">
                  <c:v>0.04962</c:v>
                </c:pt>
                <c:pt idx="36">
                  <c:v>0.04962</c:v>
                </c:pt>
                <c:pt idx="37">
                  <c:v>0.04984</c:v>
                </c:pt>
                <c:pt idx="38">
                  <c:v>0.04939</c:v>
                </c:pt>
                <c:pt idx="39">
                  <c:v>0.04962</c:v>
                </c:pt>
                <c:pt idx="40">
                  <c:v>0.04962</c:v>
                </c:pt>
                <c:pt idx="41">
                  <c:v>0.07142</c:v>
                </c:pt>
                <c:pt idx="42">
                  <c:v>0.04976</c:v>
                </c:pt>
                <c:pt idx="43">
                  <c:v>0.04973</c:v>
                </c:pt>
                <c:pt idx="44">
                  <c:v>0.04984</c:v>
                </c:pt>
                <c:pt idx="45">
                  <c:v>0.04932</c:v>
                </c:pt>
                <c:pt idx="46">
                  <c:v>0.05201</c:v>
                </c:pt>
                <c:pt idx="47">
                  <c:v>0.04945</c:v>
                </c:pt>
                <c:pt idx="48">
                  <c:v>0.04932</c:v>
                </c:pt>
                <c:pt idx="49">
                  <c:v>0.04974</c:v>
                </c:pt>
                <c:pt idx="50">
                  <c:v>0.05012</c:v>
                </c:pt>
                <c:pt idx="51">
                  <c:v>0.07184</c:v>
                </c:pt>
                <c:pt idx="52">
                  <c:v>0.05035</c:v>
                </c:pt>
                <c:pt idx="53">
                  <c:v>0.05075</c:v>
                </c:pt>
                <c:pt idx="54">
                  <c:v>0.05141</c:v>
                </c:pt>
                <c:pt idx="55">
                  <c:v>0.05178</c:v>
                </c:pt>
                <c:pt idx="56">
                  <c:v>0.05059</c:v>
                </c:pt>
                <c:pt idx="57">
                  <c:v>0.04961</c:v>
                </c:pt>
                <c:pt idx="58">
                  <c:v>0.05158</c:v>
                </c:pt>
                <c:pt idx="59">
                  <c:v>0.04961</c:v>
                </c:pt>
                <c:pt idx="60">
                  <c:v>0.056</c:v>
                </c:pt>
                <c:pt idx="61">
                  <c:v>0.05088</c:v>
                </c:pt>
                <c:pt idx="62">
                  <c:v>0.04983</c:v>
                </c:pt>
                <c:pt idx="63">
                  <c:v>0.05081</c:v>
                </c:pt>
                <c:pt idx="64">
                  <c:v>0.05103</c:v>
                </c:pt>
                <c:pt idx="65">
                  <c:v>0.05239</c:v>
                </c:pt>
                <c:pt idx="66">
                  <c:v>0.05158</c:v>
                </c:pt>
                <c:pt idx="67">
                  <c:v>0.05113</c:v>
                </c:pt>
                <c:pt idx="68">
                  <c:v>0.05227</c:v>
                </c:pt>
                <c:pt idx="69">
                  <c:v>0.0521</c:v>
                </c:pt>
                <c:pt idx="70">
                  <c:v>0.05137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'report (3).csv'!$A$73</c:f>
              <c:strCache>
                <c:ptCount val="1"/>
                <c:pt idx="0">
                  <c:v>2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(3).csv'!$B$73:$B$143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(3).csv'!$C$73:$C$143</c:f>
              <c:numCache>
                <c:formatCode>General</c:formatCode>
                <c:ptCount val="71"/>
                <c:pt idx="0">
                  <c:v>0.43913</c:v>
                </c:pt>
                <c:pt idx="1">
                  <c:v>0.35301</c:v>
                </c:pt>
                <c:pt idx="2">
                  <c:v>0.35957</c:v>
                </c:pt>
                <c:pt idx="3">
                  <c:v>0.36169</c:v>
                </c:pt>
                <c:pt idx="4">
                  <c:v>0.37161</c:v>
                </c:pt>
                <c:pt idx="5">
                  <c:v>0.37117</c:v>
                </c:pt>
                <c:pt idx="6">
                  <c:v>0.37246</c:v>
                </c:pt>
                <c:pt idx="7">
                  <c:v>0.37633</c:v>
                </c:pt>
                <c:pt idx="8">
                  <c:v>0.37515</c:v>
                </c:pt>
                <c:pt idx="9">
                  <c:v>0.37533</c:v>
                </c:pt>
                <c:pt idx="10">
                  <c:v>0.37664</c:v>
                </c:pt>
                <c:pt idx="11">
                  <c:v>0.37568</c:v>
                </c:pt>
                <c:pt idx="12">
                  <c:v>0.37822</c:v>
                </c:pt>
                <c:pt idx="13">
                  <c:v>0.37918</c:v>
                </c:pt>
                <c:pt idx="14">
                  <c:v>0.3797</c:v>
                </c:pt>
                <c:pt idx="15">
                  <c:v>0.3801</c:v>
                </c:pt>
                <c:pt idx="16">
                  <c:v>0.37861</c:v>
                </c:pt>
                <c:pt idx="17">
                  <c:v>0.37975</c:v>
                </c:pt>
                <c:pt idx="18">
                  <c:v>0.38102</c:v>
                </c:pt>
                <c:pt idx="19">
                  <c:v>0.38053</c:v>
                </c:pt>
                <c:pt idx="20">
                  <c:v>0.38335</c:v>
                </c:pt>
                <c:pt idx="21">
                  <c:v>0.38156</c:v>
                </c:pt>
                <c:pt idx="22">
                  <c:v>0.38001</c:v>
                </c:pt>
                <c:pt idx="23">
                  <c:v>0.3822</c:v>
                </c:pt>
                <c:pt idx="24">
                  <c:v>0.55514</c:v>
                </c:pt>
                <c:pt idx="25">
                  <c:v>0.38538</c:v>
                </c:pt>
                <c:pt idx="26">
                  <c:v>0.38509</c:v>
                </c:pt>
                <c:pt idx="27">
                  <c:v>0.38311</c:v>
                </c:pt>
                <c:pt idx="28">
                  <c:v>0.38573</c:v>
                </c:pt>
                <c:pt idx="29">
                  <c:v>0.4942</c:v>
                </c:pt>
                <c:pt idx="30">
                  <c:v>0.38451</c:v>
                </c:pt>
                <c:pt idx="31">
                  <c:v>0.38523</c:v>
                </c:pt>
                <c:pt idx="32">
                  <c:v>0.38432</c:v>
                </c:pt>
                <c:pt idx="33">
                  <c:v>0.38595</c:v>
                </c:pt>
                <c:pt idx="34">
                  <c:v>0.38664</c:v>
                </c:pt>
                <c:pt idx="35">
                  <c:v>0.38838</c:v>
                </c:pt>
                <c:pt idx="36">
                  <c:v>0.38607</c:v>
                </c:pt>
                <c:pt idx="37">
                  <c:v>0.38677</c:v>
                </c:pt>
                <c:pt idx="38">
                  <c:v>0.38547</c:v>
                </c:pt>
                <c:pt idx="39">
                  <c:v>0.38908</c:v>
                </c:pt>
                <c:pt idx="40">
                  <c:v>0.38909</c:v>
                </c:pt>
                <c:pt idx="41">
                  <c:v>0.5593</c:v>
                </c:pt>
                <c:pt idx="42">
                  <c:v>0.38692</c:v>
                </c:pt>
                <c:pt idx="43">
                  <c:v>0.38697</c:v>
                </c:pt>
                <c:pt idx="44">
                  <c:v>0.38774</c:v>
                </c:pt>
                <c:pt idx="45">
                  <c:v>0.38741</c:v>
                </c:pt>
                <c:pt idx="46">
                  <c:v>0.38773</c:v>
                </c:pt>
                <c:pt idx="47">
                  <c:v>0.38955</c:v>
                </c:pt>
                <c:pt idx="48">
                  <c:v>0.38964</c:v>
                </c:pt>
                <c:pt idx="49">
                  <c:v>0.3881</c:v>
                </c:pt>
                <c:pt idx="50">
                  <c:v>0.39079</c:v>
                </c:pt>
                <c:pt idx="51">
                  <c:v>0.53</c:v>
                </c:pt>
                <c:pt idx="52">
                  <c:v>0.38925</c:v>
                </c:pt>
                <c:pt idx="53">
                  <c:v>0.40053</c:v>
                </c:pt>
                <c:pt idx="54">
                  <c:v>0.40417</c:v>
                </c:pt>
                <c:pt idx="55">
                  <c:v>0.40156</c:v>
                </c:pt>
                <c:pt idx="56">
                  <c:v>0.39246</c:v>
                </c:pt>
                <c:pt idx="57">
                  <c:v>0.3904</c:v>
                </c:pt>
                <c:pt idx="58">
                  <c:v>0.40099</c:v>
                </c:pt>
                <c:pt idx="59">
                  <c:v>0.39045</c:v>
                </c:pt>
                <c:pt idx="60">
                  <c:v>0.44128</c:v>
                </c:pt>
                <c:pt idx="61">
                  <c:v>0.39801</c:v>
                </c:pt>
                <c:pt idx="62">
                  <c:v>0.3949</c:v>
                </c:pt>
                <c:pt idx="63">
                  <c:v>0.3958</c:v>
                </c:pt>
                <c:pt idx="64">
                  <c:v>0.40084</c:v>
                </c:pt>
                <c:pt idx="65">
                  <c:v>0.40204</c:v>
                </c:pt>
                <c:pt idx="66">
                  <c:v>0.39747</c:v>
                </c:pt>
                <c:pt idx="67">
                  <c:v>0.3936</c:v>
                </c:pt>
                <c:pt idx="68">
                  <c:v>0.40074</c:v>
                </c:pt>
                <c:pt idx="69">
                  <c:v>0.39867</c:v>
                </c:pt>
                <c:pt idx="70">
                  <c:v>0.39692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'report (3).csv'!$A$144</c:f>
              <c:strCache>
                <c:ptCount val="1"/>
                <c:pt idx="0">
                  <c:v>3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(3).csv'!$B$144:$B$214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(3).csv'!$C$144:$C$214</c:f>
              <c:numCache>
                <c:formatCode>General</c:formatCode>
                <c:ptCount val="71"/>
                <c:pt idx="0">
                  <c:v>0.0169</c:v>
                </c:pt>
                <c:pt idx="1">
                  <c:v>0.0511</c:v>
                </c:pt>
                <c:pt idx="2">
                  <c:v>0.05185</c:v>
                </c:pt>
                <c:pt idx="3">
                  <c:v>0.05333</c:v>
                </c:pt>
                <c:pt idx="4">
                  <c:v>0.05301</c:v>
                </c:pt>
                <c:pt idx="5">
                  <c:v>0.05369</c:v>
                </c:pt>
                <c:pt idx="6">
                  <c:v>0.05502</c:v>
                </c:pt>
                <c:pt idx="7">
                  <c:v>0.05288</c:v>
                </c:pt>
                <c:pt idx="8">
                  <c:v>0.05341</c:v>
                </c:pt>
                <c:pt idx="9">
                  <c:v>0.05335</c:v>
                </c:pt>
                <c:pt idx="10">
                  <c:v>0.05429</c:v>
                </c:pt>
                <c:pt idx="11">
                  <c:v>0.05415</c:v>
                </c:pt>
                <c:pt idx="12">
                  <c:v>0.0541</c:v>
                </c:pt>
                <c:pt idx="13">
                  <c:v>0.05413</c:v>
                </c:pt>
                <c:pt idx="14">
                  <c:v>0.05459</c:v>
                </c:pt>
                <c:pt idx="15">
                  <c:v>0.05475</c:v>
                </c:pt>
                <c:pt idx="16">
                  <c:v>0.05335</c:v>
                </c:pt>
                <c:pt idx="17">
                  <c:v>0.05405</c:v>
                </c:pt>
                <c:pt idx="18">
                  <c:v>0.05426</c:v>
                </c:pt>
                <c:pt idx="19">
                  <c:v>0.05714</c:v>
                </c:pt>
                <c:pt idx="20">
                  <c:v>0.05457</c:v>
                </c:pt>
                <c:pt idx="21">
                  <c:v>0.05482</c:v>
                </c:pt>
                <c:pt idx="22">
                  <c:v>0.05411</c:v>
                </c:pt>
                <c:pt idx="23">
                  <c:v>0.05411</c:v>
                </c:pt>
                <c:pt idx="24">
                  <c:v>0.07779</c:v>
                </c:pt>
                <c:pt idx="25">
                  <c:v>0.05404</c:v>
                </c:pt>
                <c:pt idx="26">
                  <c:v>0.05456</c:v>
                </c:pt>
                <c:pt idx="27">
                  <c:v>0.05448</c:v>
                </c:pt>
                <c:pt idx="28">
                  <c:v>0.05443</c:v>
                </c:pt>
                <c:pt idx="29">
                  <c:v>0.08112</c:v>
                </c:pt>
                <c:pt idx="30">
                  <c:v>0.05597</c:v>
                </c:pt>
                <c:pt idx="31">
                  <c:v>0.05443</c:v>
                </c:pt>
                <c:pt idx="32">
                  <c:v>0.05563</c:v>
                </c:pt>
                <c:pt idx="33">
                  <c:v>0.0552</c:v>
                </c:pt>
                <c:pt idx="34">
                  <c:v>0.05397</c:v>
                </c:pt>
                <c:pt idx="35">
                  <c:v>0.05556</c:v>
                </c:pt>
                <c:pt idx="36">
                  <c:v>0.05431</c:v>
                </c:pt>
                <c:pt idx="37">
                  <c:v>0.05578</c:v>
                </c:pt>
                <c:pt idx="38">
                  <c:v>0.05619</c:v>
                </c:pt>
                <c:pt idx="39">
                  <c:v>0.05494</c:v>
                </c:pt>
                <c:pt idx="40">
                  <c:v>0.05513</c:v>
                </c:pt>
                <c:pt idx="41">
                  <c:v>0.07933</c:v>
                </c:pt>
                <c:pt idx="42">
                  <c:v>0.05516</c:v>
                </c:pt>
                <c:pt idx="43">
                  <c:v>0.05623</c:v>
                </c:pt>
                <c:pt idx="44">
                  <c:v>0.05561</c:v>
                </c:pt>
                <c:pt idx="45">
                  <c:v>0.05492</c:v>
                </c:pt>
                <c:pt idx="46">
                  <c:v>0.05485</c:v>
                </c:pt>
                <c:pt idx="47">
                  <c:v>0.0551</c:v>
                </c:pt>
                <c:pt idx="48">
                  <c:v>0.05507</c:v>
                </c:pt>
                <c:pt idx="49">
                  <c:v>0.05561</c:v>
                </c:pt>
                <c:pt idx="50">
                  <c:v>0.05541</c:v>
                </c:pt>
                <c:pt idx="51">
                  <c:v>0.05572</c:v>
                </c:pt>
                <c:pt idx="52">
                  <c:v>0.05571</c:v>
                </c:pt>
                <c:pt idx="53">
                  <c:v>0.05805</c:v>
                </c:pt>
                <c:pt idx="54">
                  <c:v>0.05774</c:v>
                </c:pt>
                <c:pt idx="55">
                  <c:v>0.05734</c:v>
                </c:pt>
                <c:pt idx="56">
                  <c:v>0.05728</c:v>
                </c:pt>
                <c:pt idx="57">
                  <c:v>0.05587</c:v>
                </c:pt>
                <c:pt idx="58">
                  <c:v>0.05895</c:v>
                </c:pt>
                <c:pt idx="59">
                  <c:v>0.05676</c:v>
                </c:pt>
                <c:pt idx="60">
                  <c:v>0.06138</c:v>
                </c:pt>
                <c:pt idx="61">
                  <c:v>0.05771</c:v>
                </c:pt>
                <c:pt idx="62">
                  <c:v>0.05866</c:v>
                </c:pt>
                <c:pt idx="63">
                  <c:v>0.05548</c:v>
                </c:pt>
                <c:pt idx="64">
                  <c:v>0.05837</c:v>
                </c:pt>
                <c:pt idx="65">
                  <c:v>0.05763</c:v>
                </c:pt>
                <c:pt idx="66">
                  <c:v>0.0564</c:v>
                </c:pt>
                <c:pt idx="67">
                  <c:v>0.05588</c:v>
                </c:pt>
                <c:pt idx="68">
                  <c:v>0.0606</c:v>
                </c:pt>
                <c:pt idx="69">
                  <c:v>0.05626</c:v>
                </c:pt>
                <c:pt idx="70">
                  <c:v>0.05646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'report (3).csv'!$A$215</c:f>
              <c:strCache>
                <c:ptCount val="1"/>
                <c:pt idx="0">
                  <c:v>4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(3).csv'!$B$215:$B$285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(3).csv'!$C$215:$C$285</c:f>
              <c:numCache>
                <c:formatCode>General</c:formatCode>
                <c:ptCount val="71"/>
                <c:pt idx="0">
                  <c:v>0.24913</c:v>
                </c:pt>
                <c:pt idx="1">
                  <c:v>0.2387</c:v>
                </c:pt>
                <c:pt idx="2">
                  <c:v>0.24162</c:v>
                </c:pt>
                <c:pt idx="3">
                  <c:v>0.24458</c:v>
                </c:pt>
                <c:pt idx="4">
                  <c:v>0.24753</c:v>
                </c:pt>
                <c:pt idx="5">
                  <c:v>0.24868</c:v>
                </c:pt>
                <c:pt idx="6">
                  <c:v>0.24806</c:v>
                </c:pt>
                <c:pt idx="7">
                  <c:v>0.24878</c:v>
                </c:pt>
                <c:pt idx="8">
                  <c:v>0.24921</c:v>
                </c:pt>
                <c:pt idx="9">
                  <c:v>0.2505</c:v>
                </c:pt>
                <c:pt idx="10">
                  <c:v>0.25277</c:v>
                </c:pt>
                <c:pt idx="11">
                  <c:v>0.25439</c:v>
                </c:pt>
                <c:pt idx="12">
                  <c:v>0.25398</c:v>
                </c:pt>
                <c:pt idx="13">
                  <c:v>0.25391</c:v>
                </c:pt>
                <c:pt idx="14">
                  <c:v>0.2535</c:v>
                </c:pt>
                <c:pt idx="15">
                  <c:v>0.25505</c:v>
                </c:pt>
                <c:pt idx="16">
                  <c:v>0.25459</c:v>
                </c:pt>
                <c:pt idx="17">
                  <c:v>0.2545</c:v>
                </c:pt>
                <c:pt idx="18">
                  <c:v>0.256</c:v>
                </c:pt>
                <c:pt idx="19">
                  <c:v>0.25619</c:v>
                </c:pt>
                <c:pt idx="20">
                  <c:v>0.2556</c:v>
                </c:pt>
                <c:pt idx="21">
                  <c:v>0.25541</c:v>
                </c:pt>
                <c:pt idx="22">
                  <c:v>0.2554</c:v>
                </c:pt>
                <c:pt idx="23">
                  <c:v>0.25765</c:v>
                </c:pt>
                <c:pt idx="24">
                  <c:v>0.3745</c:v>
                </c:pt>
                <c:pt idx="25">
                  <c:v>0.25969</c:v>
                </c:pt>
                <c:pt idx="26">
                  <c:v>0.25953</c:v>
                </c:pt>
                <c:pt idx="27">
                  <c:v>0.2593</c:v>
                </c:pt>
                <c:pt idx="28">
                  <c:v>0.26061</c:v>
                </c:pt>
                <c:pt idx="29">
                  <c:v>0.37508</c:v>
                </c:pt>
                <c:pt idx="30">
                  <c:v>0.25969</c:v>
                </c:pt>
                <c:pt idx="31">
                  <c:v>0.26014</c:v>
                </c:pt>
                <c:pt idx="32">
                  <c:v>0.26112</c:v>
                </c:pt>
                <c:pt idx="33">
                  <c:v>0.26029</c:v>
                </c:pt>
                <c:pt idx="34">
                  <c:v>0.25969</c:v>
                </c:pt>
                <c:pt idx="35">
                  <c:v>0.26226</c:v>
                </c:pt>
                <c:pt idx="36">
                  <c:v>0.26172</c:v>
                </c:pt>
                <c:pt idx="37">
                  <c:v>0.26117</c:v>
                </c:pt>
                <c:pt idx="38">
                  <c:v>0.28461</c:v>
                </c:pt>
                <c:pt idx="39">
                  <c:v>0.26225</c:v>
                </c:pt>
                <c:pt idx="40">
                  <c:v>0.26141</c:v>
                </c:pt>
                <c:pt idx="41">
                  <c:v>0.37787</c:v>
                </c:pt>
                <c:pt idx="42">
                  <c:v>0.26253</c:v>
                </c:pt>
                <c:pt idx="43">
                  <c:v>0.26377</c:v>
                </c:pt>
                <c:pt idx="44">
                  <c:v>0.26279</c:v>
                </c:pt>
                <c:pt idx="45">
                  <c:v>0.26202</c:v>
                </c:pt>
                <c:pt idx="46">
                  <c:v>0.26232</c:v>
                </c:pt>
                <c:pt idx="47">
                  <c:v>0.26143</c:v>
                </c:pt>
                <c:pt idx="48">
                  <c:v>0.26373</c:v>
                </c:pt>
                <c:pt idx="49">
                  <c:v>0.26211</c:v>
                </c:pt>
                <c:pt idx="50">
                  <c:v>0.26402</c:v>
                </c:pt>
                <c:pt idx="51">
                  <c:v>0.2632</c:v>
                </c:pt>
                <c:pt idx="52">
                  <c:v>0.26362</c:v>
                </c:pt>
                <c:pt idx="53">
                  <c:v>0.27148</c:v>
                </c:pt>
                <c:pt idx="54">
                  <c:v>0.27133</c:v>
                </c:pt>
                <c:pt idx="55">
                  <c:v>0.27029</c:v>
                </c:pt>
                <c:pt idx="56">
                  <c:v>0.26508</c:v>
                </c:pt>
                <c:pt idx="57">
                  <c:v>0.26385</c:v>
                </c:pt>
                <c:pt idx="58">
                  <c:v>0.26963</c:v>
                </c:pt>
                <c:pt idx="59">
                  <c:v>0.2642</c:v>
                </c:pt>
                <c:pt idx="60">
                  <c:v>0.29404</c:v>
                </c:pt>
                <c:pt idx="61">
                  <c:v>0.26836</c:v>
                </c:pt>
                <c:pt idx="62">
                  <c:v>0.2635</c:v>
                </c:pt>
                <c:pt idx="63">
                  <c:v>0.26535</c:v>
                </c:pt>
                <c:pt idx="64">
                  <c:v>0.27031</c:v>
                </c:pt>
                <c:pt idx="65">
                  <c:v>0.26843</c:v>
                </c:pt>
                <c:pt idx="66">
                  <c:v>0.27088</c:v>
                </c:pt>
                <c:pt idx="67">
                  <c:v>0.26684</c:v>
                </c:pt>
                <c:pt idx="68">
                  <c:v>0.26842</c:v>
                </c:pt>
                <c:pt idx="69">
                  <c:v>0.26755</c:v>
                </c:pt>
                <c:pt idx="70">
                  <c:v>0.26842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'report (3).csv'!$A$286</c:f>
              <c:strCache>
                <c:ptCount val="1"/>
                <c:pt idx="0">
                  <c:v>5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(3).csv'!$B$286:$B$356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(3).csv'!$C$286:$C$356</c:f>
              <c:numCache>
                <c:formatCode>General</c:formatCode>
                <c:ptCount val="71"/>
                <c:pt idx="0">
                  <c:v>0.36329</c:v>
                </c:pt>
                <c:pt idx="1">
                  <c:v>0.44585</c:v>
                </c:pt>
                <c:pt idx="2">
                  <c:v>0.44963</c:v>
                </c:pt>
                <c:pt idx="3">
                  <c:v>0.45793</c:v>
                </c:pt>
                <c:pt idx="4">
                  <c:v>0.45984</c:v>
                </c:pt>
                <c:pt idx="5">
                  <c:v>0.46304</c:v>
                </c:pt>
                <c:pt idx="6">
                  <c:v>0.46555</c:v>
                </c:pt>
                <c:pt idx="7">
                  <c:v>0.46581</c:v>
                </c:pt>
                <c:pt idx="8">
                  <c:v>0.46599</c:v>
                </c:pt>
                <c:pt idx="9">
                  <c:v>0.46876</c:v>
                </c:pt>
                <c:pt idx="10">
                  <c:v>0.47169</c:v>
                </c:pt>
                <c:pt idx="11">
                  <c:v>0.48133</c:v>
                </c:pt>
                <c:pt idx="12">
                  <c:v>0.47527</c:v>
                </c:pt>
                <c:pt idx="13">
                  <c:v>0.47387</c:v>
                </c:pt>
                <c:pt idx="14">
                  <c:v>0.47516</c:v>
                </c:pt>
                <c:pt idx="15">
                  <c:v>0.4741</c:v>
                </c:pt>
                <c:pt idx="16">
                  <c:v>0.47372</c:v>
                </c:pt>
                <c:pt idx="17">
                  <c:v>0.47728</c:v>
                </c:pt>
                <c:pt idx="18">
                  <c:v>0.47658</c:v>
                </c:pt>
                <c:pt idx="19">
                  <c:v>0.48</c:v>
                </c:pt>
                <c:pt idx="20">
                  <c:v>0.47667</c:v>
                </c:pt>
                <c:pt idx="21">
                  <c:v>0.47982</c:v>
                </c:pt>
                <c:pt idx="22">
                  <c:v>0.47709</c:v>
                </c:pt>
                <c:pt idx="23">
                  <c:v>0.48267</c:v>
                </c:pt>
                <c:pt idx="24">
                  <c:v>0.48505</c:v>
                </c:pt>
                <c:pt idx="25">
                  <c:v>0.48314</c:v>
                </c:pt>
                <c:pt idx="26">
                  <c:v>0.48209</c:v>
                </c:pt>
                <c:pt idx="27">
                  <c:v>0.48284</c:v>
                </c:pt>
                <c:pt idx="28">
                  <c:v>0.48486</c:v>
                </c:pt>
                <c:pt idx="29">
                  <c:v>0.707</c:v>
                </c:pt>
                <c:pt idx="30">
                  <c:v>0.48684</c:v>
                </c:pt>
                <c:pt idx="31">
                  <c:v>0.48474</c:v>
                </c:pt>
                <c:pt idx="32">
                  <c:v>0.48762</c:v>
                </c:pt>
                <c:pt idx="33">
                  <c:v>0.48604</c:v>
                </c:pt>
                <c:pt idx="34">
                  <c:v>0.4853</c:v>
                </c:pt>
                <c:pt idx="35">
                  <c:v>0.48769</c:v>
                </c:pt>
                <c:pt idx="36">
                  <c:v>0.4872</c:v>
                </c:pt>
                <c:pt idx="37">
                  <c:v>0.49215</c:v>
                </c:pt>
                <c:pt idx="38">
                  <c:v>0.7048</c:v>
                </c:pt>
                <c:pt idx="39">
                  <c:v>0.48877</c:v>
                </c:pt>
                <c:pt idx="40">
                  <c:v>0.48782</c:v>
                </c:pt>
                <c:pt idx="41">
                  <c:v>0.70367</c:v>
                </c:pt>
                <c:pt idx="42">
                  <c:v>0.48978</c:v>
                </c:pt>
                <c:pt idx="43">
                  <c:v>0.49162</c:v>
                </c:pt>
                <c:pt idx="44">
                  <c:v>0.48829</c:v>
                </c:pt>
                <c:pt idx="45">
                  <c:v>0.48996</c:v>
                </c:pt>
                <c:pt idx="46">
                  <c:v>0.48783</c:v>
                </c:pt>
                <c:pt idx="47">
                  <c:v>0.4884</c:v>
                </c:pt>
                <c:pt idx="48">
                  <c:v>0.49016</c:v>
                </c:pt>
                <c:pt idx="49">
                  <c:v>0.48975</c:v>
                </c:pt>
                <c:pt idx="50">
                  <c:v>0.49154</c:v>
                </c:pt>
                <c:pt idx="51">
                  <c:v>0.49263</c:v>
                </c:pt>
                <c:pt idx="52">
                  <c:v>0.49127</c:v>
                </c:pt>
                <c:pt idx="53">
                  <c:v>0.50823</c:v>
                </c:pt>
                <c:pt idx="54">
                  <c:v>0.50426</c:v>
                </c:pt>
                <c:pt idx="55">
                  <c:v>0.50349</c:v>
                </c:pt>
                <c:pt idx="56">
                  <c:v>0.49494</c:v>
                </c:pt>
                <c:pt idx="57">
                  <c:v>0.49451</c:v>
                </c:pt>
                <c:pt idx="58">
                  <c:v>0.50881</c:v>
                </c:pt>
                <c:pt idx="59">
                  <c:v>0.49715</c:v>
                </c:pt>
                <c:pt idx="60">
                  <c:v>0.55387</c:v>
                </c:pt>
                <c:pt idx="61">
                  <c:v>0.50447</c:v>
                </c:pt>
                <c:pt idx="62">
                  <c:v>0.4975</c:v>
                </c:pt>
                <c:pt idx="63">
                  <c:v>0.49685</c:v>
                </c:pt>
                <c:pt idx="64">
                  <c:v>0.50795</c:v>
                </c:pt>
                <c:pt idx="65">
                  <c:v>0.50481</c:v>
                </c:pt>
                <c:pt idx="66">
                  <c:v>0.49904</c:v>
                </c:pt>
                <c:pt idx="67">
                  <c:v>0.50222</c:v>
                </c:pt>
                <c:pt idx="68">
                  <c:v>0.50693</c:v>
                </c:pt>
                <c:pt idx="69">
                  <c:v>0.49989</c:v>
                </c:pt>
                <c:pt idx="70">
                  <c:v>0.50193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'report (3).csv'!$A$357</c:f>
              <c:strCache>
                <c:ptCount val="1"/>
                <c:pt idx="0">
                  <c:v>6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(3).csv'!$B$357:$B$427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(3).csv'!$C$357:$C$427</c:f>
              <c:numCache>
                <c:formatCode>General</c:formatCode>
                <c:ptCount val="71"/>
                <c:pt idx="0">
                  <c:v>0.28875</c:v>
                </c:pt>
                <c:pt idx="1">
                  <c:v>0.3491</c:v>
                </c:pt>
                <c:pt idx="2">
                  <c:v>0.34892</c:v>
                </c:pt>
                <c:pt idx="3">
                  <c:v>0.35174</c:v>
                </c:pt>
                <c:pt idx="4">
                  <c:v>0.35678</c:v>
                </c:pt>
                <c:pt idx="5">
                  <c:v>0.3569</c:v>
                </c:pt>
                <c:pt idx="6">
                  <c:v>0.35749</c:v>
                </c:pt>
                <c:pt idx="7">
                  <c:v>0.3591</c:v>
                </c:pt>
                <c:pt idx="8">
                  <c:v>0.36057</c:v>
                </c:pt>
                <c:pt idx="9">
                  <c:v>0.36186</c:v>
                </c:pt>
                <c:pt idx="10">
                  <c:v>0.36126</c:v>
                </c:pt>
                <c:pt idx="11">
                  <c:v>0.52754</c:v>
                </c:pt>
                <c:pt idx="12">
                  <c:v>0.36639</c:v>
                </c:pt>
                <c:pt idx="13">
                  <c:v>0.36527</c:v>
                </c:pt>
                <c:pt idx="14">
                  <c:v>0.36486</c:v>
                </c:pt>
                <c:pt idx="15">
                  <c:v>0.36578</c:v>
                </c:pt>
                <c:pt idx="16">
                  <c:v>0.36462</c:v>
                </c:pt>
                <c:pt idx="17">
                  <c:v>0.36695</c:v>
                </c:pt>
                <c:pt idx="18">
                  <c:v>0.36753</c:v>
                </c:pt>
                <c:pt idx="19">
                  <c:v>0.36834</c:v>
                </c:pt>
                <c:pt idx="20">
                  <c:v>0.36706</c:v>
                </c:pt>
                <c:pt idx="21">
                  <c:v>0.36676</c:v>
                </c:pt>
                <c:pt idx="22">
                  <c:v>0.36694</c:v>
                </c:pt>
                <c:pt idx="23">
                  <c:v>0.37033</c:v>
                </c:pt>
                <c:pt idx="24">
                  <c:v>0.36925</c:v>
                </c:pt>
                <c:pt idx="25">
                  <c:v>0.37069</c:v>
                </c:pt>
                <c:pt idx="26">
                  <c:v>0.36982</c:v>
                </c:pt>
                <c:pt idx="27">
                  <c:v>0.3712</c:v>
                </c:pt>
                <c:pt idx="28">
                  <c:v>0.37603</c:v>
                </c:pt>
                <c:pt idx="29">
                  <c:v>0.5384</c:v>
                </c:pt>
                <c:pt idx="30">
                  <c:v>0.3721</c:v>
                </c:pt>
                <c:pt idx="31">
                  <c:v>0.37298</c:v>
                </c:pt>
                <c:pt idx="32">
                  <c:v>0.37122</c:v>
                </c:pt>
                <c:pt idx="33">
                  <c:v>0.37111</c:v>
                </c:pt>
                <c:pt idx="34">
                  <c:v>0.37273</c:v>
                </c:pt>
                <c:pt idx="35">
                  <c:v>0.37279</c:v>
                </c:pt>
                <c:pt idx="36">
                  <c:v>0.3733</c:v>
                </c:pt>
                <c:pt idx="37">
                  <c:v>0.37246</c:v>
                </c:pt>
                <c:pt idx="38">
                  <c:v>0.53607</c:v>
                </c:pt>
                <c:pt idx="39">
                  <c:v>0.37414</c:v>
                </c:pt>
                <c:pt idx="40">
                  <c:v>0.37556</c:v>
                </c:pt>
                <c:pt idx="41">
                  <c:v>0.54016</c:v>
                </c:pt>
                <c:pt idx="42">
                  <c:v>0.37576</c:v>
                </c:pt>
                <c:pt idx="43">
                  <c:v>0.37269</c:v>
                </c:pt>
                <c:pt idx="44">
                  <c:v>0.3744</c:v>
                </c:pt>
                <c:pt idx="45">
                  <c:v>0.37366</c:v>
                </c:pt>
                <c:pt idx="46">
                  <c:v>0.37201</c:v>
                </c:pt>
                <c:pt idx="47">
                  <c:v>0.37345</c:v>
                </c:pt>
                <c:pt idx="48">
                  <c:v>0.37493</c:v>
                </c:pt>
                <c:pt idx="49">
                  <c:v>0.37465</c:v>
                </c:pt>
                <c:pt idx="50">
                  <c:v>0.37514</c:v>
                </c:pt>
                <c:pt idx="51">
                  <c:v>0.37527</c:v>
                </c:pt>
                <c:pt idx="52">
                  <c:v>0.37565</c:v>
                </c:pt>
                <c:pt idx="53">
                  <c:v>0.38608</c:v>
                </c:pt>
                <c:pt idx="54">
                  <c:v>0.38664</c:v>
                </c:pt>
                <c:pt idx="55">
                  <c:v>0.38589</c:v>
                </c:pt>
                <c:pt idx="56">
                  <c:v>0.37453</c:v>
                </c:pt>
                <c:pt idx="57">
                  <c:v>0.37614</c:v>
                </c:pt>
                <c:pt idx="58">
                  <c:v>0.38302</c:v>
                </c:pt>
                <c:pt idx="59">
                  <c:v>0.37557</c:v>
                </c:pt>
                <c:pt idx="60">
                  <c:v>0.41991</c:v>
                </c:pt>
                <c:pt idx="61">
                  <c:v>0.37955</c:v>
                </c:pt>
                <c:pt idx="62">
                  <c:v>0.37932</c:v>
                </c:pt>
                <c:pt idx="63">
                  <c:v>0.3788</c:v>
                </c:pt>
                <c:pt idx="64">
                  <c:v>0.39344</c:v>
                </c:pt>
                <c:pt idx="65">
                  <c:v>0.38346</c:v>
                </c:pt>
                <c:pt idx="66">
                  <c:v>0.38122</c:v>
                </c:pt>
                <c:pt idx="67">
                  <c:v>0.37982</c:v>
                </c:pt>
                <c:pt idx="68">
                  <c:v>0.3848</c:v>
                </c:pt>
                <c:pt idx="69">
                  <c:v>0.38079</c:v>
                </c:pt>
                <c:pt idx="70">
                  <c:v>0.37959</c:v>
                </c:pt>
              </c:numCache>
            </c:numRef>
          </c:yVal>
          <c:smooth val="0"/>
        </c:ser>
        <c:ser>
          <c:idx val="0"/>
          <c:order val="0"/>
          <c:tx>
            <c:strRef>
              <c:f>'report (3).csv'!$A$428</c:f>
              <c:strCache>
                <c:ptCount val="1"/>
                <c:pt idx="0">
                  <c:v>7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(3).csv'!$B$428:$B$498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(3).csv'!$C$428:$C$498</c:f>
              <c:numCache>
                <c:formatCode>General</c:formatCode>
                <c:ptCount val="71"/>
                <c:pt idx="0">
                  <c:v>0.1993</c:v>
                </c:pt>
                <c:pt idx="1">
                  <c:v>0.21789</c:v>
                </c:pt>
                <c:pt idx="2">
                  <c:v>0.21043</c:v>
                </c:pt>
                <c:pt idx="3">
                  <c:v>0.23884</c:v>
                </c:pt>
                <c:pt idx="4">
                  <c:v>0.23652</c:v>
                </c:pt>
                <c:pt idx="5">
                  <c:v>0.25447</c:v>
                </c:pt>
                <c:pt idx="6">
                  <c:v>0.2542</c:v>
                </c:pt>
                <c:pt idx="7">
                  <c:v>0.26049</c:v>
                </c:pt>
                <c:pt idx="8">
                  <c:v>0.25548</c:v>
                </c:pt>
                <c:pt idx="9">
                  <c:v>0.23927</c:v>
                </c:pt>
                <c:pt idx="10">
                  <c:v>0.24668</c:v>
                </c:pt>
                <c:pt idx="11">
                  <c:v>0.4227</c:v>
                </c:pt>
                <c:pt idx="12">
                  <c:v>0.24871</c:v>
                </c:pt>
                <c:pt idx="13">
                  <c:v>0.36299</c:v>
                </c:pt>
                <c:pt idx="14">
                  <c:v>0.27103</c:v>
                </c:pt>
                <c:pt idx="15">
                  <c:v>0.23851</c:v>
                </c:pt>
                <c:pt idx="16">
                  <c:v>0.24303</c:v>
                </c:pt>
                <c:pt idx="17">
                  <c:v>0.23001</c:v>
                </c:pt>
                <c:pt idx="18">
                  <c:v>0.23205</c:v>
                </c:pt>
                <c:pt idx="19">
                  <c:v>0.24112</c:v>
                </c:pt>
                <c:pt idx="20">
                  <c:v>0.2202</c:v>
                </c:pt>
                <c:pt idx="21">
                  <c:v>0.25792</c:v>
                </c:pt>
                <c:pt idx="22">
                  <c:v>0.24649</c:v>
                </c:pt>
                <c:pt idx="23">
                  <c:v>0.2584</c:v>
                </c:pt>
                <c:pt idx="24">
                  <c:v>0.24568</c:v>
                </c:pt>
                <c:pt idx="25">
                  <c:v>0.25661</c:v>
                </c:pt>
                <c:pt idx="26">
                  <c:v>0.23363</c:v>
                </c:pt>
                <c:pt idx="27">
                  <c:v>0.30483</c:v>
                </c:pt>
                <c:pt idx="28">
                  <c:v>0.23099</c:v>
                </c:pt>
                <c:pt idx="29">
                  <c:v>0.37661</c:v>
                </c:pt>
                <c:pt idx="30">
                  <c:v>0.31429</c:v>
                </c:pt>
                <c:pt idx="31">
                  <c:v>0.23926</c:v>
                </c:pt>
                <c:pt idx="32">
                  <c:v>0.26731</c:v>
                </c:pt>
                <c:pt idx="33">
                  <c:v>0.27861</c:v>
                </c:pt>
                <c:pt idx="34">
                  <c:v>0.22797</c:v>
                </c:pt>
                <c:pt idx="35">
                  <c:v>0.26273</c:v>
                </c:pt>
                <c:pt idx="36">
                  <c:v>0.35808</c:v>
                </c:pt>
                <c:pt idx="37">
                  <c:v>0.22617</c:v>
                </c:pt>
                <c:pt idx="38">
                  <c:v>0.49109</c:v>
                </c:pt>
                <c:pt idx="39">
                  <c:v>0.23909</c:v>
                </c:pt>
                <c:pt idx="40">
                  <c:v>0.22794</c:v>
                </c:pt>
                <c:pt idx="41">
                  <c:v>0.4947</c:v>
                </c:pt>
                <c:pt idx="42">
                  <c:v>0.29813</c:v>
                </c:pt>
                <c:pt idx="43">
                  <c:v>0.27447</c:v>
                </c:pt>
                <c:pt idx="44">
                  <c:v>0.23954</c:v>
                </c:pt>
                <c:pt idx="45">
                  <c:v>0.2494</c:v>
                </c:pt>
                <c:pt idx="46">
                  <c:v>0.2656</c:v>
                </c:pt>
                <c:pt idx="47">
                  <c:v>0.23874</c:v>
                </c:pt>
                <c:pt idx="48">
                  <c:v>0.24434</c:v>
                </c:pt>
                <c:pt idx="49">
                  <c:v>0.28483</c:v>
                </c:pt>
                <c:pt idx="50">
                  <c:v>0.22696</c:v>
                </c:pt>
                <c:pt idx="51">
                  <c:v>0.24027</c:v>
                </c:pt>
                <c:pt idx="52">
                  <c:v>0.45954</c:v>
                </c:pt>
                <c:pt idx="53">
                  <c:v>0.27766</c:v>
                </c:pt>
                <c:pt idx="54">
                  <c:v>0.26686</c:v>
                </c:pt>
                <c:pt idx="55">
                  <c:v>0.24121</c:v>
                </c:pt>
                <c:pt idx="56">
                  <c:v>0.24629</c:v>
                </c:pt>
                <c:pt idx="57">
                  <c:v>0.23114</c:v>
                </c:pt>
                <c:pt idx="58">
                  <c:v>0.27257</c:v>
                </c:pt>
                <c:pt idx="59">
                  <c:v>0.23959</c:v>
                </c:pt>
                <c:pt idx="60">
                  <c:v>0.31783</c:v>
                </c:pt>
                <c:pt idx="61">
                  <c:v>0.25772</c:v>
                </c:pt>
                <c:pt idx="62">
                  <c:v>0.23294</c:v>
                </c:pt>
                <c:pt idx="63">
                  <c:v>0.25464</c:v>
                </c:pt>
                <c:pt idx="64">
                  <c:v>0.26917</c:v>
                </c:pt>
                <c:pt idx="65">
                  <c:v>0.24167</c:v>
                </c:pt>
                <c:pt idx="66">
                  <c:v>0.2469</c:v>
                </c:pt>
                <c:pt idx="67">
                  <c:v>0.24162</c:v>
                </c:pt>
                <c:pt idx="68">
                  <c:v>0.36348</c:v>
                </c:pt>
                <c:pt idx="69">
                  <c:v>0.24397</c:v>
                </c:pt>
                <c:pt idx="70">
                  <c:v>0.25076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8440296"/>
        <c:axId val="2078432584"/>
      </c:scatterChart>
      <c:valAx>
        <c:axId val="2078440296"/>
        <c:scaling>
          <c:orientation val="minMax"/>
          <c:max val="3.5E6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Episodes (x1 Million)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8432584"/>
        <c:crosses val="autoZero"/>
        <c:crossBetween val="midCat"/>
        <c:dispUnits>
          <c:builtInUnit val="millions"/>
        </c:dispUnits>
      </c:valAx>
      <c:valAx>
        <c:axId val="2078432584"/>
        <c:scaling>
          <c:orientation val="minMax"/>
          <c:max val="50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Retrieval Time (msec)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8440296"/>
        <c:crosses val="autoZero"/>
        <c:crossBetween val="midCat"/>
      </c:valAx>
    </c:plotArea>
    <c:legend>
      <c:legendPos val="r"/>
      <c:layout/>
      <c:overlay val="0"/>
      <c:spPr>
        <a:ln>
          <a:solidFill>
            <a:schemeClr val="bg1">
              <a:lumMod val="50000"/>
            </a:schemeClr>
          </a:solidFill>
        </a:ln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strRef>
              <c:f>'report (2).csv'!$D$2</c:f>
              <c:strCache>
                <c:ptCount val="1"/>
                <c:pt idx="0">
                  <c:v>1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(2).csv'!$B$2:$B$72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(2).csv'!$C$2:$C$72</c:f>
              <c:numCache>
                <c:formatCode>General</c:formatCode>
                <c:ptCount val="71"/>
                <c:pt idx="0">
                  <c:v>0.02119</c:v>
                </c:pt>
                <c:pt idx="1">
                  <c:v>0.05316</c:v>
                </c:pt>
                <c:pt idx="2">
                  <c:v>0.05374</c:v>
                </c:pt>
                <c:pt idx="3">
                  <c:v>0.05447</c:v>
                </c:pt>
                <c:pt idx="4">
                  <c:v>0.05466</c:v>
                </c:pt>
                <c:pt idx="5">
                  <c:v>0.055</c:v>
                </c:pt>
                <c:pt idx="6">
                  <c:v>0.0551</c:v>
                </c:pt>
                <c:pt idx="7">
                  <c:v>0.0547</c:v>
                </c:pt>
                <c:pt idx="8">
                  <c:v>0.08066</c:v>
                </c:pt>
                <c:pt idx="9">
                  <c:v>0.05539</c:v>
                </c:pt>
                <c:pt idx="10">
                  <c:v>0.05503</c:v>
                </c:pt>
                <c:pt idx="11">
                  <c:v>0.05451</c:v>
                </c:pt>
                <c:pt idx="12">
                  <c:v>0.05677</c:v>
                </c:pt>
                <c:pt idx="13">
                  <c:v>0.0553</c:v>
                </c:pt>
                <c:pt idx="14">
                  <c:v>0.05611</c:v>
                </c:pt>
                <c:pt idx="15">
                  <c:v>0.0548</c:v>
                </c:pt>
                <c:pt idx="16">
                  <c:v>0.0555</c:v>
                </c:pt>
                <c:pt idx="17">
                  <c:v>0.05735</c:v>
                </c:pt>
                <c:pt idx="18">
                  <c:v>0.05714</c:v>
                </c:pt>
                <c:pt idx="19">
                  <c:v>0.05551</c:v>
                </c:pt>
                <c:pt idx="20">
                  <c:v>0.05612</c:v>
                </c:pt>
                <c:pt idx="21">
                  <c:v>0.05569</c:v>
                </c:pt>
                <c:pt idx="22">
                  <c:v>0.0576</c:v>
                </c:pt>
                <c:pt idx="23">
                  <c:v>0.0553</c:v>
                </c:pt>
                <c:pt idx="24">
                  <c:v>0.05751</c:v>
                </c:pt>
                <c:pt idx="25">
                  <c:v>0.0567</c:v>
                </c:pt>
                <c:pt idx="26">
                  <c:v>0.05655</c:v>
                </c:pt>
                <c:pt idx="27">
                  <c:v>0.05624</c:v>
                </c:pt>
                <c:pt idx="28">
                  <c:v>0.05629</c:v>
                </c:pt>
                <c:pt idx="29">
                  <c:v>0.05751</c:v>
                </c:pt>
                <c:pt idx="30">
                  <c:v>0.05646</c:v>
                </c:pt>
                <c:pt idx="31">
                  <c:v>0.05701</c:v>
                </c:pt>
                <c:pt idx="32">
                  <c:v>0.0563</c:v>
                </c:pt>
                <c:pt idx="33">
                  <c:v>0.05692</c:v>
                </c:pt>
                <c:pt idx="34">
                  <c:v>0.05855</c:v>
                </c:pt>
                <c:pt idx="35">
                  <c:v>0.05898</c:v>
                </c:pt>
                <c:pt idx="36">
                  <c:v>0.0569</c:v>
                </c:pt>
                <c:pt idx="37">
                  <c:v>0.05676</c:v>
                </c:pt>
                <c:pt idx="38">
                  <c:v>0.05673</c:v>
                </c:pt>
                <c:pt idx="39">
                  <c:v>0.05686</c:v>
                </c:pt>
                <c:pt idx="40">
                  <c:v>0.05654</c:v>
                </c:pt>
                <c:pt idx="41">
                  <c:v>0.05773</c:v>
                </c:pt>
                <c:pt idx="42">
                  <c:v>0.05865</c:v>
                </c:pt>
                <c:pt idx="43">
                  <c:v>0.05951</c:v>
                </c:pt>
                <c:pt idx="44">
                  <c:v>0.06112</c:v>
                </c:pt>
                <c:pt idx="45">
                  <c:v>0.05886</c:v>
                </c:pt>
                <c:pt idx="46">
                  <c:v>0.05669</c:v>
                </c:pt>
                <c:pt idx="47">
                  <c:v>0.05917</c:v>
                </c:pt>
                <c:pt idx="48">
                  <c:v>0.05706</c:v>
                </c:pt>
                <c:pt idx="49">
                  <c:v>0.05717</c:v>
                </c:pt>
                <c:pt idx="50">
                  <c:v>0.05838</c:v>
                </c:pt>
                <c:pt idx="51">
                  <c:v>0.05988</c:v>
                </c:pt>
                <c:pt idx="52">
                  <c:v>0.05787</c:v>
                </c:pt>
                <c:pt idx="53">
                  <c:v>0.05845</c:v>
                </c:pt>
                <c:pt idx="54">
                  <c:v>0.05635</c:v>
                </c:pt>
                <c:pt idx="55">
                  <c:v>0.05882</c:v>
                </c:pt>
                <c:pt idx="56">
                  <c:v>0.05732</c:v>
                </c:pt>
                <c:pt idx="57">
                  <c:v>0.05959</c:v>
                </c:pt>
                <c:pt idx="58">
                  <c:v>0.05787</c:v>
                </c:pt>
                <c:pt idx="59">
                  <c:v>0.05852</c:v>
                </c:pt>
                <c:pt idx="60">
                  <c:v>0.05719</c:v>
                </c:pt>
                <c:pt idx="61">
                  <c:v>0.05787</c:v>
                </c:pt>
                <c:pt idx="62">
                  <c:v>0.05807</c:v>
                </c:pt>
                <c:pt idx="63">
                  <c:v>0.05697</c:v>
                </c:pt>
                <c:pt idx="64">
                  <c:v>0.05742</c:v>
                </c:pt>
                <c:pt idx="65">
                  <c:v>0.05882</c:v>
                </c:pt>
                <c:pt idx="66">
                  <c:v>0.05904</c:v>
                </c:pt>
                <c:pt idx="67">
                  <c:v>0.05792</c:v>
                </c:pt>
                <c:pt idx="68">
                  <c:v>0.08299</c:v>
                </c:pt>
                <c:pt idx="69">
                  <c:v>0.05812</c:v>
                </c:pt>
                <c:pt idx="70">
                  <c:v>0.05755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'report (2).csv'!$D$570</c:f>
              <c:strCache>
                <c:ptCount val="1"/>
                <c:pt idx="0">
                  <c:v>2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(2).csv'!$B$570:$B$640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(2).csv'!$C$570:$C$640</c:f>
              <c:numCache>
                <c:formatCode>General</c:formatCode>
                <c:ptCount val="71"/>
                <c:pt idx="0">
                  <c:v>0.01844</c:v>
                </c:pt>
                <c:pt idx="1">
                  <c:v>0.05294</c:v>
                </c:pt>
                <c:pt idx="2">
                  <c:v>0.05328</c:v>
                </c:pt>
                <c:pt idx="3">
                  <c:v>0.05349</c:v>
                </c:pt>
                <c:pt idx="4">
                  <c:v>0.05473</c:v>
                </c:pt>
                <c:pt idx="5">
                  <c:v>0.0533</c:v>
                </c:pt>
                <c:pt idx="6">
                  <c:v>0.05557</c:v>
                </c:pt>
                <c:pt idx="7">
                  <c:v>0.05512</c:v>
                </c:pt>
                <c:pt idx="8">
                  <c:v>0.07739</c:v>
                </c:pt>
                <c:pt idx="9">
                  <c:v>0.05493</c:v>
                </c:pt>
                <c:pt idx="10">
                  <c:v>0.05497</c:v>
                </c:pt>
                <c:pt idx="11">
                  <c:v>0.05523</c:v>
                </c:pt>
                <c:pt idx="12">
                  <c:v>0.05525</c:v>
                </c:pt>
                <c:pt idx="13">
                  <c:v>0.05564</c:v>
                </c:pt>
                <c:pt idx="14">
                  <c:v>0.05378</c:v>
                </c:pt>
                <c:pt idx="15">
                  <c:v>0.05489</c:v>
                </c:pt>
                <c:pt idx="16">
                  <c:v>0.05467</c:v>
                </c:pt>
                <c:pt idx="17">
                  <c:v>0.05536</c:v>
                </c:pt>
                <c:pt idx="18">
                  <c:v>0.05614</c:v>
                </c:pt>
                <c:pt idx="19">
                  <c:v>0.0552</c:v>
                </c:pt>
                <c:pt idx="20">
                  <c:v>0.05472</c:v>
                </c:pt>
                <c:pt idx="21">
                  <c:v>0.05504</c:v>
                </c:pt>
                <c:pt idx="22">
                  <c:v>0.05535</c:v>
                </c:pt>
                <c:pt idx="23">
                  <c:v>0.05537</c:v>
                </c:pt>
                <c:pt idx="24">
                  <c:v>0.05539</c:v>
                </c:pt>
                <c:pt idx="25">
                  <c:v>0.0555</c:v>
                </c:pt>
                <c:pt idx="26">
                  <c:v>0.05572</c:v>
                </c:pt>
                <c:pt idx="27">
                  <c:v>0.0562</c:v>
                </c:pt>
                <c:pt idx="28">
                  <c:v>0.05488</c:v>
                </c:pt>
                <c:pt idx="29">
                  <c:v>0.05535</c:v>
                </c:pt>
                <c:pt idx="30">
                  <c:v>0.05573</c:v>
                </c:pt>
                <c:pt idx="31">
                  <c:v>0.05693</c:v>
                </c:pt>
                <c:pt idx="32">
                  <c:v>0.05482</c:v>
                </c:pt>
                <c:pt idx="33">
                  <c:v>0.05499</c:v>
                </c:pt>
                <c:pt idx="34">
                  <c:v>0.05663</c:v>
                </c:pt>
                <c:pt idx="35">
                  <c:v>0.05703</c:v>
                </c:pt>
                <c:pt idx="36">
                  <c:v>0.05541</c:v>
                </c:pt>
                <c:pt idx="37">
                  <c:v>0.05693</c:v>
                </c:pt>
                <c:pt idx="38">
                  <c:v>0.05551</c:v>
                </c:pt>
                <c:pt idx="39">
                  <c:v>0.05659</c:v>
                </c:pt>
                <c:pt idx="40">
                  <c:v>0.05543</c:v>
                </c:pt>
                <c:pt idx="41">
                  <c:v>0.05686</c:v>
                </c:pt>
                <c:pt idx="42">
                  <c:v>0.05756</c:v>
                </c:pt>
                <c:pt idx="43">
                  <c:v>0.05837</c:v>
                </c:pt>
                <c:pt idx="44">
                  <c:v>0.05873</c:v>
                </c:pt>
                <c:pt idx="45">
                  <c:v>0.05678</c:v>
                </c:pt>
                <c:pt idx="46">
                  <c:v>0.05554</c:v>
                </c:pt>
                <c:pt idx="47">
                  <c:v>0.05694</c:v>
                </c:pt>
                <c:pt idx="48">
                  <c:v>0.05529</c:v>
                </c:pt>
                <c:pt idx="49">
                  <c:v>0.05669</c:v>
                </c:pt>
                <c:pt idx="50">
                  <c:v>0.05795</c:v>
                </c:pt>
                <c:pt idx="51">
                  <c:v>0.05811</c:v>
                </c:pt>
                <c:pt idx="52">
                  <c:v>0.05632</c:v>
                </c:pt>
                <c:pt idx="53">
                  <c:v>0.05667</c:v>
                </c:pt>
                <c:pt idx="54">
                  <c:v>0.0561</c:v>
                </c:pt>
                <c:pt idx="55">
                  <c:v>0.05715</c:v>
                </c:pt>
                <c:pt idx="56">
                  <c:v>0.05586</c:v>
                </c:pt>
                <c:pt idx="57">
                  <c:v>0.05566</c:v>
                </c:pt>
                <c:pt idx="58">
                  <c:v>0.05627</c:v>
                </c:pt>
                <c:pt idx="59">
                  <c:v>0.05692</c:v>
                </c:pt>
                <c:pt idx="60">
                  <c:v>0.05631</c:v>
                </c:pt>
                <c:pt idx="61">
                  <c:v>0.05619</c:v>
                </c:pt>
                <c:pt idx="62">
                  <c:v>0.0572</c:v>
                </c:pt>
                <c:pt idx="63">
                  <c:v>0.05634</c:v>
                </c:pt>
                <c:pt idx="64">
                  <c:v>0.05694</c:v>
                </c:pt>
                <c:pt idx="65">
                  <c:v>0.05654</c:v>
                </c:pt>
                <c:pt idx="66">
                  <c:v>0.05883</c:v>
                </c:pt>
                <c:pt idx="67">
                  <c:v>0.05663</c:v>
                </c:pt>
                <c:pt idx="68">
                  <c:v>0.08101</c:v>
                </c:pt>
                <c:pt idx="69">
                  <c:v>0.05677</c:v>
                </c:pt>
                <c:pt idx="70">
                  <c:v>0.05641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'report (2).csv'!$D$641</c:f>
              <c:strCache>
                <c:ptCount val="1"/>
                <c:pt idx="0">
                  <c:v>3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(2).csv'!$B$641:$B$711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(2).csv'!$C$641:$C$711</c:f>
              <c:numCache>
                <c:formatCode>General</c:formatCode>
                <c:ptCount val="71"/>
                <c:pt idx="0">
                  <c:v>0.02033</c:v>
                </c:pt>
                <c:pt idx="1">
                  <c:v>0.05382</c:v>
                </c:pt>
                <c:pt idx="2">
                  <c:v>0.09046</c:v>
                </c:pt>
                <c:pt idx="3">
                  <c:v>0.09151</c:v>
                </c:pt>
                <c:pt idx="4">
                  <c:v>0.09187</c:v>
                </c:pt>
                <c:pt idx="5">
                  <c:v>0.05483</c:v>
                </c:pt>
                <c:pt idx="6">
                  <c:v>0.09251</c:v>
                </c:pt>
                <c:pt idx="7">
                  <c:v>0.09281</c:v>
                </c:pt>
                <c:pt idx="8">
                  <c:v>0.08198</c:v>
                </c:pt>
                <c:pt idx="9">
                  <c:v>0.09465</c:v>
                </c:pt>
                <c:pt idx="10">
                  <c:v>0.09539</c:v>
                </c:pt>
                <c:pt idx="11">
                  <c:v>0.09378</c:v>
                </c:pt>
                <c:pt idx="12">
                  <c:v>0.13428</c:v>
                </c:pt>
                <c:pt idx="13">
                  <c:v>0.09617</c:v>
                </c:pt>
                <c:pt idx="14">
                  <c:v>0.09511</c:v>
                </c:pt>
                <c:pt idx="15">
                  <c:v>0.09534</c:v>
                </c:pt>
                <c:pt idx="16">
                  <c:v>0.05691</c:v>
                </c:pt>
                <c:pt idx="17">
                  <c:v>0.05775</c:v>
                </c:pt>
                <c:pt idx="18">
                  <c:v>0.09666</c:v>
                </c:pt>
                <c:pt idx="19">
                  <c:v>0.09778</c:v>
                </c:pt>
                <c:pt idx="20">
                  <c:v>0.13654</c:v>
                </c:pt>
                <c:pt idx="21">
                  <c:v>0.09755</c:v>
                </c:pt>
                <c:pt idx="22">
                  <c:v>0.09555</c:v>
                </c:pt>
                <c:pt idx="23">
                  <c:v>0.09753</c:v>
                </c:pt>
                <c:pt idx="24">
                  <c:v>0.05933</c:v>
                </c:pt>
                <c:pt idx="25">
                  <c:v>0.05982</c:v>
                </c:pt>
                <c:pt idx="26">
                  <c:v>0.09822</c:v>
                </c:pt>
                <c:pt idx="27">
                  <c:v>0.09841</c:v>
                </c:pt>
                <c:pt idx="28">
                  <c:v>0.13902</c:v>
                </c:pt>
                <c:pt idx="29">
                  <c:v>0.09795</c:v>
                </c:pt>
                <c:pt idx="30">
                  <c:v>0.09713</c:v>
                </c:pt>
                <c:pt idx="31">
                  <c:v>0.10062</c:v>
                </c:pt>
                <c:pt idx="32">
                  <c:v>0.0606</c:v>
                </c:pt>
                <c:pt idx="33">
                  <c:v>0.05983</c:v>
                </c:pt>
                <c:pt idx="34">
                  <c:v>0.09921</c:v>
                </c:pt>
                <c:pt idx="35">
                  <c:v>0.09923</c:v>
                </c:pt>
                <c:pt idx="36">
                  <c:v>0.14139</c:v>
                </c:pt>
                <c:pt idx="37">
                  <c:v>0.09882</c:v>
                </c:pt>
                <c:pt idx="38">
                  <c:v>0.09622</c:v>
                </c:pt>
                <c:pt idx="39">
                  <c:v>0.10225</c:v>
                </c:pt>
                <c:pt idx="40">
                  <c:v>0.05834</c:v>
                </c:pt>
                <c:pt idx="41">
                  <c:v>0.09952</c:v>
                </c:pt>
                <c:pt idx="42">
                  <c:v>0.10163</c:v>
                </c:pt>
                <c:pt idx="43">
                  <c:v>0.14578</c:v>
                </c:pt>
                <c:pt idx="44">
                  <c:v>0.14724</c:v>
                </c:pt>
                <c:pt idx="45">
                  <c:v>0.10096</c:v>
                </c:pt>
                <c:pt idx="46">
                  <c:v>0.09648</c:v>
                </c:pt>
                <c:pt idx="47">
                  <c:v>0.09878</c:v>
                </c:pt>
                <c:pt idx="48">
                  <c:v>0.05895</c:v>
                </c:pt>
                <c:pt idx="49">
                  <c:v>0.0994</c:v>
                </c:pt>
                <c:pt idx="50">
                  <c:v>0.10012</c:v>
                </c:pt>
                <c:pt idx="51">
                  <c:v>0.14619</c:v>
                </c:pt>
                <c:pt idx="52">
                  <c:v>0.13997</c:v>
                </c:pt>
                <c:pt idx="53">
                  <c:v>0.10018</c:v>
                </c:pt>
                <c:pt idx="54">
                  <c:v>0.09694</c:v>
                </c:pt>
                <c:pt idx="55">
                  <c:v>0.10144</c:v>
                </c:pt>
                <c:pt idx="56">
                  <c:v>0.06003</c:v>
                </c:pt>
                <c:pt idx="57">
                  <c:v>0.05985</c:v>
                </c:pt>
                <c:pt idx="58">
                  <c:v>0.06074</c:v>
                </c:pt>
                <c:pt idx="59">
                  <c:v>0.10106</c:v>
                </c:pt>
                <c:pt idx="60">
                  <c:v>0.1403</c:v>
                </c:pt>
                <c:pt idx="61">
                  <c:v>0.06156</c:v>
                </c:pt>
                <c:pt idx="62">
                  <c:v>0.09735</c:v>
                </c:pt>
                <c:pt idx="63">
                  <c:v>0.09817</c:v>
                </c:pt>
                <c:pt idx="64">
                  <c:v>0.06018</c:v>
                </c:pt>
                <c:pt idx="65">
                  <c:v>0.06104</c:v>
                </c:pt>
                <c:pt idx="66">
                  <c:v>0.06289</c:v>
                </c:pt>
                <c:pt idx="67">
                  <c:v>0.06143</c:v>
                </c:pt>
                <c:pt idx="68">
                  <c:v>0.14199</c:v>
                </c:pt>
                <c:pt idx="69">
                  <c:v>0.0614</c:v>
                </c:pt>
                <c:pt idx="70">
                  <c:v>0.09817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'report (2).csv'!$D$712</c:f>
              <c:strCache>
                <c:ptCount val="1"/>
                <c:pt idx="0">
                  <c:v>4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(2).csv'!$B$712:$B$782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(2).csv'!$C$712:$C$782</c:f>
              <c:numCache>
                <c:formatCode>General</c:formatCode>
                <c:ptCount val="71"/>
                <c:pt idx="0">
                  <c:v>0.02381</c:v>
                </c:pt>
                <c:pt idx="1">
                  <c:v>0.34624</c:v>
                </c:pt>
                <c:pt idx="2">
                  <c:v>0.35562</c:v>
                </c:pt>
                <c:pt idx="3">
                  <c:v>0.36151</c:v>
                </c:pt>
                <c:pt idx="4">
                  <c:v>0.36099</c:v>
                </c:pt>
                <c:pt idx="5">
                  <c:v>0.3592</c:v>
                </c:pt>
                <c:pt idx="6">
                  <c:v>0.36305</c:v>
                </c:pt>
                <c:pt idx="7">
                  <c:v>0.36298</c:v>
                </c:pt>
                <c:pt idx="8">
                  <c:v>0.51718</c:v>
                </c:pt>
                <c:pt idx="9">
                  <c:v>0.37264</c:v>
                </c:pt>
                <c:pt idx="10">
                  <c:v>0.37106</c:v>
                </c:pt>
                <c:pt idx="11">
                  <c:v>0.37291</c:v>
                </c:pt>
                <c:pt idx="12">
                  <c:v>0.54874</c:v>
                </c:pt>
                <c:pt idx="13">
                  <c:v>0.37182</c:v>
                </c:pt>
                <c:pt idx="14">
                  <c:v>0.36911</c:v>
                </c:pt>
                <c:pt idx="15">
                  <c:v>0.3736</c:v>
                </c:pt>
                <c:pt idx="16">
                  <c:v>0.37672</c:v>
                </c:pt>
                <c:pt idx="17">
                  <c:v>0.20286</c:v>
                </c:pt>
                <c:pt idx="18">
                  <c:v>0.38013</c:v>
                </c:pt>
                <c:pt idx="19">
                  <c:v>0.3773</c:v>
                </c:pt>
                <c:pt idx="20">
                  <c:v>0.556</c:v>
                </c:pt>
                <c:pt idx="21">
                  <c:v>0.37647</c:v>
                </c:pt>
                <c:pt idx="22">
                  <c:v>0.37333</c:v>
                </c:pt>
                <c:pt idx="23">
                  <c:v>0.37759</c:v>
                </c:pt>
                <c:pt idx="24">
                  <c:v>0.38231</c:v>
                </c:pt>
                <c:pt idx="25">
                  <c:v>0.20545</c:v>
                </c:pt>
                <c:pt idx="26">
                  <c:v>0.38065</c:v>
                </c:pt>
                <c:pt idx="27">
                  <c:v>0.38637</c:v>
                </c:pt>
                <c:pt idx="28">
                  <c:v>0.56461</c:v>
                </c:pt>
                <c:pt idx="29">
                  <c:v>0.38682</c:v>
                </c:pt>
                <c:pt idx="30">
                  <c:v>0.37434</c:v>
                </c:pt>
                <c:pt idx="31">
                  <c:v>0.3861</c:v>
                </c:pt>
                <c:pt idx="32">
                  <c:v>0.39006</c:v>
                </c:pt>
                <c:pt idx="33">
                  <c:v>0.20673</c:v>
                </c:pt>
                <c:pt idx="34">
                  <c:v>0.37891</c:v>
                </c:pt>
                <c:pt idx="35">
                  <c:v>0.38503</c:v>
                </c:pt>
                <c:pt idx="36">
                  <c:v>0.56311</c:v>
                </c:pt>
                <c:pt idx="37">
                  <c:v>0.39559</c:v>
                </c:pt>
                <c:pt idx="38">
                  <c:v>0.37419</c:v>
                </c:pt>
                <c:pt idx="39">
                  <c:v>0.39397</c:v>
                </c:pt>
                <c:pt idx="40">
                  <c:v>0.38976</c:v>
                </c:pt>
                <c:pt idx="41">
                  <c:v>0.38622</c:v>
                </c:pt>
                <c:pt idx="42">
                  <c:v>0.38613</c:v>
                </c:pt>
                <c:pt idx="43">
                  <c:v>0.59274</c:v>
                </c:pt>
                <c:pt idx="44">
                  <c:v>0.59723</c:v>
                </c:pt>
                <c:pt idx="45">
                  <c:v>0.3944</c:v>
                </c:pt>
                <c:pt idx="46">
                  <c:v>0.37851</c:v>
                </c:pt>
                <c:pt idx="47">
                  <c:v>0.38058</c:v>
                </c:pt>
                <c:pt idx="48">
                  <c:v>0.39069</c:v>
                </c:pt>
                <c:pt idx="49">
                  <c:v>0.38866</c:v>
                </c:pt>
                <c:pt idx="50">
                  <c:v>0.3881</c:v>
                </c:pt>
                <c:pt idx="51">
                  <c:v>0.59771</c:v>
                </c:pt>
                <c:pt idx="52">
                  <c:v>0.57459</c:v>
                </c:pt>
                <c:pt idx="53">
                  <c:v>0.39009</c:v>
                </c:pt>
                <c:pt idx="54">
                  <c:v>0.37622</c:v>
                </c:pt>
                <c:pt idx="55">
                  <c:v>0.39123</c:v>
                </c:pt>
                <c:pt idx="56">
                  <c:v>0.3878</c:v>
                </c:pt>
                <c:pt idx="57">
                  <c:v>0.38664</c:v>
                </c:pt>
                <c:pt idx="58">
                  <c:v>0.38783</c:v>
                </c:pt>
                <c:pt idx="59">
                  <c:v>0.55797</c:v>
                </c:pt>
                <c:pt idx="60">
                  <c:v>0.56662</c:v>
                </c:pt>
                <c:pt idx="61">
                  <c:v>0.21047</c:v>
                </c:pt>
                <c:pt idx="62">
                  <c:v>0.37813</c:v>
                </c:pt>
                <c:pt idx="63">
                  <c:v>0.38195</c:v>
                </c:pt>
                <c:pt idx="64">
                  <c:v>0.39222</c:v>
                </c:pt>
                <c:pt idx="65">
                  <c:v>0.38798</c:v>
                </c:pt>
                <c:pt idx="66">
                  <c:v>0.40738</c:v>
                </c:pt>
                <c:pt idx="67">
                  <c:v>0.56727</c:v>
                </c:pt>
                <c:pt idx="68">
                  <c:v>0.54442</c:v>
                </c:pt>
                <c:pt idx="69">
                  <c:v>0.21249</c:v>
                </c:pt>
                <c:pt idx="70">
                  <c:v>0.3807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'report (2).csv'!$D$783</c:f>
              <c:strCache>
                <c:ptCount val="1"/>
                <c:pt idx="0">
                  <c:v>5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(2).csv'!$B$783:$B$853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(2).csv'!$C$783:$C$853</c:f>
              <c:numCache>
                <c:formatCode>General</c:formatCode>
                <c:ptCount val="71"/>
                <c:pt idx="0">
                  <c:v>0.0187</c:v>
                </c:pt>
                <c:pt idx="1">
                  <c:v>0.05328</c:v>
                </c:pt>
                <c:pt idx="2">
                  <c:v>0.05474</c:v>
                </c:pt>
                <c:pt idx="3">
                  <c:v>0.05535</c:v>
                </c:pt>
                <c:pt idx="4">
                  <c:v>0.0551</c:v>
                </c:pt>
                <c:pt idx="5">
                  <c:v>0.05587</c:v>
                </c:pt>
                <c:pt idx="6">
                  <c:v>0.05719</c:v>
                </c:pt>
                <c:pt idx="7">
                  <c:v>0.0565</c:v>
                </c:pt>
                <c:pt idx="8">
                  <c:v>0.08126</c:v>
                </c:pt>
                <c:pt idx="9">
                  <c:v>0.05619</c:v>
                </c:pt>
                <c:pt idx="10">
                  <c:v>0.05779</c:v>
                </c:pt>
                <c:pt idx="11">
                  <c:v>0.05716</c:v>
                </c:pt>
                <c:pt idx="12">
                  <c:v>0.096</c:v>
                </c:pt>
                <c:pt idx="13">
                  <c:v>0.05651</c:v>
                </c:pt>
                <c:pt idx="14">
                  <c:v>0.05931</c:v>
                </c:pt>
                <c:pt idx="15">
                  <c:v>0.05652</c:v>
                </c:pt>
                <c:pt idx="16">
                  <c:v>0.05774</c:v>
                </c:pt>
                <c:pt idx="17">
                  <c:v>0.05762</c:v>
                </c:pt>
                <c:pt idx="18">
                  <c:v>0.09649</c:v>
                </c:pt>
                <c:pt idx="19">
                  <c:v>0.09737</c:v>
                </c:pt>
                <c:pt idx="20">
                  <c:v>0.09759</c:v>
                </c:pt>
                <c:pt idx="21">
                  <c:v>0.05803</c:v>
                </c:pt>
                <c:pt idx="22">
                  <c:v>0.05793</c:v>
                </c:pt>
                <c:pt idx="23">
                  <c:v>0.0592</c:v>
                </c:pt>
                <c:pt idx="24">
                  <c:v>0.05843</c:v>
                </c:pt>
                <c:pt idx="25">
                  <c:v>0.05849</c:v>
                </c:pt>
                <c:pt idx="26">
                  <c:v>0.09773</c:v>
                </c:pt>
                <c:pt idx="27">
                  <c:v>0.09853</c:v>
                </c:pt>
                <c:pt idx="28">
                  <c:v>0.09836</c:v>
                </c:pt>
                <c:pt idx="29">
                  <c:v>0.0583</c:v>
                </c:pt>
                <c:pt idx="30">
                  <c:v>0.05913</c:v>
                </c:pt>
                <c:pt idx="31">
                  <c:v>0.06001</c:v>
                </c:pt>
                <c:pt idx="32">
                  <c:v>0.05847</c:v>
                </c:pt>
                <c:pt idx="33">
                  <c:v>0.05875</c:v>
                </c:pt>
                <c:pt idx="34">
                  <c:v>0.09844</c:v>
                </c:pt>
                <c:pt idx="35">
                  <c:v>0.22046</c:v>
                </c:pt>
                <c:pt idx="36">
                  <c:v>0.09734</c:v>
                </c:pt>
                <c:pt idx="37">
                  <c:v>0.05904</c:v>
                </c:pt>
                <c:pt idx="38">
                  <c:v>0.0605</c:v>
                </c:pt>
                <c:pt idx="39">
                  <c:v>0.06089</c:v>
                </c:pt>
                <c:pt idx="40">
                  <c:v>0.05917</c:v>
                </c:pt>
                <c:pt idx="41">
                  <c:v>0.05833</c:v>
                </c:pt>
                <c:pt idx="42">
                  <c:v>0.09978</c:v>
                </c:pt>
                <c:pt idx="43">
                  <c:v>0.18477</c:v>
                </c:pt>
                <c:pt idx="44">
                  <c:v>0.10494</c:v>
                </c:pt>
                <c:pt idx="45">
                  <c:v>0.06027</c:v>
                </c:pt>
                <c:pt idx="46">
                  <c:v>0.05988</c:v>
                </c:pt>
                <c:pt idx="47">
                  <c:v>0.06046</c:v>
                </c:pt>
                <c:pt idx="48">
                  <c:v>0.05986</c:v>
                </c:pt>
                <c:pt idx="49">
                  <c:v>0.05945</c:v>
                </c:pt>
                <c:pt idx="50">
                  <c:v>0.10021</c:v>
                </c:pt>
                <c:pt idx="51">
                  <c:v>0.18777</c:v>
                </c:pt>
                <c:pt idx="52">
                  <c:v>0.09986</c:v>
                </c:pt>
                <c:pt idx="53">
                  <c:v>0.06035</c:v>
                </c:pt>
                <c:pt idx="54">
                  <c:v>0.05901</c:v>
                </c:pt>
                <c:pt idx="55">
                  <c:v>0.14181</c:v>
                </c:pt>
                <c:pt idx="56">
                  <c:v>0.05997</c:v>
                </c:pt>
                <c:pt idx="57">
                  <c:v>0.05932</c:v>
                </c:pt>
                <c:pt idx="58">
                  <c:v>0.06018</c:v>
                </c:pt>
                <c:pt idx="59">
                  <c:v>0.17875</c:v>
                </c:pt>
                <c:pt idx="60">
                  <c:v>0.1007</c:v>
                </c:pt>
                <c:pt idx="61">
                  <c:v>0.06129</c:v>
                </c:pt>
                <c:pt idx="62">
                  <c:v>0.06102</c:v>
                </c:pt>
                <c:pt idx="63">
                  <c:v>0.06109</c:v>
                </c:pt>
                <c:pt idx="64">
                  <c:v>0.06027</c:v>
                </c:pt>
                <c:pt idx="65">
                  <c:v>0.05936</c:v>
                </c:pt>
                <c:pt idx="66">
                  <c:v>0.06242</c:v>
                </c:pt>
                <c:pt idx="67">
                  <c:v>0.10219</c:v>
                </c:pt>
                <c:pt idx="68">
                  <c:v>0.19862</c:v>
                </c:pt>
                <c:pt idx="69">
                  <c:v>0.06106</c:v>
                </c:pt>
                <c:pt idx="70">
                  <c:v>0.06126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'report (2).csv'!$D$854</c:f>
              <c:strCache>
                <c:ptCount val="1"/>
                <c:pt idx="0">
                  <c:v>6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(2).csv'!$B$854:$B$924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(2).csv'!$C$854:$C$924</c:f>
              <c:numCache>
                <c:formatCode>General</c:formatCode>
                <c:ptCount val="71"/>
                <c:pt idx="0">
                  <c:v>0.02039</c:v>
                </c:pt>
                <c:pt idx="1">
                  <c:v>0.36091</c:v>
                </c:pt>
                <c:pt idx="2">
                  <c:v>0.18106</c:v>
                </c:pt>
                <c:pt idx="3">
                  <c:v>0.21729</c:v>
                </c:pt>
                <c:pt idx="4">
                  <c:v>0.19401</c:v>
                </c:pt>
                <c:pt idx="5">
                  <c:v>0.18745</c:v>
                </c:pt>
                <c:pt idx="6">
                  <c:v>0.29525</c:v>
                </c:pt>
                <c:pt idx="7">
                  <c:v>0.30361</c:v>
                </c:pt>
                <c:pt idx="8">
                  <c:v>0.3304</c:v>
                </c:pt>
                <c:pt idx="9">
                  <c:v>0.27001</c:v>
                </c:pt>
                <c:pt idx="10">
                  <c:v>0.28294</c:v>
                </c:pt>
                <c:pt idx="11">
                  <c:v>0.27109</c:v>
                </c:pt>
                <c:pt idx="12">
                  <c:v>0.27131</c:v>
                </c:pt>
                <c:pt idx="13">
                  <c:v>0.27542</c:v>
                </c:pt>
                <c:pt idx="14">
                  <c:v>0.19224</c:v>
                </c:pt>
                <c:pt idx="15">
                  <c:v>0.36054</c:v>
                </c:pt>
                <c:pt idx="16">
                  <c:v>0.36063</c:v>
                </c:pt>
                <c:pt idx="17">
                  <c:v>0.36228</c:v>
                </c:pt>
                <c:pt idx="18">
                  <c:v>0.27111</c:v>
                </c:pt>
                <c:pt idx="19">
                  <c:v>0.27596</c:v>
                </c:pt>
                <c:pt idx="20">
                  <c:v>0.27461</c:v>
                </c:pt>
                <c:pt idx="21">
                  <c:v>0.27914</c:v>
                </c:pt>
                <c:pt idx="22">
                  <c:v>0.19104</c:v>
                </c:pt>
                <c:pt idx="23">
                  <c:v>0.19225</c:v>
                </c:pt>
                <c:pt idx="24">
                  <c:v>0.36808</c:v>
                </c:pt>
                <c:pt idx="25">
                  <c:v>0.36596</c:v>
                </c:pt>
                <c:pt idx="26">
                  <c:v>0.27608</c:v>
                </c:pt>
                <c:pt idx="27">
                  <c:v>0.2772</c:v>
                </c:pt>
                <c:pt idx="28">
                  <c:v>0.27971</c:v>
                </c:pt>
                <c:pt idx="29">
                  <c:v>0.28828</c:v>
                </c:pt>
                <c:pt idx="30">
                  <c:v>0.19453</c:v>
                </c:pt>
                <c:pt idx="31">
                  <c:v>0.20086</c:v>
                </c:pt>
                <c:pt idx="32">
                  <c:v>0.36853</c:v>
                </c:pt>
                <c:pt idx="33">
                  <c:v>0.36947</c:v>
                </c:pt>
                <c:pt idx="34">
                  <c:v>0.28091</c:v>
                </c:pt>
                <c:pt idx="35">
                  <c:v>0.28061</c:v>
                </c:pt>
                <c:pt idx="36">
                  <c:v>0.27772</c:v>
                </c:pt>
                <c:pt idx="37">
                  <c:v>0.28213</c:v>
                </c:pt>
                <c:pt idx="38">
                  <c:v>0.19514</c:v>
                </c:pt>
                <c:pt idx="39">
                  <c:v>0.19969</c:v>
                </c:pt>
                <c:pt idx="40">
                  <c:v>0.36375</c:v>
                </c:pt>
                <c:pt idx="41">
                  <c:v>0.37324</c:v>
                </c:pt>
                <c:pt idx="42">
                  <c:v>0.28179</c:v>
                </c:pt>
                <c:pt idx="43">
                  <c:v>0.29466</c:v>
                </c:pt>
                <c:pt idx="44">
                  <c:v>0.29902</c:v>
                </c:pt>
                <c:pt idx="45">
                  <c:v>0.28553</c:v>
                </c:pt>
                <c:pt idx="46">
                  <c:v>0.20121</c:v>
                </c:pt>
                <c:pt idx="47">
                  <c:v>0.1965</c:v>
                </c:pt>
                <c:pt idx="48">
                  <c:v>0.37013</c:v>
                </c:pt>
                <c:pt idx="49">
                  <c:v>0.37376</c:v>
                </c:pt>
                <c:pt idx="50">
                  <c:v>0.29464</c:v>
                </c:pt>
                <c:pt idx="51">
                  <c:v>0.29597</c:v>
                </c:pt>
                <c:pt idx="52">
                  <c:v>0.28434</c:v>
                </c:pt>
                <c:pt idx="53">
                  <c:v>0.28712</c:v>
                </c:pt>
                <c:pt idx="54">
                  <c:v>0.28432</c:v>
                </c:pt>
                <c:pt idx="55">
                  <c:v>0.20181</c:v>
                </c:pt>
                <c:pt idx="56">
                  <c:v>0.36647</c:v>
                </c:pt>
                <c:pt idx="57">
                  <c:v>0.36959</c:v>
                </c:pt>
                <c:pt idx="58">
                  <c:v>0.28645</c:v>
                </c:pt>
                <c:pt idx="59">
                  <c:v>0.28209</c:v>
                </c:pt>
                <c:pt idx="60">
                  <c:v>0.28081</c:v>
                </c:pt>
                <c:pt idx="61">
                  <c:v>0.28516</c:v>
                </c:pt>
                <c:pt idx="62">
                  <c:v>0.28323</c:v>
                </c:pt>
                <c:pt idx="63">
                  <c:v>0.20074</c:v>
                </c:pt>
                <c:pt idx="64">
                  <c:v>0.37395</c:v>
                </c:pt>
                <c:pt idx="65">
                  <c:v>0.37472</c:v>
                </c:pt>
                <c:pt idx="66">
                  <c:v>0.29717</c:v>
                </c:pt>
                <c:pt idx="67">
                  <c:v>0.28505</c:v>
                </c:pt>
                <c:pt idx="68">
                  <c:v>0.40087</c:v>
                </c:pt>
                <c:pt idx="69">
                  <c:v>0.28928</c:v>
                </c:pt>
                <c:pt idx="70">
                  <c:v>0.2898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'report (2).csv'!$D$925</c:f>
              <c:strCache>
                <c:ptCount val="1"/>
                <c:pt idx="0">
                  <c:v>7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(2).csv'!$B$925:$B$995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(2).csv'!$C$925:$C$995</c:f>
              <c:numCache>
                <c:formatCode>General</c:formatCode>
                <c:ptCount val="71"/>
                <c:pt idx="0">
                  <c:v>0.0232</c:v>
                </c:pt>
                <c:pt idx="1">
                  <c:v>0.14175</c:v>
                </c:pt>
                <c:pt idx="2">
                  <c:v>0.25988</c:v>
                </c:pt>
                <c:pt idx="3">
                  <c:v>0.26385</c:v>
                </c:pt>
                <c:pt idx="4">
                  <c:v>0.26325</c:v>
                </c:pt>
                <c:pt idx="5">
                  <c:v>0.27027</c:v>
                </c:pt>
                <c:pt idx="6">
                  <c:v>0.26831</c:v>
                </c:pt>
                <c:pt idx="7">
                  <c:v>0.26953</c:v>
                </c:pt>
                <c:pt idx="8">
                  <c:v>0.38528</c:v>
                </c:pt>
                <c:pt idx="9">
                  <c:v>0.27188</c:v>
                </c:pt>
                <c:pt idx="10">
                  <c:v>0.27236</c:v>
                </c:pt>
                <c:pt idx="11">
                  <c:v>0.27041</c:v>
                </c:pt>
                <c:pt idx="12">
                  <c:v>0.27419</c:v>
                </c:pt>
                <c:pt idx="13">
                  <c:v>0.26992</c:v>
                </c:pt>
                <c:pt idx="14">
                  <c:v>0.15349</c:v>
                </c:pt>
                <c:pt idx="15">
                  <c:v>0.15124</c:v>
                </c:pt>
                <c:pt idx="16">
                  <c:v>0.15183</c:v>
                </c:pt>
                <c:pt idx="17">
                  <c:v>0.15362</c:v>
                </c:pt>
                <c:pt idx="18">
                  <c:v>0.27462</c:v>
                </c:pt>
                <c:pt idx="19">
                  <c:v>0.27494</c:v>
                </c:pt>
                <c:pt idx="20">
                  <c:v>0.27589</c:v>
                </c:pt>
                <c:pt idx="21">
                  <c:v>0.27509</c:v>
                </c:pt>
                <c:pt idx="22">
                  <c:v>0.15706</c:v>
                </c:pt>
                <c:pt idx="23">
                  <c:v>0.15344</c:v>
                </c:pt>
                <c:pt idx="24">
                  <c:v>0.15613</c:v>
                </c:pt>
                <c:pt idx="25">
                  <c:v>0.15469</c:v>
                </c:pt>
                <c:pt idx="26">
                  <c:v>0.2786</c:v>
                </c:pt>
                <c:pt idx="27">
                  <c:v>0.2789</c:v>
                </c:pt>
                <c:pt idx="28">
                  <c:v>0.28172</c:v>
                </c:pt>
                <c:pt idx="29">
                  <c:v>0.27883</c:v>
                </c:pt>
                <c:pt idx="30">
                  <c:v>0.16395</c:v>
                </c:pt>
                <c:pt idx="31">
                  <c:v>0.15817</c:v>
                </c:pt>
                <c:pt idx="32">
                  <c:v>0.1588</c:v>
                </c:pt>
                <c:pt idx="33">
                  <c:v>0.15659</c:v>
                </c:pt>
                <c:pt idx="34">
                  <c:v>0.28099</c:v>
                </c:pt>
                <c:pt idx="35">
                  <c:v>0.2833</c:v>
                </c:pt>
                <c:pt idx="36">
                  <c:v>0.28025</c:v>
                </c:pt>
                <c:pt idx="37">
                  <c:v>0.28009</c:v>
                </c:pt>
                <c:pt idx="38">
                  <c:v>0.16559</c:v>
                </c:pt>
                <c:pt idx="39">
                  <c:v>0.15917</c:v>
                </c:pt>
                <c:pt idx="40">
                  <c:v>0.15683</c:v>
                </c:pt>
                <c:pt idx="41">
                  <c:v>0.15612</c:v>
                </c:pt>
                <c:pt idx="42">
                  <c:v>0.2832</c:v>
                </c:pt>
                <c:pt idx="43">
                  <c:v>0.2976</c:v>
                </c:pt>
                <c:pt idx="44">
                  <c:v>0.29651</c:v>
                </c:pt>
                <c:pt idx="45">
                  <c:v>0.28146</c:v>
                </c:pt>
                <c:pt idx="46">
                  <c:v>0.16478</c:v>
                </c:pt>
                <c:pt idx="47">
                  <c:v>0.15778</c:v>
                </c:pt>
                <c:pt idx="48">
                  <c:v>0.15893</c:v>
                </c:pt>
                <c:pt idx="49">
                  <c:v>0.15471</c:v>
                </c:pt>
                <c:pt idx="50">
                  <c:v>0.28396</c:v>
                </c:pt>
                <c:pt idx="51">
                  <c:v>0.2979</c:v>
                </c:pt>
                <c:pt idx="52">
                  <c:v>0.28498</c:v>
                </c:pt>
                <c:pt idx="53">
                  <c:v>0.28288</c:v>
                </c:pt>
                <c:pt idx="54">
                  <c:v>0.2835</c:v>
                </c:pt>
                <c:pt idx="55">
                  <c:v>0.1597</c:v>
                </c:pt>
                <c:pt idx="56">
                  <c:v>0.15955</c:v>
                </c:pt>
                <c:pt idx="57">
                  <c:v>0.15848</c:v>
                </c:pt>
                <c:pt idx="58">
                  <c:v>0.28454</c:v>
                </c:pt>
                <c:pt idx="59">
                  <c:v>0.28288</c:v>
                </c:pt>
                <c:pt idx="60">
                  <c:v>0.28378</c:v>
                </c:pt>
                <c:pt idx="61">
                  <c:v>0.28181</c:v>
                </c:pt>
                <c:pt idx="62">
                  <c:v>0.28582</c:v>
                </c:pt>
                <c:pt idx="63">
                  <c:v>0.16106</c:v>
                </c:pt>
                <c:pt idx="64">
                  <c:v>0.15933</c:v>
                </c:pt>
                <c:pt idx="65">
                  <c:v>0.15997</c:v>
                </c:pt>
                <c:pt idx="66">
                  <c:v>0.30101</c:v>
                </c:pt>
                <c:pt idx="67">
                  <c:v>0.28685</c:v>
                </c:pt>
                <c:pt idx="68">
                  <c:v>0.39811</c:v>
                </c:pt>
                <c:pt idx="69">
                  <c:v>0.28762</c:v>
                </c:pt>
                <c:pt idx="70">
                  <c:v>0.2841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'report (2).csv'!$D$73</c:f>
              <c:strCache>
                <c:ptCount val="1"/>
                <c:pt idx="0">
                  <c:v>8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(2).csv'!$B$73:$B$143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(2).csv'!$C$73:$C$143</c:f>
              <c:numCache>
                <c:formatCode>General</c:formatCode>
                <c:ptCount val="71"/>
                <c:pt idx="0">
                  <c:v>0.18485</c:v>
                </c:pt>
                <c:pt idx="1">
                  <c:v>0.95939</c:v>
                </c:pt>
                <c:pt idx="2">
                  <c:v>0.74831</c:v>
                </c:pt>
                <c:pt idx="3">
                  <c:v>0.72395</c:v>
                </c:pt>
                <c:pt idx="4">
                  <c:v>0.68076</c:v>
                </c:pt>
                <c:pt idx="5">
                  <c:v>0.66156</c:v>
                </c:pt>
                <c:pt idx="6">
                  <c:v>0.78312</c:v>
                </c:pt>
                <c:pt idx="7">
                  <c:v>0.68973</c:v>
                </c:pt>
                <c:pt idx="8">
                  <c:v>1.01165</c:v>
                </c:pt>
                <c:pt idx="9">
                  <c:v>0.65671</c:v>
                </c:pt>
                <c:pt idx="10">
                  <c:v>0.80588</c:v>
                </c:pt>
                <c:pt idx="11">
                  <c:v>0.65551</c:v>
                </c:pt>
                <c:pt idx="12">
                  <c:v>0.78421</c:v>
                </c:pt>
                <c:pt idx="13">
                  <c:v>0.76412</c:v>
                </c:pt>
                <c:pt idx="14">
                  <c:v>1.03061</c:v>
                </c:pt>
                <c:pt idx="15">
                  <c:v>1.00443</c:v>
                </c:pt>
                <c:pt idx="16">
                  <c:v>1.02798</c:v>
                </c:pt>
                <c:pt idx="17">
                  <c:v>1.03658</c:v>
                </c:pt>
                <c:pt idx="18">
                  <c:v>0.78727</c:v>
                </c:pt>
                <c:pt idx="19">
                  <c:v>0.79035</c:v>
                </c:pt>
                <c:pt idx="20">
                  <c:v>0.79188</c:v>
                </c:pt>
                <c:pt idx="21">
                  <c:v>0.7949</c:v>
                </c:pt>
                <c:pt idx="22">
                  <c:v>1.03812</c:v>
                </c:pt>
                <c:pt idx="23">
                  <c:v>1.02555</c:v>
                </c:pt>
                <c:pt idx="24">
                  <c:v>1.04475</c:v>
                </c:pt>
                <c:pt idx="25">
                  <c:v>1.0399</c:v>
                </c:pt>
                <c:pt idx="26">
                  <c:v>0.79601</c:v>
                </c:pt>
                <c:pt idx="27">
                  <c:v>0.8</c:v>
                </c:pt>
                <c:pt idx="28">
                  <c:v>0.79655</c:v>
                </c:pt>
                <c:pt idx="29">
                  <c:v>0.78619</c:v>
                </c:pt>
                <c:pt idx="30">
                  <c:v>0.66965</c:v>
                </c:pt>
                <c:pt idx="31">
                  <c:v>1.05491</c:v>
                </c:pt>
                <c:pt idx="32">
                  <c:v>1.04068</c:v>
                </c:pt>
                <c:pt idx="33">
                  <c:v>1.04819</c:v>
                </c:pt>
                <c:pt idx="34">
                  <c:v>0.80969</c:v>
                </c:pt>
                <c:pt idx="35">
                  <c:v>0.80618</c:v>
                </c:pt>
                <c:pt idx="36">
                  <c:v>0.80366</c:v>
                </c:pt>
                <c:pt idx="37">
                  <c:v>0.80457</c:v>
                </c:pt>
                <c:pt idx="38">
                  <c:v>0.67549</c:v>
                </c:pt>
                <c:pt idx="39">
                  <c:v>1.05646</c:v>
                </c:pt>
                <c:pt idx="40">
                  <c:v>1.03347</c:v>
                </c:pt>
                <c:pt idx="41">
                  <c:v>1.06026</c:v>
                </c:pt>
                <c:pt idx="42">
                  <c:v>0.81253</c:v>
                </c:pt>
                <c:pt idx="43">
                  <c:v>0.83907</c:v>
                </c:pt>
                <c:pt idx="44">
                  <c:v>0.85479</c:v>
                </c:pt>
                <c:pt idx="45">
                  <c:v>0.69087</c:v>
                </c:pt>
                <c:pt idx="46">
                  <c:v>0.66911</c:v>
                </c:pt>
                <c:pt idx="47">
                  <c:v>1.04788</c:v>
                </c:pt>
                <c:pt idx="48">
                  <c:v>1.05429</c:v>
                </c:pt>
                <c:pt idx="49">
                  <c:v>1.06483</c:v>
                </c:pt>
                <c:pt idx="50">
                  <c:v>0.82519</c:v>
                </c:pt>
                <c:pt idx="51">
                  <c:v>0.84938</c:v>
                </c:pt>
                <c:pt idx="52">
                  <c:v>0.81481</c:v>
                </c:pt>
                <c:pt idx="53">
                  <c:v>0.68611</c:v>
                </c:pt>
                <c:pt idx="54">
                  <c:v>1.06193</c:v>
                </c:pt>
                <c:pt idx="55">
                  <c:v>1.07648</c:v>
                </c:pt>
                <c:pt idx="56">
                  <c:v>1.04554</c:v>
                </c:pt>
                <c:pt idx="57">
                  <c:v>1.05964</c:v>
                </c:pt>
                <c:pt idx="58">
                  <c:v>0.83113</c:v>
                </c:pt>
                <c:pt idx="59">
                  <c:v>0.81217</c:v>
                </c:pt>
                <c:pt idx="60">
                  <c:v>0.80863</c:v>
                </c:pt>
                <c:pt idx="61">
                  <c:v>0.81349</c:v>
                </c:pt>
                <c:pt idx="62">
                  <c:v>0.67568</c:v>
                </c:pt>
                <c:pt idx="63">
                  <c:v>1.06047</c:v>
                </c:pt>
                <c:pt idx="64">
                  <c:v>1.05477</c:v>
                </c:pt>
                <c:pt idx="65">
                  <c:v>1.06682</c:v>
                </c:pt>
                <c:pt idx="66">
                  <c:v>0.87421</c:v>
                </c:pt>
                <c:pt idx="67">
                  <c:v>0.69772</c:v>
                </c:pt>
                <c:pt idx="68">
                  <c:v>1.1126</c:v>
                </c:pt>
                <c:pt idx="69">
                  <c:v>0.6996</c:v>
                </c:pt>
                <c:pt idx="70">
                  <c:v>0.67636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'report (2).csv'!$D$144</c:f>
              <c:strCache>
                <c:ptCount val="1"/>
                <c:pt idx="0">
                  <c:v>9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(2).csv'!$B$144:$B$214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(2).csv'!$C$144:$C$214</c:f>
              <c:numCache>
                <c:formatCode>General</c:formatCode>
                <c:ptCount val="71"/>
                <c:pt idx="0">
                  <c:v>0.21632</c:v>
                </c:pt>
                <c:pt idx="1">
                  <c:v>0.16766</c:v>
                </c:pt>
                <c:pt idx="2">
                  <c:v>0.16926</c:v>
                </c:pt>
                <c:pt idx="3">
                  <c:v>0.17136</c:v>
                </c:pt>
                <c:pt idx="4">
                  <c:v>0.17215</c:v>
                </c:pt>
                <c:pt idx="5">
                  <c:v>0.17325</c:v>
                </c:pt>
                <c:pt idx="6">
                  <c:v>0.17456</c:v>
                </c:pt>
                <c:pt idx="7">
                  <c:v>0.17503</c:v>
                </c:pt>
                <c:pt idx="8">
                  <c:v>0.2512</c:v>
                </c:pt>
                <c:pt idx="9">
                  <c:v>0.17529</c:v>
                </c:pt>
                <c:pt idx="10">
                  <c:v>0.1766</c:v>
                </c:pt>
                <c:pt idx="11">
                  <c:v>0.17769</c:v>
                </c:pt>
                <c:pt idx="12">
                  <c:v>0.17984</c:v>
                </c:pt>
                <c:pt idx="13">
                  <c:v>0.17682</c:v>
                </c:pt>
                <c:pt idx="14">
                  <c:v>0.18002</c:v>
                </c:pt>
                <c:pt idx="15">
                  <c:v>0.17637</c:v>
                </c:pt>
                <c:pt idx="16">
                  <c:v>0.17836</c:v>
                </c:pt>
                <c:pt idx="17">
                  <c:v>0.17791</c:v>
                </c:pt>
                <c:pt idx="18">
                  <c:v>0.18077</c:v>
                </c:pt>
                <c:pt idx="19">
                  <c:v>0.17973</c:v>
                </c:pt>
                <c:pt idx="20">
                  <c:v>0.18136</c:v>
                </c:pt>
                <c:pt idx="21">
                  <c:v>0.18939</c:v>
                </c:pt>
                <c:pt idx="22">
                  <c:v>0.1818</c:v>
                </c:pt>
                <c:pt idx="23">
                  <c:v>0.18003</c:v>
                </c:pt>
                <c:pt idx="24">
                  <c:v>0.18309</c:v>
                </c:pt>
                <c:pt idx="25">
                  <c:v>0.18341</c:v>
                </c:pt>
                <c:pt idx="26">
                  <c:v>0.18121</c:v>
                </c:pt>
                <c:pt idx="27">
                  <c:v>0.18213</c:v>
                </c:pt>
                <c:pt idx="28">
                  <c:v>0.18415</c:v>
                </c:pt>
                <c:pt idx="29">
                  <c:v>0.18188</c:v>
                </c:pt>
                <c:pt idx="30">
                  <c:v>0.18439</c:v>
                </c:pt>
                <c:pt idx="31">
                  <c:v>0.18505</c:v>
                </c:pt>
                <c:pt idx="32">
                  <c:v>0.18525</c:v>
                </c:pt>
                <c:pt idx="33">
                  <c:v>0.18376</c:v>
                </c:pt>
                <c:pt idx="34">
                  <c:v>0.18614</c:v>
                </c:pt>
                <c:pt idx="35">
                  <c:v>0.18516</c:v>
                </c:pt>
                <c:pt idx="36">
                  <c:v>0.18334</c:v>
                </c:pt>
                <c:pt idx="37">
                  <c:v>0.18322</c:v>
                </c:pt>
                <c:pt idx="38">
                  <c:v>0.18336</c:v>
                </c:pt>
                <c:pt idx="39">
                  <c:v>0.1882</c:v>
                </c:pt>
                <c:pt idx="40">
                  <c:v>0.18415</c:v>
                </c:pt>
                <c:pt idx="41">
                  <c:v>0.18461</c:v>
                </c:pt>
                <c:pt idx="42">
                  <c:v>0.18653</c:v>
                </c:pt>
                <c:pt idx="43">
                  <c:v>0.19353</c:v>
                </c:pt>
                <c:pt idx="44">
                  <c:v>0.19677</c:v>
                </c:pt>
                <c:pt idx="45">
                  <c:v>0.185</c:v>
                </c:pt>
                <c:pt idx="46">
                  <c:v>0.18609</c:v>
                </c:pt>
                <c:pt idx="47">
                  <c:v>0.18336</c:v>
                </c:pt>
                <c:pt idx="48">
                  <c:v>0.18781</c:v>
                </c:pt>
                <c:pt idx="49">
                  <c:v>0.18746</c:v>
                </c:pt>
                <c:pt idx="50">
                  <c:v>0.18666</c:v>
                </c:pt>
                <c:pt idx="51">
                  <c:v>0.19288</c:v>
                </c:pt>
                <c:pt idx="52">
                  <c:v>0.18666</c:v>
                </c:pt>
                <c:pt idx="53">
                  <c:v>0.18472</c:v>
                </c:pt>
                <c:pt idx="54">
                  <c:v>0.18348</c:v>
                </c:pt>
                <c:pt idx="55">
                  <c:v>0.19221</c:v>
                </c:pt>
                <c:pt idx="56">
                  <c:v>0.18637</c:v>
                </c:pt>
                <c:pt idx="57">
                  <c:v>0.18333</c:v>
                </c:pt>
                <c:pt idx="58">
                  <c:v>0.18589</c:v>
                </c:pt>
                <c:pt idx="59">
                  <c:v>0.18489</c:v>
                </c:pt>
                <c:pt idx="60">
                  <c:v>0.18608</c:v>
                </c:pt>
                <c:pt idx="61">
                  <c:v>0.18697</c:v>
                </c:pt>
                <c:pt idx="62">
                  <c:v>0.18776</c:v>
                </c:pt>
                <c:pt idx="63">
                  <c:v>0.1871</c:v>
                </c:pt>
                <c:pt idx="64">
                  <c:v>0.18796</c:v>
                </c:pt>
                <c:pt idx="65">
                  <c:v>0.18805</c:v>
                </c:pt>
                <c:pt idx="66">
                  <c:v>0.19665</c:v>
                </c:pt>
                <c:pt idx="67">
                  <c:v>0.1898</c:v>
                </c:pt>
                <c:pt idx="68">
                  <c:v>0.2585</c:v>
                </c:pt>
                <c:pt idx="69">
                  <c:v>0.18976</c:v>
                </c:pt>
                <c:pt idx="70">
                  <c:v>0.18792</c:v>
                </c:pt>
              </c:numCache>
            </c:numRef>
          </c:yVal>
          <c:smooth val="0"/>
        </c:ser>
        <c:ser>
          <c:idx val="10"/>
          <c:order val="10"/>
          <c:tx>
            <c:strRef>
              <c:f>'report (2).csv'!$D$215</c:f>
              <c:strCache>
                <c:ptCount val="1"/>
                <c:pt idx="0">
                  <c:v>10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(2).csv'!$B$215:$B$285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(2).csv'!$C$215:$C$285</c:f>
              <c:numCache>
                <c:formatCode>General</c:formatCode>
                <c:ptCount val="71"/>
                <c:pt idx="0">
                  <c:v>0.16578</c:v>
                </c:pt>
                <c:pt idx="1">
                  <c:v>0.12577</c:v>
                </c:pt>
                <c:pt idx="2">
                  <c:v>0.12577</c:v>
                </c:pt>
                <c:pt idx="3">
                  <c:v>0.128</c:v>
                </c:pt>
                <c:pt idx="4">
                  <c:v>0.12779</c:v>
                </c:pt>
                <c:pt idx="5">
                  <c:v>0.12969</c:v>
                </c:pt>
                <c:pt idx="6">
                  <c:v>0.12995</c:v>
                </c:pt>
                <c:pt idx="7">
                  <c:v>0.13043</c:v>
                </c:pt>
                <c:pt idx="8">
                  <c:v>0.18515</c:v>
                </c:pt>
                <c:pt idx="9">
                  <c:v>0.13134</c:v>
                </c:pt>
                <c:pt idx="10">
                  <c:v>0.13092</c:v>
                </c:pt>
                <c:pt idx="11">
                  <c:v>0.13242</c:v>
                </c:pt>
                <c:pt idx="12">
                  <c:v>0.13379</c:v>
                </c:pt>
                <c:pt idx="13">
                  <c:v>0.13132</c:v>
                </c:pt>
                <c:pt idx="14">
                  <c:v>0.13657</c:v>
                </c:pt>
                <c:pt idx="15">
                  <c:v>0.13173</c:v>
                </c:pt>
                <c:pt idx="16">
                  <c:v>0.13209</c:v>
                </c:pt>
                <c:pt idx="17">
                  <c:v>0.13195</c:v>
                </c:pt>
                <c:pt idx="18">
                  <c:v>0.1344</c:v>
                </c:pt>
                <c:pt idx="19">
                  <c:v>0.1346</c:v>
                </c:pt>
                <c:pt idx="20">
                  <c:v>0.13557</c:v>
                </c:pt>
                <c:pt idx="21">
                  <c:v>0.14232</c:v>
                </c:pt>
                <c:pt idx="22">
                  <c:v>0.13778</c:v>
                </c:pt>
                <c:pt idx="23">
                  <c:v>0.13543</c:v>
                </c:pt>
                <c:pt idx="24">
                  <c:v>0.13764</c:v>
                </c:pt>
                <c:pt idx="25">
                  <c:v>0.1355</c:v>
                </c:pt>
                <c:pt idx="26">
                  <c:v>0.13578</c:v>
                </c:pt>
                <c:pt idx="27">
                  <c:v>0.13686</c:v>
                </c:pt>
                <c:pt idx="28">
                  <c:v>0.13694</c:v>
                </c:pt>
                <c:pt idx="29">
                  <c:v>0.13644</c:v>
                </c:pt>
                <c:pt idx="30">
                  <c:v>0.13655</c:v>
                </c:pt>
                <c:pt idx="31">
                  <c:v>0.13798</c:v>
                </c:pt>
                <c:pt idx="32">
                  <c:v>0.13889</c:v>
                </c:pt>
                <c:pt idx="33">
                  <c:v>0.13738</c:v>
                </c:pt>
                <c:pt idx="34">
                  <c:v>0.13915</c:v>
                </c:pt>
                <c:pt idx="35">
                  <c:v>0.13732</c:v>
                </c:pt>
                <c:pt idx="36">
                  <c:v>0.13588</c:v>
                </c:pt>
                <c:pt idx="37">
                  <c:v>0.13687</c:v>
                </c:pt>
                <c:pt idx="38">
                  <c:v>0.13748</c:v>
                </c:pt>
                <c:pt idx="39">
                  <c:v>0.13942</c:v>
                </c:pt>
                <c:pt idx="40">
                  <c:v>0.13791</c:v>
                </c:pt>
                <c:pt idx="41">
                  <c:v>0.13663</c:v>
                </c:pt>
                <c:pt idx="42">
                  <c:v>0.13835</c:v>
                </c:pt>
                <c:pt idx="43">
                  <c:v>0.14466</c:v>
                </c:pt>
                <c:pt idx="44">
                  <c:v>0.14698</c:v>
                </c:pt>
                <c:pt idx="45">
                  <c:v>0.13782</c:v>
                </c:pt>
                <c:pt idx="46">
                  <c:v>0.13795</c:v>
                </c:pt>
                <c:pt idx="47">
                  <c:v>0.13769</c:v>
                </c:pt>
                <c:pt idx="48">
                  <c:v>0.13948</c:v>
                </c:pt>
                <c:pt idx="49">
                  <c:v>0.13828</c:v>
                </c:pt>
                <c:pt idx="50">
                  <c:v>0.1384</c:v>
                </c:pt>
                <c:pt idx="51">
                  <c:v>0.14477</c:v>
                </c:pt>
                <c:pt idx="52">
                  <c:v>0.14231</c:v>
                </c:pt>
                <c:pt idx="53">
                  <c:v>0.13773</c:v>
                </c:pt>
                <c:pt idx="54">
                  <c:v>0.13912</c:v>
                </c:pt>
                <c:pt idx="55">
                  <c:v>0.13964</c:v>
                </c:pt>
                <c:pt idx="56">
                  <c:v>0.13788</c:v>
                </c:pt>
                <c:pt idx="57">
                  <c:v>0.13693</c:v>
                </c:pt>
                <c:pt idx="58">
                  <c:v>0.13828</c:v>
                </c:pt>
                <c:pt idx="59">
                  <c:v>0.13827</c:v>
                </c:pt>
                <c:pt idx="60">
                  <c:v>0.13784</c:v>
                </c:pt>
                <c:pt idx="61">
                  <c:v>0.13918</c:v>
                </c:pt>
                <c:pt idx="62">
                  <c:v>0.13983</c:v>
                </c:pt>
                <c:pt idx="63">
                  <c:v>0.13852</c:v>
                </c:pt>
                <c:pt idx="64">
                  <c:v>0.13899</c:v>
                </c:pt>
                <c:pt idx="65">
                  <c:v>0.13956</c:v>
                </c:pt>
                <c:pt idx="66">
                  <c:v>0.14748</c:v>
                </c:pt>
                <c:pt idx="67">
                  <c:v>0.14346</c:v>
                </c:pt>
                <c:pt idx="68">
                  <c:v>0.19242</c:v>
                </c:pt>
                <c:pt idx="69">
                  <c:v>0.14069</c:v>
                </c:pt>
                <c:pt idx="70">
                  <c:v>0.13927</c:v>
                </c:pt>
              </c:numCache>
            </c:numRef>
          </c:yVal>
          <c:smooth val="0"/>
        </c:ser>
        <c:ser>
          <c:idx val="11"/>
          <c:order val="11"/>
          <c:tx>
            <c:strRef>
              <c:f>'report (2).csv'!$D$286</c:f>
              <c:strCache>
                <c:ptCount val="1"/>
                <c:pt idx="0">
                  <c:v>11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(2).csv'!$B$286:$B$356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(2).csv'!$C$286:$C$356</c:f>
              <c:numCache>
                <c:formatCode>General</c:formatCode>
                <c:ptCount val="71"/>
                <c:pt idx="0">
                  <c:v>0.16473</c:v>
                </c:pt>
                <c:pt idx="1">
                  <c:v>0.12564</c:v>
                </c:pt>
                <c:pt idx="2">
                  <c:v>0.12567</c:v>
                </c:pt>
                <c:pt idx="3">
                  <c:v>0.12676</c:v>
                </c:pt>
                <c:pt idx="4">
                  <c:v>0.12736</c:v>
                </c:pt>
                <c:pt idx="5">
                  <c:v>0.12893</c:v>
                </c:pt>
                <c:pt idx="6">
                  <c:v>0.13001</c:v>
                </c:pt>
                <c:pt idx="7">
                  <c:v>0.13025</c:v>
                </c:pt>
                <c:pt idx="8">
                  <c:v>0.18163</c:v>
                </c:pt>
                <c:pt idx="9">
                  <c:v>0.13096</c:v>
                </c:pt>
                <c:pt idx="10">
                  <c:v>0.13119</c:v>
                </c:pt>
                <c:pt idx="11">
                  <c:v>0.13216</c:v>
                </c:pt>
                <c:pt idx="12">
                  <c:v>0.13374</c:v>
                </c:pt>
                <c:pt idx="13">
                  <c:v>0.13147</c:v>
                </c:pt>
                <c:pt idx="14">
                  <c:v>0.13293</c:v>
                </c:pt>
                <c:pt idx="15">
                  <c:v>0.13157</c:v>
                </c:pt>
                <c:pt idx="16">
                  <c:v>0.13218</c:v>
                </c:pt>
                <c:pt idx="17">
                  <c:v>0.13226</c:v>
                </c:pt>
                <c:pt idx="18">
                  <c:v>0.13403</c:v>
                </c:pt>
                <c:pt idx="19">
                  <c:v>0.1342</c:v>
                </c:pt>
                <c:pt idx="20">
                  <c:v>0.13606</c:v>
                </c:pt>
                <c:pt idx="21">
                  <c:v>0.14233</c:v>
                </c:pt>
                <c:pt idx="22">
                  <c:v>0.13624</c:v>
                </c:pt>
                <c:pt idx="23">
                  <c:v>0.13479</c:v>
                </c:pt>
                <c:pt idx="24">
                  <c:v>0.13709</c:v>
                </c:pt>
                <c:pt idx="25">
                  <c:v>0.13566</c:v>
                </c:pt>
                <c:pt idx="26">
                  <c:v>0.13595</c:v>
                </c:pt>
                <c:pt idx="27">
                  <c:v>0.13708</c:v>
                </c:pt>
                <c:pt idx="28">
                  <c:v>0.137</c:v>
                </c:pt>
                <c:pt idx="29">
                  <c:v>0.13589</c:v>
                </c:pt>
                <c:pt idx="30">
                  <c:v>0.13691</c:v>
                </c:pt>
                <c:pt idx="31">
                  <c:v>0.13717</c:v>
                </c:pt>
                <c:pt idx="32">
                  <c:v>0.14001</c:v>
                </c:pt>
                <c:pt idx="33">
                  <c:v>0.13727</c:v>
                </c:pt>
                <c:pt idx="34">
                  <c:v>0.13853</c:v>
                </c:pt>
                <c:pt idx="35">
                  <c:v>0.13729</c:v>
                </c:pt>
                <c:pt idx="36">
                  <c:v>0.13704</c:v>
                </c:pt>
                <c:pt idx="37">
                  <c:v>0.13659</c:v>
                </c:pt>
                <c:pt idx="38">
                  <c:v>0.13689</c:v>
                </c:pt>
                <c:pt idx="39">
                  <c:v>0.13841</c:v>
                </c:pt>
                <c:pt idx="40">
                  <c:v>0.13779</c:v>
                </c:pt>
                <c:pt idx="41">
                  <c:v>0.13959</c:v>
                </c:pt>
                <c:pt idx="42">
                  <c:v>0.13838</c:v>
                </c:pt>
                <c:pt idx="43">
                  <c:v>0.14433</c:v>
                </c:pt>
                <c:pt idx="44">
                  <c:v>0.14669</c:v>
                </c:pt>
                <c:pt idx="45">
                  <c:v>0.13725</c:v>
                </c:pt>
                <c:pt idx="46">
                  <c:v>0.13775</c:v>
                </c:pt>
                <c:pt idx="47">
                  <c:v>0.13797</c:v>
                </c:pt>
                <c:pt idx="48">
                  <c:v>0.13902</c:v>
                </c:pt>
                <c:pt idx="49">
                  <c:v>0.13871</c:v>
                </c:pt>
                <c:pt idx="50">
                  <c:v>0.14021</c:v>
                </c:pt>
                <c:pt idx="51">
                  <c:v>0.14478</c:v>
                </c:pt>
                <c:pt idx="52">
                  <c:v>0.14053</c:v>
                </c:pt>
                <c:pt idx="53">
                  <c:v>0.13646</c:v>
                </c:pt>
                <c:pt idx="54">
                  <c:v>0.13647</c:v>
                </c:pt>
                <c:pt idx="55">
                  <c:v>0.14055</c:v>
                </c:pt>
                <c:pt idx="56">
                  <c:v>0.13819</c:v>
                </c:pt>
                <c:pt idx="57">
                  <c:v>0.13666</c:v>
                </c:pt>
                <c:pt idx="58">
                  <c:v>0.13785</c:v>
                </c:pt>
                <c:pt idx="59">
                  <c:v>0.13724</c:v>
                </c:pt>
                <c:pt idx="60">
                  <c:v>0.13828</c:v>
                </c:pt>
                <c:pt idx="61">
                  <c:v>0.13918</c:v>
                </c:pt>
                <c:pt idx="62">
                  <c:v>0.13897</c:v>
                </c:pt>
                <c:pt idx="63">
                  <c:v>0.13842</c:v>
                </c:pt>
                <c:pt idx="64">
                  <c:v>0.13966</c:v>
                </c:pt>
                <c:pt idx="65">
                  <c:v>0.13921</c:v>
                </c:pt>
                <c:pt idx="66">
                  <c:v>0.1478</c:v>
                </c:pt>
                <c:pt idx="67">
                  <c:v>0.14128</c:v>
                </c:pt>
                <c:pt idx="68">
                  <c:v>0.19207</c:v>
                </c:pt>
                <c:pt idx="69">
                  <c:v>0.14085</c:v>
                </c:pt>
                <c:pt idx="70">
                  <c:v>0.13916</c:v>
                </c:pt>
              </c:numCache>
            </c:numRef>
          </c:yVal>
          <c:smooth val="0"/>
        </c:ser>
        <c:ser>
          <c:idx val="12"/>
          <c:order val="12"/>
          <c:tx>
            <c:strRef>
              <c:f>'report (2).csv'!$D$357</c:f>
              <c:strCache>
                <c:ptCount val="1"/>
                <c:pt idx="0">
                  <c:v>12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(2).csv'!$B$357:$B$427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(2).csv'!$C$357:$C$427</c:f>
              <c:numCache>
                <c:formatCode>General</c:formatCode>
                <c:ptCount val="71"/>
                <c:pt idx="0">
                  <c:v>0.16921</c:v>
                </c:pt>
                <c:pt idx="1">
                  <c:v>0.55379</c:v>
                </c:pt>
                <c:pt idx="2">
                  <c:v>0.56533</c:v>
                </c:pt>
                <c:pt idx="3">
                  <c:v>0.5888</c:v>
                </c:pt>
                <c:pt idx="4">
                  <c:v>0.57385</c:v>
                </c:pt>
                <c:pt idx="5">
                  <c:v>0.58073</c:v>
                </c:pt>
                <c:pt idx="6">
                  <c:v>0.58979</c:v>
                </c:pt>
                <c:pt idx="7">
                  <c:v>0.58597</c:v>
                </c:pt>
                <c:pt idx="8">
                  <c:v>0.71057</c:v>
                </c:pt>
                <c:pt idx="9">
                  <c:v>0.63378</c:v>
                </c:pt>
                <c:pt idx="10">
                  <c:v>0.60135</c:v>
                </c:pt>
                <c:pt idx="11">
                  <c:v>0.63761</c:v>
                </c:pt>
                <c:pt idx="12">
                  <c:v>0.89072</c:v>
                </c:pt>
                <c:pt idx="13">
                  <c:v>0.70985</c:v>
                </c:pt>
                <c:pt idx="14">
                  <c:v>0.62191</c:v>
                </c:pt>
                <c:pt idx="15">
                  <c:v>0.59885</c:v>
                </c:pt>
                <c:pt idx="16">
                  <c:v>0.95965</c:v>
                </c:pt>
                <c:pt idx="17">
                  <c:v>0.94588</c:v>
                </c:pt>
                <c:pt idx="18">
                  <c:v>0.93262</c:v>
                </c:pt>
                <c:pt idx="19">
                  <c:v>0.89713</c:v>
                </c:pt>
                <c:pt idx="20">
                  <c:v>0.90912</c:v>
                </c:pt>
                <c:pt idx="21">
                  <c:v>0.6686</c:v>
                </c:pt>
                <c:pt idx="22">
                  <c:v>0.6224</c:v>
                </c:pt>
                <c:pt idx="23">
                  <c:v>0.63133</c:v>
                </c:pt>
                <c:pt idx="24">
                  <c:v>0.97405</c:v>
                </c:pt>
                <c:pt idx="25">
                  <c:v>0.9522</c:v>
                </c:pt>
                <c:pt idx="26">
                  <c:v>0.93518</c:v>
                </c:pt>
                <c:pt idx="27">
                  <c:v>0.9102</c:v>
                </c:pt>
                <c:pt idx="28">
                  <c:v>0.92387</c:v>
                </c:pt>
                <c:pt idx="29">
                  <c:v>0.65604</c:v>
                </c:pt>
                <c:pt idx="30">
                  <c:v>0.62511</c:v>
                </c:pt>
                <c:pt idx="31">
                  <c:v>0.6354</c:v>
                </c:pt>
                <c:pt idx="32">
                  <c:v>0.98708</c:v>
                </c:pt>
                <c:pt idx="33">
                  <c:v>0.96399</c:v>
                </c:pt>
                <c:pt idx="34">
                  <c:v>0.94871</c:v>
                </c:pt>
                <c:pt idx="35">
                  <c:v>0.91717</c:v>
                </c:pt>
                <c:pt idx="36">
                  <c:v>0.93909</c:v>
                </c:pt>
                <c:pt idx="37">
                  <c:v>0.66479</c:v>
                </c:pt>
                <c:pt idx="38">
                  <c:v>0.62855</c:v>
                </c:pt>
                <c:pt idx="39">
                  <c:v>0.63955</c:v>
                </c:pt>
                <c:pt idx="40">
                  <c:v>0.97923</c:v>
                </c:pt>
                <c:pt idx="41">
                  <c:v>0.98307</c:v>
                </c:pt>
                <c:pt idx="42">
                  <c:v>0.96147</c:v>
                </c:pt>
                <c:pt idx="43">
                  <c:v>0.98986</c:v>
                </c:pt>
                <c:pt idx="44">
                  <c:v>0.99094</c:v>
                </c:pt>
                <c:pt idx="45">
                  <c:v>0.6699</c:v>
                </c:pt>
                <c:pt idx="46">
                  <c:v>0.63446</c:v>
                </c:pt>
                <c:pt idx="47">
                  <c:v>0.63442</c:v>
                </c:pt>
                <c:pt idx="48">
                  <c:v>0.9944</c:v>
                </c:pt>
                <c:pt idx="49">
                  <c:v>0.98862</c:v>
                </c:pt>
                <c:pt idx="50">
                  <c:v>0.96259</c:v>
                </c:pt>
                <c:pt idx="51">
                  <c:v>1.0048</c:v>
                </c:pt>
                <c:pt idx="52">
                  <c:v>0.94589</c:v>
                </c:pt>
                <c:pt idx="53">
                  <c:v>0.67445</c:v>
                </c:pt>
                <c:pt idx="54">
                  <c:v>0.63221</c:v>
                </c:pt>
                <c:pt idx="55">
                  <c:v>0.65875</c:v>
                </c:pt>
                <c:pt idx="56">
                  <c:v>0.98931</c:v>
                </c:pt>
                <c:pt idx="57">
                  <c:v>0.97624</c:v>
                </c:pt>
                <c:pt idx="58">
                  <c:v>0.97331</c:v>
                </c:pt>
                <c:pt idx="59">
                  <c:v>0.93087</c:v>
                </c:pt>
                <c:pt idx="60">
                  <c:v>0.93405</c:v>
                </c:pt>
                <c:pt idx="61">
                  <c:v>0.6693</c:v>
                </c:pt>
                <c:pt idx="62">
                  <c:v>0.6352</c:v>
                </c:pt>
                <c:pt idx="63">
                  <c:v>0.6405</c:v>
                </c:pt>
                <c:pt idx="64">
                  <c:v>0.99245</c:v>
                </c:pt>
                <c:pt idx="65">
                  <c:v>0.98778</c:v>
                </c:pt>
                <c:pt idx="66">
                  <c:v>1.0122</c:v>
                </c:pt>
                <c:pt idx="67">
                  <c:v>0.94612</c:v>
                </c:pt>
                <c:pt idx="68">
                  <c:v>1.23851</c:v>
                </c:pt>
                <c:pt idx="69">
                  <c:v>0.68023</c:v>
                </c:pt>
                <c:pt idx="70">
                  <c:v>0.63669</c:v>
                </c:pt>
              </c:numCache>
            </c:numRef>
          </c:yVal>
          <c:smooth val="0"/>
        </c:ser>
        <c:ser>
          <c:idx val="13"/>
          <c:order val="13"/>
          <c:tx>
            <c:strRef>
              <c:f>'report (2).csv'!$D$428</c:f>
              <c:strCache>
                <c:ptCount val="1"/>
                <c:pt idx="0">
                  <c:v>13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(2).csv'!$B$428:$B$498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(2).csv'!$C$428:$C$498</c:f>
              <c:numCache>
                <c:formatCode>General</c:formatCode>
                <c:ptCount val="71"/>
                <c:pt idx="0">
                  <c:v>14.11138</c:v>
                </c:pt>
                <c:pt idx="1">
                  <c:v>27.19655</c:v>
                </c:pt>
                <c:pt idx="2">
                  <c:v>27.05585</c:v>
                </c:pt>
                <c:pt idx="3">
                  <c:v>26.86798</c:v>
                </c:pt>
                <c:pt idx="4">
                  <c:v>29.01952</c:v>
                </c:pt>
                <c:pt idx="5">
                  <c:v>29.00189</c:v>
                </c:pt>
                <c:pt idx="6">
                  <c:v>29.46146</c:v>
                </c:pt>
                <c:pt idx="7">
                  <c:v>29.36506</c:v>
                </c:pt>
                <c:pt idx="8">
                  <c:v>27.75997</c:v>
                </c:pt>
                <c:pt idx="9">
                  <c:v>29.4829</c:v>
                </c:pt>
                <c:pt idx="10">
                  <c:v>29.84474</c:v>
                </c:pt>
                <c:pt idx="11">
                  <c:v>30.94583</c:v>
                </c:pt>
                <c:pt idx="12">
                  <c:v>30.07543</c:v>
                </c:pt>
                <c:pt idx="13">
                  <c:v>32.10724</c:v>
                </c:pt>
                <c:pt idx="14">
                  <c:v>29.33399</c:v>
                </c:pt>
                <c:pt idx="15">
                  <c:v>28.29973</c:v>
                </c:pt>
                <c:pt idx="16">
                  <c:v>31.30523</c:v>
                </c:pt>
                <c:pt idx="17">
                  <c:v>30.94865</c:v>
                </c:pt>
                <c:pt idx="18">
                  <c:v>30.93124</c:v>
                </c:pt>
                <c:pt idx="19">
                  <c:v>31.10114</c:v>
                </c:pt>
                <c:pt idx="20">
                  <c:v>31.41492</c:v>
                </c:pt>
                <c:pt idx="21">
                  <c:v>34.84372</c:v>
                </c:pt>
                <c:pt idx="22">
                  <c:v>31.43086</c:v>
                </c:pt>
                <c:pt idx="23">
                  <c:v>31.30449</c:v>
                </c:pt>
                <c:pt idx="24">
                  <c:v>30.87999</c:v>
                </c:pt>
                <c:pt idx="25">
                  <c:v>31.0222</c:v>
                </c:pt>
                <c:pt idx="26">
                  <c:v>30.03853</c:v>
                </c:pt>
                <c:pt idx="27">
                  <c:v>31.1335</c:v>
                </c:pt>
                <c:pt idx="28">
                  <c:v>30.8444</c:v>
                </c:pt>
                <c:pt idx="29">
                  <c:v>30.91193</c:v>
                </c:pt>
                <c:pt idx="30">
                  <c:v>31.29519</c:v>
                </c:pt>
                <c:pt idx="31">
                  <c:v>29.19513</c:v>
                </c:pt>
                <c:pt idx="32">
                  <c:v>29.87836</c:v>
                </c:pt>
                <c:pt idx="33">
                  <c:v>30.60897</c:v>
                </c:pt>
                <c:pt idx="34">
                  <c:v>29.52626</c:v>
                </c:pt>
                <c:pt idx="35">
                  <c:v>29.89072</c:v>
                </c:pt>
                <c:pt idx="36">
                  <c:v>32.64806</c:v>
                </c:pt>
                <c:pt idx="37">
                  <c:v>30.64553</c:v>
                </c:pt>
                <c:pt idx="38">
                  <c:v>30.58127</c:v>
                </c:pt>
                <c:pt idx="39">
                  <c:v>35.49651</c:v>
                </c:pt>
                <c:pt idx="40">
                  <c:v>35.72602</c:v>
                </c:pt>
                <c:pt idx="41">
                  <c:v>29.81191</c:v>
                </c:pt>
                <c:pt idx="42">
                  <c:v>29.85746</c:v>
                </c:pt>
                <c:pt idx="43">
                  <c:v>32.18128</c:v>
                </c:pt>
                <c:pt idx="44">
                  <c:v>33.38785999999999</c:v>
                </c:pt>
                <c:pt idx="45">
                  <c:v>30.11685</c:v>
                </c:pt>
                <c:pt idx="46">
                  <c:v>30.09</c:v>
                </c:pt>
                <c:pt idx="47">
                  <c:v>30.66447</c:v>
                </c:pt>
                <c:pt idx="48">
                  <c:v>31.70946</c:v>
                </c:pt>
                <c:pt idx="49">
                  <c:v>31.98529</c:v>
                </c:pt>
                <c:pt idx="50">
                  <c:v>31.46428</c:v>
                </c:pt>
                <c:pt idx="51">
                  <c:v>32.67123</c:v>
                </c:pt>
                <c:pt idx="52">
                  <c:v>32.43665</c:v>
                </c:pt>
                <c:pt idx="53">
                  <c:v>31.57322</c:v>
                </c:pt>
                <c:pt idx="54">
                  <c:v>31.88979</c:v>
                </c:pt>
                <c:pt idx="55">
                  <c:v>32.55428</c:v>
                </c:pt>
                <c:pt idx="56">
                  <c:v>32.97173</c:v>
                </c:pt>
                <c:pt idx="57">
                  <c:v>29.73293</c:v>
                </c:pt>
                <c:pt idx="58">
                  <c:v>32.53812</c:v>
                </c:pt>
                <c:pt idx="59">
                  <c:v>30.3389</c:v>
                </c:pt>
                <c:pt idx="60">
                  <c:v>33.30742</c:v>
                </c:pt>
                <c:pt idx="61">
                  <c:v>32.28369</c:v>
                </c:pt>
                <c:pt idx="62">
                  <c:v>32.21478</c:v>
                </c:pt>
                <c:pt idx="63">
                  <c:v>31.71871</c:v>
                </c:pt>
                <c:pt idx="64">
                  <c:v>31.23757</c:v>
                </c:pt>
                <c:pt idx="65">
                  <c:v>31.8303</c:v>
                </c:pt>
                <c:pt idx="66">
                  <c:v>32.42683</c:v>
                </c:pt>
                <c:pt idx="67">
                  <c:v>31.85431</c:v>
                </c:pt>
                <c:pt idx="68">
                  <c:v>40.43181</c:v>
                </c:pt>
                <c:pt idx="69">
                  <c:v>31.99546</c:v>
                </c:pt>
                <c:pt idx="70">
                  <c:v>32.07613</c:v>
                </c:pt>
              </c:numCache>
            </c:numRef>
          </c:yVal>
          <c:smooth val="0"/>
        </c:ser>
        <c:ser>
          <c:idx val="0"/>
          <c:order val="0"/>
          <c:tx>
            <c:strRef>
              <c:f>'report (2).csv'!$D$499</c:f>
              <c:strCache>
                <c:ptCount val="1"/>
                <c:pt idx="0">
                  <c:v>14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(2).csv'!$B$499:$B$569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(2).csv'!$C$499:$C$569</c:f>
              <c:numCache>
                <c:formatCode>General</c:formatCode>
                <c:ptCount val="71"/>
                <c:pt idx="0">
                  <c:v>0.09659</c:v>
                </c:pt>
                <c:pt idx="1">
                  <c:v>1.65927</c:v>
                </c:pt>
                <c:pt idx="2">
                  <c:v>1.0234</c:v>
                </c:pt>
                <c:pt idx="3">
                  <c:v>1.53351</c:v>
                </c:pt>
                <c:pt idx="4">
                  <c:v>1.15467</c:v>
                </c:pt>
                <c:pt idx="5">
                  <c:v>0.67741</c:v>
                </c:pt>
                <c:pt idx="6">
                  <c:v>0.61576</c:v>
                </c:pt>
                <c:pt idx="7">
                  <c:v>0.91922</c:v>
                </c:pt>
                <c:pt idx="8">
                  <c:v>1.26717</c:v>
                </c:pt>
                <c:pt idx="9">
                  <c:v>0.52958</c:v>
                </c:pt>
                <c:pt idx="10">
                  <c:v>0.74798</c:v>
                </c:pt>
                <c:pt idx="11">
                  <c:v>0.52212</c:v>
                </c:pt>
                <c:pt idx="12">
                  <c:v>0.64727</c:v>
                </c:pt>
                <c:pt idx="13">
                  <c:v>0.49213</c:v>
                </c:pt>
                <c:pt idx="14">
                  <c:v>0.65506</c:v>
                </c:pt>
                <c:pt idx="15">
                  <c:v>0.53108</c:v>
                </c:pt>
                <c:pt idx="16">
                  <c:v>0.44899</c:v>
                </c:pt>
                <c:pt idx="17">
                  <c:v>0.83527</c:v>
                </c:pt>
                <c:pt idx="18">
                  <c:v>0.74876</c:v>
                </c:pt>
                <c:pt idx="19">
                  <c:v>0.68071</c:v>
                </c:pt>
                <c:pt idx="20">
                  <c:v>0.64674</c:v>
                </c:pt>
                <c:pt idx="21">
                  <c:v>0.51712</c:v>
                </c:pt>
                <c:pt idx="22">
                  <c:v>0.66087</c:v>
                </c:pt>
                <c:pt idx="23">
                  <c:v>0.54789</c:v>
                </c:pt>
                <c:pt idx="24">
                  <c:v>0.46352</c:v>
                </c:pt>
                <c:pt idx="25">
                  <c:v>0.87129</c:v>
                </c:pt>
                <c:pt idx="26">
                  <c:v>0.75844</c:v>
                </c:pt>
                <c:pt idx="27">
                  <c:v>0.69493</c:v>
                </c:pt>
                <c:pt idx="28">
                  <c:v>0.68368</c:v>
                </c:pt>
                <c:pt idx="29">
                  <c:v>0.53343</c:v>
                </c:pt>
                <c:pt idx="30">
                  <c:v>0.66176</c:v>
                </c:pt>
                <c:pt idx="31">
                  <c:v>0.57764</c:v>
                </c:pt>
                <c:pt idx="32">
                  <c:v>0.49493</c:v>
                </c:pt>
                <c:pt idx="33">
                  <c:v>0.88987</c:v>
                </c:pt>
                <c:pt idx="34">
                  <c:v>0.77774</c:v>
                </c:pt>
                <c:pt idx="35">
                  <c:v>0.72385</c:v>
                </c:pt>
                <c:pt idx="36">
                  <c:v>0.65497</c:v>
                </c:pt>
                <c:pt idx="37">
                  <c:v>0.58135</c:v>
                </c:pt>
                <c:pt idx="38">
                  <c:v>0.66132</c:v>
                </c:pt>
                <c:pt idx="39">
                  <c:v>0.61186</c:v>
                </c:pt>
                <c:pt idx="40">
                  <c:v>0.56578</c:v>
                </c:pt>
                <c:pt idx="41">
                  <c:v>0.90388</c:v>
                </c:pt>
                <c:pt idx="42">
                  <c:v>0.79456</c:v>
                </c:pt>
                <c:pt idx="43">
                  <c:v>0.74581</c:v>
                </c:pt>
                <c:pt idx="44">
                  <c:v>0.68892</c:v>
                </c:pt>
                <c:pt idx="45">
                  <c:v>0.57058</c:v>
                </c:pt>
                <c:pt idx="46">
                  <c:v>0.6647</c:v>
                </c:pt>
                <c:pt idx="47">
                  <c:v>0.63615</c:v>
                </c:pt>
                <c:pt idx="48">
                  <c:v>0.51289</c:v>
                </c:pt>
                <c:pt idx="49">
                  <c:v>0.90408</c:v>
                </c:pt>
                <c:pt idx="50">
                  <c:v>0.80881</c:v>
                </c:pt>
                <c:pt idx="51">
                  <c:v>0.74071</c:v>
                </c:pt>
                <c:pt idx="52">
                  <c:v>0.66843</c:v>
                </c:pt>
                <c:pt idx="53">
                  <c:v>0.57231</c:v>
                </c:pt>
                <c:pt idx="54">
                  <c:v>0.7516</c:v>
                </c:pt>
                <c:pt idx="55">
                  <c:v>0.65777</c:v>
                </c:pt>
                <c:pt idx="56">
                  <c:v>0.50973</c:v>
                </c:pt>
                <c:pt idx="57">
                  <c:v>0.45273</c:v>
                </c:pt>
                <c:pt idx="58">
                  <c:v>0.80368</c:v>
                </c:pt>
                <c:pt idx="59">
                  <c:v>0.74842</c:v>
                </c:pt>
                <c:pt idx="60">
                  <c:v>0.69449</c:v>
                </c:pt>
                <c:pt idx="61">
                  <c:v>0.59445</c:v>
                </c:pt>
                <c:pt idx="62">
                  <c:v>0.45479</c:v>
                </c:pt>
                <c:pt idx="63">
                  <c:v>0.6486</c:v>
                </c:pt>
                <c:pt idx="64">
                  <c:v>0.5109</c:v>
                </c:pt>
                <c:pt idx="65">
                  <c:v>0.46183</c:v>
                </c:pt>
                <c:pt idx="66">
                  <c:v>0.83567</c:v>
                </c:pt>
                <c:pt idx="67">
                  <c:v>0.76764</c:v>
                </c:pt>
                <c:pt idx="68">
                  <c:v>0.73139</c:v>
                </c:pt>
                <c:pt idx="69">
                  <c:v>0.61457</c:v>
                </c:pt>
                <c:pt idx="70">
                  <c:v>0.47396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9233176"/>
        <c:axId val="2079240968"/>
      </c:scatterChart>
      <c:valAx>
        <c:axId val="2079233176"/>
        <c:scaling>
          <c:orientation val="minMax"/>
          <c:max val="3.5E6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Episodes (x1 Million)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9240968"/>
        <c:crosses val="autoZero"/>
        <c:crossBetween val="midCat"/>
        <c:dispUnits>
          <c:builtInUnit val="millions"/>
        </c:dispUnits>
      </c:valAx>
      <c:valAx>
        <c:axId val="2079240968"/>
        <c:scaling>
          <c:orientation val="minMax"/>
          <c:max val="50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Retrieval Time (msec)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9233176"/>
        <c:crosses val="autoZero"/>
        <c:crossBetween val="midCat"/>
      </c:valAx>
    </c:plotArea>
    <c:legend>
      <c:legendPos val="r"/>
      <c:layout/>
      <c:overlay val="0"/>
      <c:spPr>
        <a:ln>
          <a:solidFill>
            <a:srgbClr val="7F7F7F"/>
          </a:solidFill>
        </a:ln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strRef>
              <c:f>'report (4).csv'!$D$2</c:f>
              <c:strCache>
                <c:ptCount val="1"/>
                <c:pt idx="0">
                  <c:v>1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(4).csv'!$B$2:$B$72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(4).csv'!$C$2:$C$72</c:f>
              <c:numCache>
                <c:formatCode>General</c:formatCode>
                <c:ptCount val="71"/>
                <c:pt idx="0">
                  <c:v>0.06487</c:v>
                </c:pt>
                <c:pt idx="1">
                  <c:v>0.04636</c:v>
                </c:pt>
                <c:pt idx="2">
                  <c:v>0.04755</c:v>
                </c:pt>
                <c:pt idx="3">
                  <c:v>0.04721</c:v>
                </c:pt>
                <c:pt idx="4">
                  <c:v>0.04783</c:v>
                </c:pt>
                <c:pt idx="5">
                  <c:v>0.04811</c:v>
                </c:pt>
                <c:pt idx="6">
                  <c:v>0.04823</c:v>
                </c:pt>
                <c:pt idx="7">
                  <c:v>0.04847</c:v>
                </c:pt>
                <c:pt idx="8">
                  <c:v>0.04849</c:v>
                </c:pt>
                <c:pt idx="9">
                  <c:v>0.04862</c:v>
                </c:pt>
                <c:pt idx="10">
                  <c:v>0.0483</c:v>
                </c:pt>
                <c:pt idx="11">
                  <c:v>0.04865</c:v>
                </c:pt>
                <c:pt idx="12">
                  <c:v>0.04823</c:v>
                </c:pt>
                <c:pt idx="13">
                  <c:v>0.04812</c:v>
                </c:pt>
                <c:pt idx="14">
                  <c:v>0.04857</c:v>
                </c:pt>
                <c:pt idx="15">
                  <c:v>0.04871</c:v>
                </c:pt>
                <c:pt idx="16">
                  <c:v>0.0487</c:v>
                </c:pt>
                <c:pt idx="17">
                  <c:v>0.04838</c:v>
                </c:pt>
                <c:pt idx="18">
                  <c:v>0.04843</c:v>
                </c:pt>
                <c:pt idx="19">
                  <c:v>0.04852</c:v>
                </c:pt>
                <c:pt idx="20">
                  <c:v>0.04855</c:v>
                </c:pt>
                <c:pt idx="21">
                  <c:v>0.04913</c:v>
                </c:pt>
                <c:pt idx="22">
                  <c:v>0.04864</c:v>
                </c:pt>
                <c:pt idx="23">
                  <c:v>0.04903</c:v>
                </c:pt>
                <c:pt idx="24">
                  <c:v>0.04837</c:v>
                </c:pt>
                <c:pt idx="25">
                  <c:v>0.04859</c:v>
                </c:pt>
                <c:pt idx="26">
                  <c:v>0.04928</c:v>
                </c:pt>
                <c:pt idx="27">
                  <c:v>0.04875</c:v>
                </c:pt>
                <c:pt idx="28">
                  <c:v>0.0492</c:v>
                </c:pt>
                <c:pt idx="29">
                  <c:v>0.06694</c:v>
                </c:pt>
                <c:pt idx="30">
                  <c:v>0.04899</c:v>
                </c:pt>
                <c:pt idx="31">
                  <c:v>0.04907</c:v>
                </c:pt>
                <c:pt idx="32">
                  <c:v>0.04873</c:v>
                </c:pt>
                <c:pt idx="33">
                  <c:v>0.04956</c:v>
                </c:pt>
                <c:pt idx="34">
                  <c:v>0.04947</c:v>
                </c:pt>
                <c:pt idx="35">
                  <c:v>0.04905</c:v>
                </c:pt>
                <c:pt idx="36">
                  <c:v>0.04883</c:v>
                </c:pt>
                <c:pt idx="37">
                  <c:v>0.04997</c:v>
                </c:pt>
                <c:pt idx="38">
                  <c:v>0.04892</c:v>
                </c:pt>
                <c:pt idx="39">
                  <c:v>0.04915</c:v>
                </c:pt>
                <c:pt idx="40">
                  <c:v>0.04935</c:v>
                </c:pt>
                <c:pt idx="41">
                  <c:v>0.04883</c:v>
                </c:pt>
                <c:pt idx="42">
                  <c:v>0.04923</c:v>
                </c:pt>
                <c:pt idx="43">
                  <c:v>0.04887</c:v>
                </c:pt>
                <c:pt idx="44">
                  <c:v>0.04932</c:v>
                </c:pt>
                <c:pt idx="45">
                  <c:v>0.0491</c:v>
                </c:pt>
                <c:pt idx="46">
                  <c:v>0.04996</c:v>
                </c:pt>
                <c:pt idx="47">
                  <c:v>0.04915</c:v>
                </c:pt>
                <c:pt idx="48">
                  <c:v>0.0491</c:v>
                </c:pt>
                <c:pt idx="49">
                  <c:v>0.04935</c:v>
                </c:pt>
                <c:pt idx="50">
                  <c:v>0.04956</c:v>
                </c:pt>
                <c:pt idx="51">
                  <c:v>0.04969</c:v>
                </c:pt>
                <c:pt idx="52">
                  <c:v>0.04989</c:v>
                </c:pt>
                <c:pt idx="53">
                  <c:v>0.04976</c:v>
                </c:pt>
                <c:pt idx="54">
                  <c:v>0.04943</c:v>
                </c:pt>
                <c:pt idx="55">
                  <c:v>0.04986</c:v>
                </c:pt>
                <c:pt idx="56">
                  <c:v>0.04968</c:v>
                </c:pt>
                <c:pt idx="57">
                  <c:v>0.05359</c:v>
                </c:pt>
                <c:pt idx="58">
                  <c:v>0.04996</c:v>
                </c:pt>
                <c:pt idx="59">
                  <c:v>0.0521</c:v>
                </c:pt>
                <c:pt idx="60">
                  <c:v>0.05087</c:v>
                </c:pt>
                <c:pt idx="61">
                  <c:v>0.04994</c:v>
                </c:pt>
                <c:pt idx="62">
                  <c:v>0.05019</c:v>
                </c:pt>
                <c:pt idx="63">
                  <c:v>0.04988</c:v>
                </c:pt>
                <c:pt idx="64">
                  <c:v>0.05064</c:v>
                </c:pt>
                <c:pt idx="65">
                  <c:v>0.05055</c:v>
                </c:pt>
                <c:pt idx="66">
                  <c:v>0.05018</c:v>
                </c:pt>
                <c:pt idx="67">
                  <c:v>0.05049</c:v>
                </c:pt>
                <c:pt idx="68">
                  <c:v>0.05152</c:v>
                </c:pt>
                <c:pt idx="69">
                  <c:v>0.05064</c:v>
                </c:pt>
                <c:pt idx="70">
                  <c:v>0.05044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'report (4).csv'!$D$499</c:f>
              <c:strCache>
                <c:ptCount val="1"/>
                <c:pt idx="0">
                  <c:v>2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(4).csv'!$B$499:$B$569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(4).csv'!$C$499:$C$569</c:f>
              <c:numCache>
                <c:formatCode>General</c:formatCode>
                <c:ptCount val="71"/>
                <c:pt idx="0">
                  <c:v>0.16581</c:v>
                </c:pt>
                <c:pt idx="1">
                  <c:v>0.12796</c:v>
                </c:pt>
                <c:pt idx="2">
                  <c:v>0.12997</c:v>
                </c:pt>
                <c:pt idx="3">
                  <c:v>0.1342</c:v>
                </c:pt>
                <c:pt idx="4">
                  <c:v>0.13363</c:v>
                </c:pt>
                <c:pt idx="5">
                  <c:v>0.13361</c:v>
                </c:pt>
                <c:pt idx="6">
                  <c:v>0.13314</c:v>
                </c:pt>
                <c:pt idx="7">
                  <c:v>0.13441</c:v>
                </c:pt>
                <c:pt idx="8">
                  <c:v>0.13434</c:v>
                </c:pt>
                <c:pt idx="9">
                  <c:v>0.13418</c:v>
                </c:pt>
                <c:pt idx="10">
                  <c:v>0.13461</c:v>
                </c:pt>
                <c:pt idx="11">
                  <c:v>0.13402</c:v>
                </c:pt>
                <c:pt idx="12">
                  <c:v>0.13437</c:v>
                </c:pt>
                <c:pt idx="13">
                  <c:v>0.13446</c:v>
                </c:pt>
                <c:pt idx="14">
                  <c:v>0.13449</c:v>
                </c:pt>
                <c:pt idx="15">
                  <c:v>0.13514</c:v>
                </c:pt>
                <c:pt idx="16">
                  <c:v>0.13457</c:v>
                </c:pt>
                <c:pt idx="17">
                  <c:v>0.13629</c:v>
                </c:pt>
                <c:pt idx="18">
                  <c:v>0.13583</c:v>
                </c:pt>
                <c:pt idx="19">
                  <c:v>0.13497</c:v>
                </c:pt>
                <c:pt idx="20">
                  <c:v>0.13488</c:v>
                </c:pt>
                <c:pt idx="21">
                  <c:v>0.13618</c:v>
                </c:pt>
                <c:pt idx="22">
                  <c:v>0.13714</c:v>
                </c:pt>
                <c:pt idx="23">
                  <c:v>0.13605</c:v>
                </c:pt>
                <c:pt idx="24">
                  <c:v>0.13617</c:v>
                </c:pt>
                <c:pt idx="25">
                  <c:v>0.13532</c:v>
                </c:pt>
                <c:pt idx="26">
                  <c:v>0.1355</c:v>
                </c:pt>
                <c:pt idx="27">
                  <c:v>0.13576</c:v>
                </c:pt>
                <c:pt idx="28">
                  <c:v>0.13696</c:v>
                </c:pt>
                <c:pt idx="29">
                  <c:v>0.14086</c:v>
                </c:pt>
                <c:pt idx="30">
                  <c:v>0.13585</c:v>
                </c:pt>
                <c:pt idx="31">
                  <c:v>0.13907</c:v>
                </c:pt>
                <c:pt idx="32">
                  <c:v>0.13673</c:v>
                </c:pt>
                <c:pt idx="33">
                  <c:v>0.13651</c:v>
                </c:pt>
                <c:pt idx="34">
                  <c:v>0.13798</c:v>
                </c:pt>
                <c:pt idx="35">
                  <c:v>0.1366</c:v>
                </c:pt>
                <c:pt idx="36">
                  <c:v>0.13646</c:v>
                </c:pt>
                <c:pt idx="37">
                  <c:v>0.13619</c:v>
                </c:pt>
                <c:pt idx="38">
                  <c:v>0.13722</c:v>
                </c:pt>
                <c:pt idx="39">
                  <c:v>0.13706</c:v>
                </c:pt>
                <c:pt idx="40">
                  <c:v>0.13709</c:v>
                </c:pt>
                <c:pt idx="41">
                  <c:v>0.13636</c:v>
                </c:pt>
                <c:pt idx="42">
                  <c:v>0.13667</c:v>
                </c:pt>
                <c:pt idx="43">
                  <c:v>0.13658</c:v>
                </c:pt>
                <c:pt idx="44">
                  <c:v>0.1366</c:v>
                </c:pt>
                <c:pt idx="45">
                  <c:v>0.13693</c:v>
                </c:pt>
                <c:pt idx="46">
                  <c:v>0.13979</c:v>
                </c:pt>
                <c:pt idx="47">
                  <c:v>0.13713</c:v>
                </c:pt>
                <c:pt idx="48">
                  <c:v>0.13784</c:v>
                </c:pt>
                <c:pt idx="49">
                  <c:v>0.13692</c:v>
                </c:pt>
                <c:pt idx="50">
                  <c:v>0.13823</c:v>
                </c:pt>
                <c:pt idx="51">
                  <c:v>0.13797</c:v>
                </c:pt>
                <c:pt idx="52">
                  <c:v>0.13729</c:v>
                </c:pt>
                <c:pt idx="53">
                  <c:v>0.13834</c:v>
                </c:pt>
                <c:pt idx="54">
                  <c:v>0.13853</c:v>
                </c:pt>
                <c:pt idx="55">
                  <c:v>0.13986</c:v>
                </c:pt>
                <c:pt idx="56">
                  <c:v>0.13967</c:v>
                </c:pt>
                <c:pt idx="57">
                  <c:v>0.14564</c:v>
                </c:pt>
                <c:pt idx="58">
                  <c:v>0.14005</c:v>
                </c:pt>
                <c:pt idx="59">
                  <c:v>0.14062</c:v>
                </c:pt>
                <c:pt idx="60">
                  <c:v>0.14308</c:v>
                </c:pt>
                <c:pt idx="61">
                  <c:v>0.13859</c:v>
                </c:pt>
                <c:pt idx="62">
                  <c:v>0.13869</c:v>
                </c:pt>
                <c:pt idx="63">
                  <c:v>0.13946</c:v>
                </c:pt>
                <c:pt idx="64">
                  <c:v>0.1397</c:v>
                </c:pt>
                <c:pt idx="65">
                  <c:v>0.14026</c:v>
                </c:pt>
                <c:pt idx="66">
                  <c:v>0.13977</c:v>
                </c:pt>
                <c:pt idx="67">
                  <c:v>0.14112</c:v>
                </c:pt>
                <c:pt idx="68">
                  <c:v>0.14236</c:v>
                </c:pt>
                <c:pt idx="69">
                  <c:v>0.14004</c:v>
                </c:pt>
                <c:pt idx="70">
                  <c:v>0.13932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'report (4).csv'!$D$570</c:f>
              <c:strCache>
                <c:ptCount val="1"/>
                <c:pt idx="0">
                  <c:v>3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(4).csv'!$B$570:$B$640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(4).csv'!$C$570:$C$640</c:f>
              <c:numCache>
                <c:formatCode>General</c:formatCode>
                <c:ptCount val="71"/>
                <c:pt idx="0">
                  <c:v>0.11469</c:v>
                </c:pt>
                <c:pt idx="1">
                  <c:v>0.13252</c:v>
                </c:pt>
                <c:pt idx="2">
                  <c:v>0.13234</c:v>
                </c:pt>
                <c:pt idx="3">
                  <c:v>0.13474</c:v>
                </c:pt>
                <c:pt idx="4">
                  <c:v>0.13542</c:v>
                </c:pt>
                <c:pt idx="5">
                  <c:v>0.13559</c:v>
                </c:pt>
                <c:pt idx="6">
                  <c:v>0.13507</c:v>
                </c:pt>
                <c:pt idx="7">
                  <c:v>0.13587</c:v>
                </c:pt>
                <c:pt idx="8">
                  <c:v>0.13682</c:v>
                </c:pt>
                <c:pt idx="9">
                  <c:v>0.13652</c:v>
                </c:pt>
                <c:pt idx="10">
                  <c:v>0.13649</c:v>
                </c:pt>
                <c:pt idx="11">
                  <c:v>0.13712</c:v>
                </c:pt>
                <c:pt idx="12">
                  <c:v>0.13659</c:v>
                </c:pt>
                <c:pt idx="13">
                  <c:v>0.13675</c:v>
                </c:pt>
                <c:pt idx="14">
                  <c:v>0.13708</c:v>
                </c:pt>
                <c:pt idx="15">
                  <c:v>0.13794</c:v>
                </c:pt>
                <c:pt idx="16">
                  <c:v>0.13749</c:v>
                </c:pt>
                <c:pt idx="17">
                  <c:v>0.13817</c:v>
                </c:pt>
                <c:pt idx="18">
                  <c:v>0.13822</c:v>
                </c:pt>
                <c:pt idx="19">
                  <c:v>0.13806</c:v>
                </c:pt>
                <c:pt idx="20">
                  <c:v>0.13693</c:v>
                </c:pt>
                <c:pt idx="21">
                  <c:v>0.13901</c:v>
                </c:pt>
                <c:pt idx="22">
                  <c:v>0.13855</c:v>
                </c:pt>
                <c:pt idx="23">
                  <c:v>0.13832</c:v>
                </c:pt>
                <c:pt idx="24">
                  <c:v>0.13833</c:v>
                </c:pt>
                <c:pt idx="25">
                  <c:v>0.13898</c:v>
                </c:pt>
                <c:pt idx="26">
                  <c:v>0.13852</c:v>
                </c:pt>
                <c:pt idx="27">
                  <c:v>0.13858</c:v>
                </c:pt>
                <c:pt idx="28">
                  <c:v>0.13799</c:v>
                </c:pt>
                <c:pt idx="29">
                  <c:v>0.1581</c:v>
                </c:pt>
                <c:pt idx="30">
                  <c:v>0.13961</c:v>
                </c:pt>
                <c:pt idx="31">
                  <c:v>0.13981</c:v>
                </c:pt>
                <c:pt idx="32">
                  <c:v>0.13851</c:v>
                </c:pt>
                <c:pt idx="33">
                  <c:v>0.1394</c:v>
                </c:pt>
                <c:pt idx="34">
                  <c:v>0.14066</c:v>
                </c:pt>
                <c:pt idx="35">
                  <c:v>0.13849</c:v>
                </c:pt>
                <c:pt idx="36">
                  <c:v>0.13894</c:v>
                </c:pt>
                <c:pt idx="37">
                  <c:v>0.14038</c:v>
                </c:pt>
                <c:pt idx="38">
                  <c:v>0.14051</c:v>
                </c:pt>
                <c:pt idx="39">
                  <c:v>0.13918</c:v>
                </c:pt>
                <c:pt idx="40">
                  <c:v>0.13875</c:v>
                </c:pt>
                <c:pt idx="41">
                  <c:v>0.13849</c:v>
                </c:pt>
                <c:pt idx="42">
                  <c:v>0.139</c:v>
                </c:pt>
                <c:pt idx="43">
                  <c:v>0.13863</c:v>
                </c:pt>
                <c:pt idx="44">
                  <c:v>0.1388</c:v>
                </c:pt>
                <c:pt idx="45">
                  <c:v>0.13861</c:v>
                </c:pt>
                <c:pt idx="46">
                  <c:v>0.14286</c:v>
                </c:pt>
                <c:pt idx="47">
                  <c:v>0.14013</c:v>
                </c:pt>
                <c:pt idx="48">
                  <c:v>0.13927</c:v>
                </c:pt>
                <c:pt idx="49">
                  <c:v>0.13978</c:v>
                </c:pt>
                <c:pt idx="50">
                  <c:v>0.14197</c:v>
                </c:pt>
                <c:pt idx="51">
                  <c:v>0.13987</c:v>
                </c:pt>
                <c:pt idx="52">
                  <c:v>0.14019</c:v>
                </c:pt>
                <c:pt idx="53">
                  <c:v>0.14035</c:v>
                </c:pt>
                <c:pt idx="54">
                  <c:v>0.14135</c:v>
                </c:pt>
                <c:pt idx="55">
                  <c:v>0.14304</c:v>
                </c:pt>
                <c:pt idx="56">
                  <c:v>0.1442</c:v>
                </c:pt>
                <c:pt idx="57">
                  <c:v>0.14989</c:v>
                </c:pt>
                <c:pt idx="58">
                  <c:v>0.14188</c:v>
                </c:pt>
                <c:pt idx="59">
                  <c:v>0.14285</c:v>
                </c:pt>
                <c:pt idx="60">
                  <c:v>0.14444</c:v>
                </c:pt>
                <c:pt idx="61">
                  <c:v>0.14088</c:v>
                </c:pt>
                <c:pt idx="62">
                  <c:v>0.14137</c:v>
                </c:pt>
                <c:pt idx="63">
                  <c:v>0.14118</c:v>
                </c:pt>
                <c:pt idx="64">
                  <c:v>0.14149</c:v>
                </c:pt>
                <c:pt idx="65">
                  <c:v>0.14181</c:v>
                </c:pt>
                <c:pt idx="66">
                  <c:v>0.14216</c:v>
                </c:pt>
                <c:pt idx="67">
                  <c:v>0.14217</c:v>
                </c:pt>
                <c:pt idx="68">
                  <c:v>0.14635</c:v>
                </c:pt>
                <c:pt idx="69">
                  <c:v>0.14215</c:v>
                </c:pt>
                <c:pt idx="70">
                  <c:v>0.14208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'report (4).csv'!$D$641</c:f>
              <c:strCache>
                <c:ptCount val="1"/>
                <c:pt idx="0">
                  <c:v>4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(4).csv'!$B$641:$B$711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(4).csv'!$C$641:$C$711</c:f>
              <c:numCache>
                <c:formatCode>General</c:formatCode>
                <c:ptCount val="71"/>
                <c:pt idx="0">
                  <c:v>0.11453</c:v>
                </c:pt>
                <c:pt idx="1">
                  <c:v>0.12934</c:v>
                </c:pt>
                <c:pt idx="2">
                  <c:v>0.13216</c:v>
                </c:pt>
                <c:pt idx="3">
                  <c:v>0.1346</c:v>
                </c:pt>
                <c:pt idx="4">
                  <c:v>0.13548</c:v>
                </c:pt>
                <c:pt idx="5">
                  <c:v>0.13638</c:v>
                </c:pt>
                <c:pt idx="6">
                  <c:v>0.13535</c:v>
                </c:pt>
                <c:pt idx="7">
                  <c:v>0.13674</c:v>
                </c:pt>
                <c:pt idx="8">
                  <c:v>0.13637</c:v>
                </c:pt>
                <c:pt idx="9">
                  <c:v>0.1373</c:v>
                </c:pt>
                <c:pt idx="10">
                  <c:v>0.136</c:v>
                </c:pt>
                <c:pt idx="11">
                  <c:v>0.13685</c:v>
                </c:pt>
                <c:pt idx="12">
                  <c:v>0.13631</c:v>
                </c:pt>
                <c:pt idx="13">
                  <c:v>0.13739</c:v>
                </c:pt>
                <c:pt idx="14">
                  <c:v>0.13813</c:v>
                </c:pt>
                <c:pt idx="15">
                  <c:v>0.1372</c:v>
                </c:pt>
                <c:pt idx="16">
                  <c:v>0.13621</c:v>
                </c:pt>
                <c:pt idx="17">
                  <c:v>0.13832</c:v>
                </c:pt>
                <c:pt idx="18">
                  <c:v>0.13808</c:v>
                </c:pt>
                <c:pt idx="19">
                  <c:v>0.13812</c:v>
                </c:pt>
                <c:pt idx="20">
                  <c:v>0.13716</c:v>
                </c:pt>
                <c:pt idx="21">
                  <c:v>0.13864</c:v>
                </c:pt>
                <c:pt idx="22">
                  <c:v>0.13873</c:v>
                </c:pt>
                <c:pt idx="23">
                  <c:v>0.13778</c:v>
                </c:pt>
                <c:pt idx="24">
                  <c:v>0.13812</c:v>
                </c:pt>
                <c:pt idx="25">
                  <c:v>0.13788</c:v>
                </c:pt>
                <c:pt idx="26">
                  <c:v>0.13751</c:v>
                </c:pt>
                <c:pt idx="27">
                  <c:v>0.13844</c:v>
                </c:pt>
                <c:pt idx="28">
                  <c:v>0.13857</c:v>
                </c:pt>
                <c:pt idx="29">
                  <c:v>0.14006</c:v>
                </c:pt>
                <c:pt idx="30">
                  <c:v>0.13816</c:v>
                </c:pt>
                <c:pt idx="31">
                  <c:v>0.14057</c:v>
                </c:pt>
                <c:pt idx="32">
                  <c:v>0.13896</c:v>
                </c:pt>
                <c:pt idx="33">
                  <c:v>0.13965</c:v>
                </c:pt>
                <c:pt idx="34">
                  <c:v>0.14071</c:v>
                </c:pt>
                <c:pt idx="35">
                  <c:v>0.14009</c:v>
                </c:pt>
                <c:pt idx="36">
                  <c:v>0.13909</c:v>
                </c:pt>
                <c:pt idx="37">
                  <c:v>0.13886</c:v>
                </c:pt>
                <c:pt idx="38">
                  <c:v>0.13853</c:v>
                </c:pt>
                <c:pt idx="39">
                  <c:v>0.13905</c:v>
                </c:pt>
                <c:pt idx="40">
                  <c:v>0.13962</c:v>
                </c:pt>
                <c:pt idx="41">
                  <c:v>0.13866</c:v>
                </c:pt>
                <c:pt idx="42">
                  <c:v>0.13943</c:v>
                </c:pt>
                <c:pt idx="43">
                  <c:v>0.139</c:v>
                </c:pt>
                <c:pt idx="44">
                  <c:v>0.13932</c:v>
                </c:pt>
                <c:pt idx="45">
                  <c:v>0.13901</c:v>
                </c:pt>
                <c:pt idx="46">
                  <c:v>0.14409</c:v>
                </c:pt>
                <c:pt idx="47">
                  <c:v>0.13928</c:v>
                </c:pt>
                <c:pt idx="48">
                  <c:v>0.13886</c:v>
                </c:pt>
                <c:pt idx="49">
                  <c:v>0.13994</c:v>
                </c:pt>
                <c:pt idx="50">
                  <c:v>0.14082</c:v>
                </c:pt>
                <c:pt idx="51">
                  <c:v>0.14054</c:v>
                </c:pt>
                <c:pt idx="52">
                  <c:v>0.13959</c:v>
                </c:pt>
                <c:pt idx="53">
                  <c:v>0.14029</c:v>
                </c:pt>
                <c:pt idx="54">
                  <c:v>0.14098</c:v>
                </c:pt>
                <c:pt idx="55">
                  <c:v>0.14207</c:v>
                </c:pt>
                <c:pt idx="56">
                  <c:v>0.14478</c:v>
                </c:pt>
                <c:pt idx="57">
                  <c:v>0.14993</c:v>
                </c:pt>
                <c:pt idx="58">
                  <c:v>0.14181</c:v>
                </c:pt>
                <c:pt idx="59">
                  <c:v>0.14312</c:v>
                </c:pt>
                <c:pt idx="60">
                  <c:v>0.15076</c:v>
                </c:pt>
                <c:pt idx="61">
                  <c:v>0.14064</c:v>
                </c:pt>
                <c:pt idx="62">
                  <c:v>0.14155</c:v>
                </c:pt>
                <c:pt idx="63">
                  <c:v>0.1416</c:v>
                </c:pt>
                <c:pt idx="64">
                  <c:v>0.14168</c:v>
                </c:pt>
                <c:pt idx="65">
                  <c:v>0.14226</c:v>
                </c:pt>
                <c:pt idx="66">
                  <c:v>0.14101</c:v>
                </c:pt>
                <c:pt idx="67">
                  <c:v>0.14305</c:v>
                </c:pt>
                <c:pt idx="68">
                  <c:v>0.14404</c:v>
                </c:pt>
                <c:pt idx="69">
                  <c:v>0.14118</c:v>
                </c:pt>
                <c:pt idx="70">
                  <c:v>0.14098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'report (4).csv'!$D$712</c:f>
              <c:strCache>
                <c:ptCount val="1"/>
                <c:pt idx="0">
                  <c:v>5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(4).csv'!$B$712:$B$782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(4).csv'!$C$712:$C$782</c:f>
              <c:numCache>
                <c:formatCode>General</c:formatCode>
                <c:ptCount val="71"/>
                <c:pt idx="0">
                  <c:v>0.12341</c:v>
                </c:pt>
                <c:pt idx="1">
                  <c:v>0.17587</c:v>
                </c:pt>
                <c:pt idx="2">
                  <c:v>0.17425</c:v>
                </c:pt>
                <c:pt idx="3">
                  <c:v>0.17744</c:v>
                </c:pt>
                <c:pt idx="4">
                  <c:v>0.18494</c:v>
                </c:pt>
                <c:pt idx="5">
                  <c:v>0.18253</c:v>
                </c:pt>
                <c:pt idx="6">
                  <c:v>0.18187</c:v>
                </c:pt>
                <c:pt idx="7">
                  <c:v>0.18743</c:v>
                </c:pt>
                <c:pt idx="8">
                  <c:v>0.18254</c:v>
                </c:pt>
                <c:pt idx="9">
                  <c:v>0.18366</c:v>
                </c:pt>
                <c:pt idx="10">
                  <c:v>0.18277</c:v>
                </c:pt>
                <c:pt idx="11">
                  <c:v>0.18013</c:v>
                </c:pt>
                <c:pt idx="12">
                  <c:v>0.18039</c:v>
                </c:pt>
                <c:pt idx="13">
                  <c:v>0.18966</c:v>
                </c:pt>
                <c:pt idx="14">
                  <c:v>0.18524</c:v>
                </c:pt>
                <c:pt idx="15">
                  <c:v>0.19117</c:v>
                </c:pt>
                <c:pt idx="16">
                  <c:v>0.18154</c:v>
                </c:pt>
                <c:pt idx="17">
                  <c:v>0.18304</c:v>
                </c:pt>
                <c:pt idx="18">
                  <c:v>0.18541</c:v>
                </c:pt>
                <c:pt idx="19">
                  <c:v>0.19184</c:v>
                </c:pt>
                <c:pt idx="20">
                  <c:v>0.1896</c:v>
                </c:pt>
                <c:pt idx="21">
                  <c:v>0.18329</c:v>
                </c:pt>
                <c:pt idx="22">
                  <c:v>0.19352</c:v>
                </c:pt>
                <c:pt idx="23">
                  <c:v>0.18575</c:v>
                </c:pt>
                <c:pt idx="24">
                  <c:v>0.18278</c:v>
                </c:pt>
                <c:pt idx="25">
                  <c:v>0.18511</c:v>
                </c:pt>
                <c:pt idx="26">
                  <c:v>0.18548</c:v>
                </c:pt>
                <c:pt idx="27">
                  <c:v>0.19253</c:v>
                </c:pt>
                <c:pt idx="28">
                  <c:v>0.19334</c:v>
                </c:pt>
                <c:pt idx="29">
                  <c:v>0.20707</c:v>
                </c:pt>
                <c:pt idx="30">
                  <c:v>0.19216</c:v>
                </c:pt>
                <c:pt idx="31">
                  <c:v>0.20117</c:v>
                </c:pt>
                <c:pt idx="32">
                  <c:v>0.1856</c:v>
                </c:pt>
                <c:pt idx="33">
                  <c:v>0.19328</c:v>
                </c:pt>
                <c:pt idx="34">
                  <c:v>0.19183</c:v>
                </c:pt>
                <c:pt idx="35">
                  <c:v>0.18719</c:v>
                </c:pt>
                <c:pt idx="36">
                  <c:v>0.18412</c:v>
                </c:pt>
                <c:pt idx="37">
                  <c:v>0.19366</c:v>
                </c:pt>
                <c:pt idx="38">
                  <c:v>0.18396</c:v>
                </c:pt>
                <c:pt idx="39">
                  <c:v>0.18391</c:v>
                </c:pt>
                <c:pt idx="40">
                  <c:v>0.18941</c:v>
                </c:pt>
                <c:pt idx="41">
                  <c:v>0.18287</c:v>
                </c:pt>
                <c:pt idx="42">
                  <c:v>0.18409</c:v>
                </c:pt>
                <c:pt idx="43">
                  <c:v>0.19292</c:v>
                </c:pt>
                <c:pt idx="44">
                  <c:v>0.18918</c:v>
                </c:pt>
                <c:pt idx="45">
                  <c:v>0.19172</c:v>
                </c:pt>
                <c:pt idx="46">
                  <c:v>0.19636</c:v>
                </c:pt>
                <c:pt idx="47">
                  <c:v>0.18397</c:v>
                </c:pt>
                <c:pt idx="48">
                  <c:v>0.19359</c:v>
                </c:pt>
                <c:pt idx="49">
                  <c:v>0.19147</c:v>
                </c:pt>
                <c:pt idx="50">
                  <c:v>0.18798</c:v>
                </c:pt>
                <c:pt idx="51">
                  <c:v>0.1994</c:v>
                </c:pt>
                <c:pt idx="52">
                  <c:v>0.20308</c:v>
                </c:pt>
                <c:pt idx="53">
                  <c:v>0.19432</c:v>
                </c:pt>
                <c:pt idx="54">
                  <c:v>0.18596</c:v>
                </c:pt>
                <c:pt idx="55">
                  <c:v>0.19456</c:v>
                </c:pt>
                <c:pt idx="56">
                  <c:v>0.19099</c:v>
                </c:pt>
                <c:pt idx="57">
                  <c:v>0.20008</c:v>
                </c:pt>
                <c:pt idx="58">
                  <c:v>0.18714</c:v>
                </c:pt>
                <c:pt idx="59">
                  <c:v>0.18843</c:v>
                </c:pt>
                <c:pt idx="60">
                  <c:v>0.20318</c:v>
                </c:pt>
                <c:pt idx="61">
                  <c:v>0.18586</c:v>
                </c:pt>
                <c:pt idx="62">
                  <c:v>0.19623</c:v>
                </c:pt>
                <c:pt idx="63">
                  <c:v>0.19589</c:v>
                </c:pt>
                <c:pt idx="64">
                  <c:v>0.19072</c:v>
                </c:pt>
                <c:pt idx="65">
                  <c:v>0.19281</c:v>
                </c:pt>
                <c:pt idx="66">
                  <c:v>0.19422</c:v>
                </c:pt>
                <c:pt idx="67">
                  <c:v>0.1946</c:v>
                </c:pt>
                <c:pt idx="68">
                  <c:v>0.19295</c:v>
                </c:pt>
                <c:pt idx="69">
                  <c:v>0.18768</c:v>
                </c:pt>
                <c:pt idx="70">
                  <c:v>0.18747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'report (4).csv'!$D$783</c:f>
              <c:strCache>
                <c:ptCount val="1"/>
                <c:pt idx="0">
                  <c:v>6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(4).csv'!$B$783:$B$853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(4).csv'!$C$783:$C$853</c:f>
              <c:numCache>
                <c:formatCode>General</c:formatCode>
                <c:ptCount val="71"/>
                <c:pt idx="0">
                  <c:v>0.11528</c:v>
                </c:pt>
                <c:pt idx="1">
                  <c:v>0.13042</c:v>
                </c:pt>
                <c:pt idx="2">
                  <c:v>0.13239</c:v>
                </c:pt>
                <c:pt idx="3">
                  <c:v>0.13462</c:v>
                </c:pt>
                <c:pt idx="4">
                  <c:v>0.13687</c:v>
                </c:pt>
                <c:pt idx="5">
                  <c:v>0.13782</c:v>
                </c:pt>
                <c:pt idx="6">
                  <c:v>0.13592</c:v>
                </c:pt>
                <c:pt idx="7">
                  <c:v>0.13726</c:v>
                </c:pt>
                <c:pt idx="8">
                  <c:v>0.13764</c:v>
                </c:pt>
                <c:pt idx="9">
                  <c:v>0.13792</c:v>
                </c:pt>
                <c:pt idx="10">
                  <c:v>0.13673</c:v>
                </c:pt>
                <c:pt idx="11">
                  <c:v>0.13674</c:v>
                </c:pt>
                <c:pt idx="12">
                  <c:v>0.13886</c:v>
                </c:pt>
                <c:pt idx="13">
                  <c:v>0.13753</c:v>
                </c:pt>
                <c:pt idx="14">
                  <c:v>0.13881</c:v>
                </c:pt>
                <c:pt idx="15">
                  <c:v>0.13813</c:v>
                </c:pt>
                <c:pt idx="16">
                  <c:v>0.1374</c:v>
                </c:pt>
                <c:pt idx="17">
                  <c:v>0.13849</c:v>
                </c:pt>
                <c:pt idx="18">
                  <c:v>0.13826</c:v>
                </c:pt>
                <c:pt idx="19">
                  <c:v>0.13841</c:v>
                </c:pt>
                <c:pt idx="20">
                  <c:v>0.13808</c:v>
                </c:pt>
                <c:pt idx="21">
                  <c:v>0.13865</c:v>
                </c:pt>
                <c:pt idx="22">
                  <c:v>0.14183</c:v>
                </c:pt>
                <c:pt idx="23">
                  <c:v>0.13989</c:v>
                </c:pt>
                <c:pt idx="24">
                  <c:v>0.13948</c:v>
                </c:pt>
                <c:pt idx="25">
                  <c:v>0.13756</c:v>
                </c:pt>
                <c:pt idx="26">
                  <c:v>0.13947</c:v>
                </c:pt>
                <c:pt idx="27">
                  <c:v>0.13977</c:v>
                </c:pt>
                <c:pt idx="28">
                  <c:v>0.13918</c:v>
                </c:pt>
                <c:pt idx="29">
                  <c:v>0.16177</c:v>
                </c:pt>
                <c:pt idx="30">
                  <c:v>0.13952</c:v>
                </c:pt>
                <c:pt idx="31">
                  <c:v>0.14147</c:v>
                </c:pt>
                <c:pt idx="32">
                  <c:v>0.13929</c:v>
                </c:pt>
                <c:pt idx="33">
                  <c:v>0.13957</c:v>
                </c:pt>
                <c:pt idx="34">
                  <c:v>0.1413</c:v>
                </c:pt>
                <c:pt idx="35">
                  <c:v>0.14046</c:v>
                </c:pt>
                <c:pt idx="36">
                  <c:v>0.14077</c:v>
                </c:pt>
                <c:pt idx="37">
                  <c:v>0.14026</c:v>
                </c:pt>
                <c:pt idx="38">
                  <c:v>0.13994</c:v>
                </c:pt>
                <c:pt idx="39">
                  <c:v>0.14033</c:v>
                </c:pt>
                <c:pt idx="40">
                  <c:v>0.14065</c:v>
                </c:pt>
                <c:pt idx="41">
                  <c:v>0.13957</c:v>
                </c:pt>
                <c:pt idx="42">
                  <c:v>0.13962</c:v>
                </c:pt>
                <c:pt idx="43">
                  <c:v>0.13927</c:v>
                </c:pt>
                <c:pt idx="44">
                  <c:v>0.14162</c:v>
                </c:pt>
                <c:pt idx="45">
                  <c:v>0.13963</c:v>
                </c:pt>
                <c:pt idx="46">
                  <c:v>0.14207</c:v>
                </c:pt>
                <c:pt idx="47">
                  <c:v>0.14111</c:v>
                </c:pt>
                <c:pt idx="48">
                  <c:v>0.13957</c:v>
                </c:pt>
                <c:pt idx="49">
                  <c:v>0.14061</c:v>
                </c:pt>
                <c:pt idx="50">
                  <c:v>0.14175</c:v>
                </c:pt>
                <c:pt idx="51">
                  <c:v>0.14021</c:v>
                </c:pt>
                <c:pt idx="52">
                  <c:v>0.14099</c:v>
                </c:pt>
                <c:pt idx="53">
                  <c:v>0.14131</c:v>
                </c:pt>
                <c:pt idx="54">
                  <c:v>0.14251</c:v>
                </c:pt>
                <c:pt idx="55">
                  <c:v>0.14291</c:v>
                </c:pt>
                <c:pt idx="56">
                  <c:v>0.14307</c:v>
                </c:pt>
                <c:pt idx="57">
                  <c:v>0.14992</c:v>
                </c:pt>
                <c:pt idx="58">
                  <c:v>0.1429</c:v>
                </c:pt>
                <c:pt idx="59">
                  <c:v>0.14256</c:v>
                </c:pt>
                <c:pt idx="60">
                  <c:v>0.14387</c:v>
                </c:pt>
                <c:pt idx="61">
                  <c:v>0.14147</c:v>
                </c:pt>
                <c:pt idx="62">
                  <c:v>0.141</c:v>
                </c:pt>
                <c:pt idx="63">
                  <c:v>0.1422</c:v>
                </c:pt>
                <c:pt idx="64">
                  <c:v>0.1429</c:v>
                </c:pt>
                <c:pt idx="65">
                  <c:v>0.14261</c:v>
                </c:pt>
                <c:pt idx="66">
                  <c:v>0.14359</c:v>
                </c:pt>
                <c:pt idx="67">
                  <c:v>0.14471</c:v>
                </c:pt>
                <c:pt idx="68">
                  <c:v>0.14319</c:v>
                </c:pt>
                <c:pt idx="69">
                  <c:v>0.14255</c:v>
                </c:pt>
                <c:pt idx="70">
                  <c:v>0.14185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'report (4).csv'!$D$854</c:f>
              <c:strCache>
                <c:ptCount val="1"/>
                <c:pt idx="0">
                  <c:v>7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(4).csv'!$B$854:$B$924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(4).csv'!$C$854:$C$924</c:f>
              <c:numCache>
                <c:formatCode>General</c:formatCode>
                <c:ptCount val="71"/>
                <c:pt idx="0">
                  <c:v>0.1162</c:v>
                </c:pt>
                <c:pt idx="1">
                  <c:v>0.47552</c:v>
                </c:pt>
                <c:pt idx="2">
                  <c:v>0.29273</c:v>
                </c:pt>
                <c:pt idx="3">
                  <c:v>0.3663</c:v>
                </c:pt>
                <c:pt idx="4">
                  <c:v>0.25841</c:v>
                </c:pt>
                <c:pt idx="5">
                  <c:v>0.59961</c:v>
                </c:pt>
                <c:pt idx="6">
                  <c:v>0.26085</c:v>
                </c:pt>
                <c:pt idx="7">
                  <c:v>0.37391</c:v>
                </c:pt>
                <c:pt idx="8">
                  <c:v>0.26286</c:v>
                </c:pt>
                <c:pt idx="9">
                  <c:v>0.60119</c:v>
                </c:pt>
                <c:pt idx="10">
                  <c:v>0.26403</c:v>
                </c:pt>
                <c:pt idx="11">
                  <c:v>0.37778</c:v>
                </c:pt>
                <c:pt idx="12">
                  <c:v>0.51484</c:v>
                </c:pt>
                <c:pt idx="13">
                  <c:v>0.26486</c:v>
                </c:pt>
                <c:pt idx="14">
                  <c:v>0.67381</c:v>
                </c:pt>
                <c:pt idx="15">
                  <c:v>0.30309</c:v>
                </c:pt>
                <c:pt idx="16">
                  <c:v>0.26432</c:v>
                </c:pt>
                <c:pt idx="17">
                  <c:v>0.26549</c:v>
                </c:pt>
                <c:pt idx="18">
                  <c:v>0.30309</c:v>
                </c:pt>
                <c:pt idx="19">
                  <c:v>0.26652</c:v>
                </c:pt>
                <c:pt idx="20">
                  <c:v>0.38227</c:v>
                </c:pt>
                <c:pt idx="21">
                  <c:v>0.41779</c:v>
                </c:pt>
                <c:pt idx="22">
                  <c:v>0.26775</c:v>
                </c:pt>
                <c:pt idx="23">
                  <c:v>0.30718</c:v>
                </c:pt>
                <c:pt idx="24">
                  <c:v>0.26908</c:v>
                </c:pt>
                <c:pt idx="25">
                  <c:v>0.42227</c:v>
                </c:pt>
                <c:pt idx="26">
                  <c:v>0.51885</c:v>
                </c:pt>
                <c:pt idx="27">
                  <c:v>0.26699</c:v>
                </c:pt>
                <c:pt idx="28">
                  <c:v>0.61477</c:v>
                </c:pt>
                <c:pt idx="29">
                  <c:v>0.64631</c:v>
                </c:pt>
                <c:pt idx="30">
                  <c:v>0.26653</c:v>
                </c:pt>
                <c:pt idx="31">
                  <c:v>0.30965</c:v>
                </c:pt>
                <c:pt idx="32">
                  <c:v>0.42392</c:v>
                </c:pt>
                <c:pt idx="33">
                  <c:v>0.41993</c:v>
                </c:pt>
                <c:pt idx="34">
                  <c:v>0.2712</c:v>
                </c:pt>
                <c:pt idx="35">
                  <c:v>0.62448</c:v>
                </c:pt>
                <c:pt idx="36">
                  <c:v>0.52677</c:v>
                </c:pt>
                <c:pt idx="37">
                  <c:v>0.58064</c:v>
                </c:pt>
                <c:pt idx="38">
                  <c:v>0.4251</c:v>
                </c:pt>
                <c:pt idx="39">
                  <c:v>0.61578</c:v>
                </c:pt>
                <c:pt idx="40">
                  <c:v>0.5047</c:v>
                </c:pt>
                <c:pt idx="41">
                  <c:v>0.26749</c:v>
                </c:pt>
                <c:pt idx="42">
                  <c:v>0.30788</c:v>
                </c:pt>
                <c:pt idx="43">
                  <c:v>0.30989</c:v>
                </c:pt>
                <c:pt idx="44">
                  <c:v>0.50124</c:v>
                </c:pt>
                <c:pt idx="45">
                  <c:v>0.26989</c:v>
                </c:pt>
                <c:pt idx="46">
                  <c:v>0.35134</c:v>
                </c:pt>
                <c:pt idx="47">
                  <c:v>0.23092</c:v>
                </c:pt>
                <c:pt idx="48">
                  <c:v>0.2704</c:v>
                </c:pt>
                <c:pt idx="49">
                  <c:v>0.27016</c:v>
                </c:pt>
                <c:pt idx="50">
                  <c:v>0.31161</c:v>
                </c:pt>
                <c:pt idx="51">
                  <c:v>0.58293</c:v>
                </c:pt>
                <c:pt idx="52">
                  <c:v>0.34912</c:v>
                </c:pt>
                <c:pt idx="53">
                  <c:v>0.42891</c:v>
                </c:pt>
                <c:pt idx="54">
                  <c:v>0.27259</c:v>
                </c:pt>
                <c:pt idx="55">
                  <c:v>0.27577</c:v>
                </c:pt>
                <c:pt idx="56">
                  <c:v>0.19573</c:v>
                </c:pt>
                <c:pt idx="57">
                  <c:v>0.28908</c:v>
                </c:pt>
                <c:pt idx="58">
                  <c:v>0.27297</c:v>
                </c:pt>
                <c:pt idx="59">
                  <c:v>0.27675</c:v>
                </c:pt>
                <c:pt idx="60">
                  <c:v>0.31803</c:v>
                </c:pt>
                <c:pt idx="61">
                  <c:v>0.42926</c:v>
                </c:pt>
                <c:pt idx="62">
                  <c:v>0.31069</c:v>
                </c:pt>
                <c:pt idx="63">
                  <c:v>0.27423</c:v>
                </c:pt>
                <c:pt idx="64">
                  <c:v>0.27408</c:v>
                </c:pt>
                <c:pt idx="65">
                  <c:v>0.27607</c:v>
                </c:pt>
                <c:pt idx="66">
                  <c:v>0.53182</c:v>
                </c:pt>
                <c:pt idx="67">
                  <c:v>0.35561</c:v>
                </c:pt>
                <c:pt idx="68">
                  <c:v>0.27819</c:v>
                </c:pt>
                <c:pt idx="69">
                  <c:v>0.3907</c:v>
                </c:pt>
                <c:pt idx="70">
                  <c:v>0.50938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'report (4).csv'!$D$925</c:f>
              <c:strCache>
                <c:ptCount val="1"/>
                <c:pt idx="0">
                  <c:v>8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(4).csv'!$B$925:$B$995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(4).csv'!$C$925:$C$995</c:f>
              <c:numCache>
                <c:formatCode>General</c:formatCode>
                <c:ptCount val="71"/>
                <c:pt idx="0">
                  <c:v>0.11739</c:v>
                </c:pt>
                <c:pt idx="1">
                  <c:v>0.84846</c:v>
                </c:pt>
                <c:pt idx="2">
                  <c:v>0.46571</c:v>
                </c:pt>
                <c:pt idx="3">
                  <c:v>0.62254</c:v>
                </c:pt>
                <c:pt idx="4">
                  <c:v>0.39214</c:v>
                </c:pt>
                <c:pt idx="5">
                  <c:v>1.14132</c:v>
                </c:pt>
                <c:pt idx="6">
                  <c:v>0.39594</c:v>
                </c:pt>
                <c:pt idx="7">
                  <c:v>0.635</c:v>
                </c:pt>
                <c:pt idx="8">
                  <c:v>0.40018</c:v>
                </c:pt>
                <c:pt idx="9">
                  <c:v>1.14689</c:v>
                </c:pt>
                <c:pt idx="10">
                  <c:v>0.39772</c:v>
                </c:pt>
                <c:pt idx="11">
                  <c:v>0.63822</c:v>
                </c:pt>
                <c:pt idx="12">
                  <c:v>0.91005</c:v>
                </c:pt>
                <c:pt idx="13">
                  <c:v>0.40092</c:v>
                </c:pt>
                <c:pt idx="14">
                  <c:v>1.27049</c:v>
                </c:pt>
                <c:pt idx="15">
                  <c:v>0.48532</c:v>
                </c:pt>
                <c:pt idx="16">
                  <c:v>0.40182</c:v>
                </c:pt>
                <c:pt idx="17">
                  <c:v>0.40329</c:v>
                </c:pt>
                <c:pt idx="18">
                  <c:v>0.48574</c:v>
                </c:pt>
                <c:pt idx="19">
                  <c:v>0.40334</c:v>
                </c:pt>
                <c:pt idx="20">
                  <c:v>0.64703</c:v>
                </c:pt>
                <c:pt idx="21">
                  <c:v>0.73736</c:v>
                </c:pt>
                <c:pt idx="22">
                  <c:v>0.40771</c:v>
                </c:pt>
                <c:pt idx="23">
                  <c:v>0.48756</c:v>
                </c:pt>
                <c:pt idx="24">
                  <c:v>0.41207</c:v>
                </c:pt>
                <c:pt idx="25">
                  <c:v>0.73566</c:v>
                </c:pt>
                <c:pt idx="26">
                  <c:v>0.92366</c:v>
                </c:pt>
                <c:pt idx="27">
                  <c:v>0.40622</c:v>
                </c:pt>
                <c:pt idx="28">
                  <c:v>1.1594</c:v>
                </c:pt>
                <c:pt idx="29">
                  <c:v>1.21836</c:v>
                </c:pt>
                <c:pt idx="30">
                  <c:v>0.40596</c:v>
                </c:pt>
                <c:pt idx="31">
                  <c:v>0.48991</c:v>
                </c:pt>
                <c:pt idx="32">
                  <c:v>0.74701</c:v>
                </c:pt>
                <c:pt idx="33">
                  <c:v>0.74119</c:v>
                </c:pt>
                <c:pt idx="34">
                  <c:v>0.412</c:v>
                </c:pt>
                <c:pt idx="35">
                  <c:v>1.17577</c:v>
                </c:pt>
                <c:pt idx="36">
                  <c:v>0.93131</c:v>
                </c:pt>
                <c:pt idx="37">
                  <c:v>1.08787</c:v>
                </c:pt>
                <c:pt idx="38">
                  <c:v>0.74373</c:v>
                </c:pt>
                <c:pt idx="39">
                  <c:v>1.17341</c:v>
                </c:pt>
                <c:pt idx="40">
                  <c:v>0.91505</c:v>
                </c:pt>
                <c:pt idx="41">
                  <c:v>0.40634</c:v>
                </c:pt>
                <c:pt idx="42">
                  <c:v>0.49542</c:v>
                </c:pt>
                <c:pt idx="43">
                  <c:v>0.49244</c:v>
                </c:pt>
                <c:pt idx="44">
                  <c:v>0.91728</c:v>
                </c:pt>
                <c:pt idx="45">
                  <c:v>0.41245</c:v>
                </c:pt>
                <c:pt idx="46">
                  <c:v>0.57664</c:v>
                </c:pt>
                <c:pt idx="47">
                  <c:v>0.41222</c:v>
                </c:pt>
                <c:pt idx="48">
                  <c:v>0.41413</c:v>
                </c:pt>
                <c:pt idx="49">
                  <c:v>0.41186</c:v>
                </c:pt>
                <c:pt idx="50">
                  <c:v>0.49707</c:v>
                </c:pt>
                <c:pt idx="51">
                  <c:v>1.10079</c:v>
                </c:pt>
                <c:pt idx="52">
                  <c:v>0.5796</c:v>
                </c:pt>
                <c:pt idx="53">
                  <c:v>0.75357</c:v>
                </c:pt>
                <c:pt idx="54">
                  <c:v>0.41398</c:v>
                </c:pt>
                <c:pt idx="55">
                  <c:v>0.41825</c:v>
                </c:pt>
                <c:pt idx="56">
                  <c:v>0.33426</c:v>
                </c:pt>
                <c:pt idx="57">
                  <c:v>0.43819</c:v>
                </c:pt>
                <c:pt idx="58">
                  <c:v>0.41778</c:v>
                </c:pt>
                <c:pt idx="59">
                  <c:v>0.42438</c:v>
                </c:pt>
                <c:pt idx="60">
                  <c:v>0.51117</c:v>
                </c:pt>
                <c:pt idx="61">
                  <c:v>0.75391</c:v>
                </c:pt>
                <c:pt idx="62">
                  <c:v>0.49868</c:v>
                </c:pt>
                <c:pt idx="63">
                  <c:v>0.41755</c:v>
                </c:pt>
                <c:pt idx="64">
                  <c:v>0.41857</c:v>
                </c:pt>
                <c:pt idx="65">
                  <c:v>0.41624</c:v>
                </c:pt>
                <c:pt idx="66">
                  <c:v>0.94571</c:v>
                </c:pt>
                <c:pt idx="67">
                  <c:v>0.58709</c:v>
                </c:pt>
                <c:pt idx="68">
                  <c:v>0.42751</c:v>
                </c:pt>
                <c:pt idx="69">
                  <c:v>0.67093</c:v>
                </c:pt>
                <c:pt idx="70">
                  <c:v>0.93253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'report (4).csv'!$D$996</c:f>
              <c:strCache>
                <c:ptCount val="1"/>
                <c:pt idx="0">
                  <c:v>9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(4).csv'!$B$996:$B$1066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(4).csv'!$C$996:$C$1066</c:f>
              <c:numCache>
                <c:formatCode>General</c:formatCode>
                <c:ptCount val="71"/>
                <c:pt idx="0">
                  <c:v>0.06239</c:v>
                </c:pt>
                <c:pt idx="1">
                  <c:v>0.053</c:v>
                </c:pt>
                <c:pt idx="2">
                  <c:v>0.05312</c:v>
                </c:pt>
                <c:pt idx="3">
                  <c:v>0.05348</c:v>
                </c:pt>
                <c:pt idx="4">
                  <c:v>0.05598</c:v>
                </c:pt>
                <c:pt idx="5">
                  <c:v>0.05498</c:v>
                </c:pt>
                <c:pt idx="6">
                  <c:v>0.05493</c:v>
                </c:pt>
                <c:pt idx="7">
                  <c:v>0.0551</c:v>
                </c:pt>
                <c:pt idx="8">
                  <c:v>0.05405</c:v>
                </c:pt>
                <c:pt idx="9">
                  <c:v>0.05421</c:v>
                </c:pt>
                <c:pt idx="10">
                  <c:v>0.05695</c:v>
                </c:pt>
                <c:pt idx="11">
                  <c:v>0.05484</c:v>
                </c:pt>
                <c:pt idx="12">
                  <c:v>0.05558</c:v>
                </c:pt>
                <c:pt idx="13">
                  <c:v>0.05547</c:v>
                </c:pt>
                <c:pt idx="14">
                  <c:v>0.05687</c:v>
                </c:pt>
                <c:pt idx="15">
                  <c:v>0.05564</c:v>
                </c:pt>
                <c:pt idx="16">
                  <c:v>0.05518</c:v>
                </c:pt>
                <c:pt idx="17">
                  <c:v>0.05532</c:v>
                </c:pt>
                <c:pt idx="18">
                  <c:v>0.05532</c:v>
                </c:pt>
                <c:pt idx="19">
                  <c:v>0.05722</c:v>
                </c:pt>
                <c:pt idx="20">
                  <c:v>0.0576</c:v>
                </c:pt>
                <c:pt idx="21">
                  <c:v>0.05501</c:v>
                </c:pt>
                <c:pt idx="22">
                  <c:v>0.05592</c:v>
                </c:pt>
                <c:pt idx="23">
                  <c:v>0.05718</c:v>
                </c:pt>
                <c:pt idx="24">
                  <c:v>0.05536</c:v>
                </c:pt>
                <c:pt idx="25">
                  <c:v>0.05657</c:v>
                </c:pt>
                <c:pt idx="26">
                  <c:v>0.05726</c:v>
                </c:pt>
                <c:pt idx="27">
                  <c:v>0.05586</c:v>
                </c:pt>
                <c:pt idx="28">
                  <c:v>0.05806</c:v>
                </c:pt>
                <c:pt idx="29">
                  <c:v>0.05812</c:v>
                </c:pt>
                <c:pt idx="30">
                  <c:v>0.05571</c:v>
                </c:pt>
                <c:pt idx="31">
                  <c:v>0.05532</c:v>
                </c:pt>
                <c:pt idx="32">
                  <c:v>0.05623</c:v>
                </c:pt>
                <c:pt idx="33">
                  <c:v>0.05563</c:v>
                </c:pt>
                <c:pt idx="34">
                  <c:v>0.05715</c:v>
                </c:pt>
                <c:pt idx="35">
                  <c:v>0.05598</c:v>
                </c:pt>
                <c:pt idx="36">
                  <c:v>0.05624</c:v>
                </c:pt>
                <c:pt idx="37">
                  <c:v>0.05822</c:v>
                </c:pt>
                <c:pt idx="38">
                  <c:v>0.05667</c:v>
                </c:pt>
                <c:pt idx="39">
                  <c:v>0.05785</c:v>
                </c:pt>
                <c:pt idx="40">
                  <c:v>0.05622</c:v>
                </c:pt>
                <c:pt idx="41">
                  <c:v>0.05575</c:v>
                </c:pt>
                <c:pt idx="42">
                  <c:v>0.05579</c:v>
                </c:pt>
                <c:pt idx="43">
                  <c:v>0.05509</c:v>
                </c:pt>
                <c:pt idx="44">
                  <c:v>0.05624</c:v>
                </c:pt>
                <c:pt idx="45">
                  <c:v>0.05602</c:v>
                </c:pt>
                <c:pt idx="46">
                  <c:v>0.05686</c:v>
                </c:pt>
                <c:pt idx="47">
                  <c:v>0.05666</c:v>
                </c:pt>
                <c:pt idx="48">
                  <c:v>0.05871</c:v>
                </c:pt>
                <c:pt idx="49">
                  <c:v>0.0565</c:v>
                </c:pt>
                <c:pt idx="50">
                  <c:v>0.0567</c:v>
                </c:pt>
                <c:pt idx="51">
                  <c:v>0.05673</c:v>
                </c:pt>
                <c:pt idx="52">
                  <c:v>0.05854</c:v>
                </c:pt>
                <c:pt idx="53">
                  <c:v>0.0566</c:v>
                </c:pt>
                <c:pt idx="54">
                  <c:v>0.05618</c:v>
                </c:pt>
                <c:pt idx="55">
                  <c:v>0.05703</c:v>
                </c:pt>
                <c:pt idx="56">
                  <c:v>0.06275</c:v>
                </c:pt>
                <c:pt idx="57">
                  <c:v>0.06033</c:v>
                </c:pt>
                <c:pt idx="58">
                  <c:v>0.05733</c:v>
                </c:pt>
                <c:pt idx="59">
                  <c:v>0.05767</c:v>
                </c:pt>
                <c:pt idx="60">
                  <c:v>0.05699</c:v>
                </c:pt>
                <c:pt idx="61">
                  <c:v>0.0571</c:v>
                </c:pt>
                <c:pt idx="62">
                  <c:v>0.05569</c:v>
                </c:pt>
                <c:pt idx="63">
                  <c:v>0.05862</c:v>
                </c:pt>
                <c:pt idx="64">
                  <c:v>0.05705</c:v>
                </c:pt>
                <c:pt idx="65">
                  <c:v>0.057</c:v>
                </c:pt>
                <c:pt idx="66">
                  <c:v>0.05753</c:v>
                </c:pt>
                <c:pt idx="67">
                  <c:v>0.05732</c:v>
                </c:pt>
                <c:pt idx="68">
                  <c:v>0.05745</c:v>
                </c:pt>
                <c:pt idx="69">
                  <c:v>0.05929</c:v>
                </c:pt>
                <c:pt idx="70">
                  <c:v>0.0566</c:v>
                </c:pt>
              </c:numCache>
            </c:numRef>
          </c:yVal>
          <c:smooth val="0"/>
        </c:ser>
        <c:ser>
          <c:idx val="10"/>
          <c:order val="10"/>
          <c:tx>
            <c:strRef>
              <c:f>'report (4).csv'!$D$73</c:f>
              <c:strCache>
                <c:ptCount val="1"/>
                <c:pt idx="0">
                  <c:v>10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(4).csv'!$B$73:$B$143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(4).csv'!$C$73:$C$143</c:f>
              <c:numCache>
                <c:formatCode>General</c:formatCode>
                <c:ptCount val="71"/>
                <c:pt idx="0">
                  <c:v>0.07552</c:v>
                </c:pt>
                <c:pt idx="1">
                  <c:v>2.26273</c:v>
                </c:pt>
                <c:pt idx="2">
                  <c:v>0.56246</c:v>
                </c:pt>
                <c:pt idx="3">
                  <c:v>0.71487</c:v>
                </c:pt>
                <c:pt idx="4">
                  <c:v>1.66904</c:v>
                </c:pt>
                <c:pt idx="5">
                  <c:v>1.32277</c:v>
                </c:pt>
                <c:pt idx="6">
                  <c:v>2.25155</c:v>
                </c:pt>
                <c:pt idx="7">
                  <c:v>3.57903</c:v>
                </c:pt>
                <c:pt idx="8">
                  <c:v>2.53551</c:v>
                </c:pt>
                <c:pt idx="9">
                  <c:v>1.50211</c:v>
                </c:pt>
                <c:pt idx="10">
                  <c:v>2.79147</c:v>
                </c:pt>
                <c:pt idx="11">
                  <c:v>0.44113</c:v>
                </c:pt>
                <c:pt idx="12">
                  <c:v>1.21482</c:v>
                </c:pt>
                <c:pt idx="13">
                  <c:v>2.98321</c:v>
                </c:pt>
                <c:pt idx="14">
                  <c:v>0.68035</c:v>
                </c:pt>
                <c:pt idx="15">
                  <c:v>3.32326</c:v>
                </c:pt>
                <c:pt idx="16">
                  <c:v>0.3929</c:v>
                </c:pt>
                <c:pt idx="17">
                  <c:v>2.07976</c:v>
                </c:pt>
                <c:pt idx="18">
                  <c:v>1.48427</c:v>
                </c:pt>
                <c:pt idx="19">
                  <c:v>3.27134</c:v>
                </c:pt>
                <c:pt idx="20">
                  <c:v>3.42857</c:v>
                </c:pt>
                <c:pt idx="21">
                  <c:v>1.33139</c:v>
                </c:pt>
                <c:pt idx="22">
                  <c:v>3.35776</c:v>
                </c:pt>
                <c:pt idx="23">
                  <c:v>2.85502</c:v>
                </c:pt>
                <c:pt idx="24">
                  <c:v>0.60198</c:v>
                </c:pt>
                <c:pt idx="25">
                  <c:v>0.39747</c:v>
                </c:pt>
                <c:pt idx="26">
                  <c:v>2.20565</c:v>
                </c:pt>
                <c:pt idx="27">
                  <c:v>3.24814</c:v>
                </c:pt>
                <c:pt idx="28">
                  <c:v>4.77346</c:v>
                </c:pt>
                <c:pt idx="29">
                  <c:v>2.032649999999966</c:v>
                </c:pt>
                <c:pt idx="30">
                  <c:v>2.75365</c:v>
                </c:pt>
                <c:pt idx="31">
                  <c:v>2.34783</c:v>
                </c:pt>
                <c:pt idx="32">
                  <c:v>2.75782</c:v>
                </c:pt>
                <c:pt idx="33">
                  <c:v>3.27941</c:v>
                </c:pt>
                <c:pt idx="34">
                  <c:v>2.68733</c:v>
                </c:pt>
                <c:pt idx="35">
                  <c:v>1.03594</c:v>
                </c:pt>
                <c:pt idx="36">
                  <c:v>1.24966</c:v>
                </c:pt>
                <c:pt idx="37">
                  <c:v>2.8652</c:v>
                </c:pt>
                <c:pt idx="38">
                  <c:v>0.39879</c:v>
                </c:pt>
                <c:pt idx="39">
                  <c:v>1.86136</c:v>
                </c:pt>
                <c:pt idx="40">
                  <c:v>3.12631</c:v>
                </c:pt>
                <c:pt idx="41">
                  <c:v>2.11721</c:v>
                </c:pt>
                <c:pt idx="42">
                  <c:v>1.36089</c:v>
                </c:pt>
                <c:pt idx="43">
                  <c:v>3.29886</c:v>
                </c:pt>
                <c:pt idx="44">
                  <c:v>1.56998</c:v>
                </c:pt>
                <c:pt idx="45">
                  <c:v>3.354439999999998</c:v>
                </c:pt>
                <c:pt idx="46">
                  <c:v>1.44331</c:v>
                </c:pt>
                <c:pt idx="47">
                  <c:v>2.29417</c:v>
                </c:pt>
                <c:pt idx="48">
                  <c:v>3.39549</c:v>
                </c:pt>
                <c:pt idx="49">
                  <c:v>2.10786</c:v>
                </c:pt>
                <c:pt idx="50">
                  <c:v>0.14451</c:v>
                </c:pt>
                <c:pt idx="51">
                  <c:v>4.394849999999995</c:v>
                </c:pt>
                <c:pt idx="52">
                  <c:v>4.03256</c:v>
                </c:pt>
                <c:pt idx="53">
                  <c:v>2.13892</c:v>
                </c:pt>
                <c:pt idx="54">
                  <c:v>2.33365</c:v>
                </c:pt>
                <c:pt idx="55">
                  <c:v>2.52416</c:v>
                </c:pt>
                <c:pt idx="56">
                  <c:v>2.47751</c:v>
                </c:pt>
                <c:pt idx="57">
                  <c:v>0.15183</c:v>
                </c:pt>
                <c:pt idx="58">
                  <c:v>1.21933</c:v>
                </c:pt>
                <c:pt idx="59">
                  <c:v>0.89029</c:v>
                </c:pt>
                <c:pt idx="60">
                  <c:v>3.45304</c:v>
                </c:pt>
                <c:pt idx="61">
                  <c:v>0.62137</c:v>
                </c:pt>
                <c:pt idx="62">
                  <c:v>3.47096</c:v>
                </c:pt>
                <c:pt idx="63">
                  <c:v>3.52899</c:v>
                </c:pt>
                <c:pt idx="64">
                  <c:v>2.22074</c:v>
                </c:pt>
                <c:pt idx="65">
                  <c:v>3.27453</c:v>
                </c:pt>
                <c:pt idx="66">
                  <c:v>1.99827</c:v>
                </c:pt>
                <c:pt idx="67">
                  <c:v>3.36119</c:v>
                </c:pt>
                <c:pt idx="68">
                  <c:v>0.23715</c:v>
                </c:pt>
                <c:pt idx="69">
                  <c:v>0.71391</c:v>
                </c:pt>
                <c:pt idx="70">
                  <c:v>1.44605</c:v>
                </c:pt>
              </c:numCache>
            </c:numRef>
          </c:yVal>
          <c:smooth val="0"/>
        </c:ser>
        <c:ser>
          <c:idx val="11"/>
          <c:order val="11"/>
          <c:tx>
            <c:strRef>
              <c:f>'report (4).csv'!$D$144</c:f>
              <c:strCache>
                <c:ptCount val="1"/>
                <c:pt idx="0">
                  <c:v>11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(4).csv'!$B$144:$B$214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(4).csv'!$C$144:$C$214</c:f>
              <c:numCache>
                <c:formatCode>General</c:formatCode>
                <c:ptCount val="71"/>
                <c:pt idx="0">
                  <c:v>8.0659</c:v>
                </c:pt>
                <c:pt idx="1">
                  <c:v>8.1646</c:v>
                </c:pt>
                <c:pt idx="2">
                  <c:v>8.31185</c:v>
                </c:pt>
                <c:pt idx="3">
                  <c:v>8.56003</c:v>
                </c:pt>
                <c:pt idx="4">
                  <c:v>8.60681</c:v>
                </c:pt>
                <c:pt idx="5">
                  <c:v>8.6192</c:v>
                </c:pt>
                <c:pt idx="6">
                  <c:v>8.66759</c:v>
                </c:pt>
                <c:pt idx="7">
                  <c:v>8.55208</c:v>
                </c:pt>
                <c:pt idx="8">
                  <c:v>8.79918</c:v>
                </c:pt>
                <c:pt idx="9">
                  <c:v>8.67314</c:v>
                </c:pt>
                <c:pt idx="10">
                  <c:v>8.7432</c:v>
                </c:pt>
                <c:pt idx="11">
                  <c:v>8.78295</c:v>
                </c:pt>
                <c:pt idx="12">
                  <c:v>8.76204</c:v>
                </c:pt>
                <c:pt idx="13">
                  <c:v>8.701919999999997</c:v>
                </c:pt>
                <c:pt idx="14">
                  <c:v>8.706340000000001</c:v>
                </c:pt>
                <c:pt idx="15">
                  <c:v>8.781890000000001</c:v>
                </c:pt>
                <c:pt idx="16">
                  <c:v>8.81502</c:v>
                </c:pt>
                <c:pt idx="17">
                  <c:v>8.80361</c:v>
                </c:pt>
                <c:pt idx="18">
                  <c:v>8.81063</c:v>
                </c:pt>
                <c:pt idx="19">
                  <c:v>8.82198</c:v>
                </c:pt>
                <c:pt idx="20">
                  <c:v>8.80748</c:v>
                </c:pt>
                <c:pt idx="21">
                  <c:v>8.82503</c:v>
                </c:pt>
                <c:pt idx="22">
                  <c:v>8.833</c:v>
                </c:pt>
                <c:pt idx="23">
                  <c:v>8.87278</c:v>
                </c:pt>
                <c:pt idx="24">
                  <c:v>8.85748</c:v>
                </c:pt>
                <c:pt idx="25">
                  <c:v>8.83684</c:v>
                </c:pt>
                <c:pt idx="26">
                  <c:v>8.82841</c:v>
                </c:pt>
                <c:pt idx="27">
                  <c:v>8.8288</c:v>
                </c:pt>
                <c:pt idx="28">
                  <c:v>8.80609</c:v>
                </c:pt>
                <c:pt idx="29">
                  <c:v>9.49629</c:v>
                </c:pt>
                <c:pt idx="30">
                  <c:v>8.89777</c:v>
                </c:pt>
                <c:pt idx="31">
                  <c:v>8.96733</c:v>
                </c:pt>
                <c:pt idx="32">
                  <c:v>8.88576</c:v>
                </c:pt>
                <c:pt idx="33">
                  <c:v>8.88318</c:v>
                </c:pt>
                <c:pt idx="34">
                  <c:v>8.931800000000001</c:v>
                </c:pt>
                <c:pt idx="35">
                  <c:v>8.91356</c:v>
                </c:pt>
                <c:pt idx="36">
                  <c:v>8.88508</c:v>
                </c:pt>
                <c:pt idx="37">
                  <c:v>8.91275</c:v>
                </c:pt>
                <c:pt idx="38">
                  <c:v>8.88162</c:v>
                </c:pt>
                <c:pt idx="39">
                  <c:v>8.87933</c:v>
                </c:pt>
                <c:pt idx="40">
                  <c:v>8.90401</c:v>
                </c:pt>
                <c:pt idx="41">
                  <c:v>8.85275</c:v>
                </c:pt>
                <c:pt idx="42">
                  <c:v>8.87066</c:v>
                </c:pt>
                <c:pt idx="43">
                  <c:v>8.9015</c:v>
                </c:pt>
                <c:pt idx="44">
                  <c:v>8.8862</c:v>
                </c:pt>
                <c:pt idx="45">
                  <c:v>8.90597</c:v>
                </c:pt>
                <c:pt idx="46">
                  <c:v>8.92611</c:v>
                </c:pt>
                <c:pt idx="47">
                  <c:v>8.90746</c:v>
                </c:pt>
                <c:pt idx="48">
                  <c:v>8.91021</c:v>
                </c:pt>
                <c:pt idx="49">
                  <c:v>8.927020000000001</c:v>
                </c:pt>
                <c:pt idx="50">
                  <c:v>8.94238</c:v>
                </c:pt>
                <c:pt idx="51">
                  <c:v>8.938560000000001</c:v>
                </c:pt>
                <c:pt idx="52">
                  <c:v>8.99364</c:v>
                </c:pt>
                <c:pt idx="53">
                  <c:v>9.02394</c:v>
                </c:pt>
                <c:pt idx="54">
                  <c:v>8.98725</c:v>
                </c:pt>
                <c:pt idx="55">
                  <c:v>9.07007</c:v>
                </c:pt>
                <c:pt idx="56">
                  <c:v>9.14579</c:v>
                </c:pt>
                <c:pt idx="57">
                  <c:v>9.59815</c:v>
                </c:pt>
                <c:pt idx="58">
                  <c:v>9.09233</c:v>
                </c:pt>
                <c:pt idx="59">
                  <c:v>9.130850000000001</c:v>
                </c:pt>
                <c:pt idx="60">
                  <c:v>9.13974</c:v>
                </c:pt>
                <c:pt idx="61">
                  <c:v>9.00904</c:v>
                </c:pt>
                <c:pt idx="62">
                  <c:v>8.98979</c:v>
                </c:pt>
                <c:pt idx="63">
                  <c:v>8.99979</c:v>
                </c:pt>
                <c:pt idx="64">
                  <c:v>9.01389</c:v>
                </c:pt>
                <c:pt idx="65">
                  <c:v>9.01974</c:v>
                </c:pt>
                <c:pt idx="66">
                  <c:v>9.043200000000001</c:v>
                </c:pt>
                <c:pt idx="67">
                  <c:v>9.91162</c:v>
                </c:pt>
                <c:pt idx="68">
                  <c:v>9.21919</c:v>
                </c:pt>
                <c:pt idx="69">
                  <c:v>9.03382</c:v>
                </c:pt>
                <c:pt idx="70">
                  <c:v>8.9896</c:v>
                </c:pt>
              </c:numCache>
            </c:numRef>
          </c:yVal>
          <c:smooth val="0"/>
        </c:ser>
        <c:ser>
          <c:idx val="12"/>
          <c:order val="12"/>
          <c:tx>
            <c:strRef>
              <c:f>'report (4).csv'!$D$215</c:f>
              <c:strCache>
                <c:ptCount val="1"/>
                <c:pt idx="0">
                  <c:v>12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(4).csv'!$B$215:$B$285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(4).csv'!$C$215:$C$285</c:f>
              <c:numCache>
                <c:formatCode>General</c:formatCode>
                <c:ptCount val="71"/>
                <c:pt idx="0">
                  <c:v>13.13333</c:v>
                </c:pt>
                <c:pt idx="1">
                  <c:v>15.70806</c:v>
                </c:pt>
                <c:pt idx="2">
                  <c:v>15.98724</c:v>
                </c:pt>
                <c:pt idx="3">
                  <c:v>16.34768</c:v>
                </c:pt>
                <c:pt idx="4">
                  <c:v>16.35485</c:v>
                </c:pt>
                <c:pt idx="5">
                  <c:v>16.40475</c:v>
                </c:pt>
                <c:pt idx="6">
                  <c:v>16.39702</c:v>
                </c:pt>
                <c:pt idx="7">
                  <c:v>16.33581</c:v>
                </c:pt>
                <c:pt idx="8">
                  <c:v>16.61103</c:v>
                </c:pt>
                <c:pt idx="9">
                  <c:v>16.46870999999966</c:v>
                </c:pt>
                <c:pt idx="10">
                  <c:v>16.58743</c:v>
                </c:pt>
                <c:pt idx="11">
                  <c:v>16.62266</c:v>
                </c:pt>
                <c:pt idx="12">
                  <c:v>16.64103</c:v>
                </c:pt>
                <c:pt idx="13">
                  <c:v>16.57274</c:v>
                </c:pt>
                <c:pt idx="14">
                  <c:v>16.59265</c:v>
                </c:pt>
                <c:pt idx="15">
                  <c:v>16.61754</c:v>
                </c:pt>
                <c:pt idx="16">
                  <c:v>16.70292</c:v>
                </c:pt>
                <c:pt idx="17">
                  <c:v>16.67407</c:v>
                </c:pt>
                <c:pt idx="18">
                  <c:v>16.68438</c:v>
                </c:pt>
                <c:pt idx="19">
                  <c:v>16.69544</c:v>
                </c:pt>
                <c:pt idx="20">
                  <c:v>16.73028</c:v>
                </c:pt>
                <c:pt idx="21">
                  <c:v>16.71464</c:v>
                </c:pt>
                <c:pt idx="22">
                  <c:v>16.71206</c:v>
                </c:pt>
                <c:pt idx="23">
                  <c:v>16.81077</c:v>
                </c:pt>
                <c:pt idx="24">
                  <c:v>16.81627</c:v>
                </c:pt>
                <c:pt idx="25">
                  <c:v>17.50305</c:v>
                </c:pt>
                <c:pt idx="26">
                  <c:v>16.79054</c:v>
                </c:pt>
                <c:pt idx="27">
                  <c:v>16.71437</c:v>
                </c:pt>
                <c:pt idx="28">
                  <c:v>16.70073</c:v>
                </c:pt>
                <c:pt idx="29">
                  <c:v>17.56263</c:v>
                </c:pt>
                <c:pt idx="30">
                  <c:v>16.86937</c:v>
                </c:pt>
                <c:pt idx="31">
                  <c:v>16.90831</c:v>
                </c:pt>
                <c:pt idx="32">
                  <c:v>16.82274</c:v>
                </c:pt>
                <c:pt idx="33">
                  <c:v>16.8081</c:v>
                </c:pt>
                <c:pt idx="34">
                  <c:v>16.91859</c:v>
                </c:pt>
                <c:pt idx="35">
                  <c:v>16.88352</c:v>
                </c:pt>
                <c:pt idx="36">
                  <c:v>16.91014</c:v>
                </c:pt>
                <c:pt idx="37">
                  <c:v>16.8291</c:v>
                </c:pt>
                <c:pt idx="38">
                  <c:v>16.80312</c:v>
                </c:pt>
                <c:pt idx="39">
                  <c:v>16.8067</c:v>
                </c:pt>
                <c:pt idx="40">
                  <c:v>16.8781</c:v>
                </c:pt>
                <c:pt idx="41">
                  <c:v>16.8581</c:v>
                </c:pt>
                <c:pt idx="42">
                  <c:v>16.78801</c:v>
                </c:pt>
                <c:pt idx="43">
                  <c:v>16.83353</c:v>
                </c:pt>
                <c:pt idx="44">
                  <c:v>16.85303</c:v>
                </c:pt>
                <c:pt idx="45">
                  <c:v>16.819</c:v>
                </c:pt>
                <c:pt idx="46">
                  <c:v>16.89239</c:v>
                </c:pt>
                <c:pt idx="47">
                  <c:v>16.7649</c:v>
                </c:pt>
                <c:pt idx="48">
                  <c:v>16.92256</c:v>
                </c:pt>
                <c:pt idx="49">
                  <c:v>16.87714</c:v>
                </c:pt>
                <c:pt idx="50">
                  <c:v>16.92789</c:v>
                </c:pt>
                <c:pt idx="51">
                  <c:v>17.07624</c:v>
                </c:pt>
                <c:pt idx="52">
                  <c:v>17.05554</c:v>
                </c:pt>
                <c:pt idx="53">
                  <c:v>17.24597</c:v>
                </c:pt>
                <c:pt idx="54">
                  <c:v>17.08699</c:v>
                </c:pt>
                <c:pt idx="55">
                  <c:v>17.11756</c:v>
                </c:pt>
                <c:pt idx="56">
                  <c:v>17.41757</c:v>
                </c:pt>
                <c:pt idx="57">
                  <c:v>18.30752</c:v>
                </c:pt>
                <c:pt idx="58">
                  <c:v>17.49114</c:v>
                </c:pt>
                <c:pt idx="59">
                  <c:v>17.41199</c:v>
                </c:pt>
                <c:pt idx="60">
                  <c:v>17.45144</c:v>
                </c:pt>
                <c:pt idx="61">
                  <c:v>16.98618</c:v>
                </c:pt>
                <c:pt idx="62">
                  <c:v>16.96633</c:v>
                </c:pt>
                <c:pt idx="63">
                  <c:v>17.04075</c:v>
                </c:pt>
                <c:pt idx="64">
                  <c:v>17.03264</c:v>
                </c:pt>
                <c:pt idx="65">
                  <c:v>17.94706</c:v>
                </c:pt>
                <c:pt idx="66">
                  <c:v>17.53137</c:v>
                </c:pt>
                <c:pt idx="67">
                  <c:v>17.22916</c:v>
                </c:pt>
                <c:pt idx="68">
                  <c:v>17.45442</c:v>
                </c:pt>
                <c:pt idx="69">
                  <c:v>17.13438</c:v>
                </c:pt>
                <c:pt idx="70">
                  <c:v>17.01102</c:v>
                </c:pt>
              </c:numCache>
            </c:numRef>
          </c:yVal>
          <c:smooth val="0"/>
        </c:ser>
        <c:ser>
          <c:idx val="13"/>
          <c:order val="13"/>
          <c:tx>
            <c:strRef>
              <c:f>'report (4).csv'!$D$286</c:f>
              <c:strCache>
                <c:ptCount val="1"/>
                <c:pt idx="0">
                  <c:v>13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(4).csv'!$B$286:$B$356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(4).csv'!$C$286:$C$356</c:f>
              <c:numCache>
                <c:formatCode>General</c:formatCode>
                <c:ptCount val="71"/>
                <c:pt idx="0">
                  <c:v>0.11933</c:v>
                </c:pt>
                <c:pt idx="1">
                  <c:v>0.41341</c:v>
                </c:pt>
                <c:pt idx="2">
                  <c:v>0.97029</c:v>
                </c:pt>
                <c:pt idx="3">
                  <c:v>0.35157</c:v>
                </c:pt>
                <c:pt idx="4">
                  <c:v>0.58781</c:v>
                </c:pt>
                <c:pt idx="5">
                  <c:v>0.78584</c:v>
                </c:pt>
                <c:pt idx="6">
                  <c:v>0.65776</c:v>
                </c:pt>
                <c:pt idx="7">
                  <c:v>0.98687</c:v>
                </c:pt>
                <c:pt idx="8">
                  <c:v>0.96077</c:v>
                </c:pt>
                <c:pt idx="9">
                  <c:v>1.36452</c:v>
                </c:pt>
                <c:pt idx="10">
                  <c:v>0.49051</c:v>
                </c:pt>
                <c:pt idx="11">
                  <c:v>0.45826</c:v>
                </c:pt>
                <c:pt idx="12">
                  <c:v>1.02645</c:v>
                </c:pt>
                <c:pt idx="13">
                  <c:v>0.64853</c:v>
                </c:pt>
                <c:pt idx="14">
                  <c:v>2.26102</c:v>
                </c:pt>
                <c:pt idx="15">
                  <c:v>1.44158</c:v>
                </c:pt>
                <c:pt idx="16">
                  <c:v>0.4679</c:v>
                </c:pt>
                <c:pt idx="17">
                  <c:v>0.98844</c:v>
                </c:pt>
                <c:pt idx="18">
                  <c:v>0.69289</c:v>
                </c:pt>
                <c:pt idx="19">
                  <c:v>0.50904</c:v>
                </c:pt>
                <c:pt idx="20">
                  <c:v>0.36632</c:v>
                </c:pt>
                <c:pt idx="21">
                  <c:v>1.0314</c:v>
                </c:pt>
                <c:pt idx="22">
                  <c:v>0.98086</c:v>
                </c:pt>
                <c:pt idx="23">
                  <c:v>0.41707</c:v>
                </c:pt>
                <c:pt idx="24">
                  <c:v>0.38443</c:v>
                </c:pt>
                <c:pt idx="25">
                  <c:v>0.68509</c:v>
                </c:pt>
                <c:pt idx="26">
                  <c:v>0.636</c:v>
                </c:pt>
                <c:pt idx="27">
                  <c:v>0.9271</c:v>
                </c:pt>
                <c:pt idx="28">
                  <c:v>0.85893</c:v>
                </c:pt>
                <c:pt idx="29">
                  <c:v>0.88709</c:v>
                </c:pt>
                <c:pt idx="30">
                  <c:v>0.47216</c:v>
                </c:pt>
                <c:pt idx="31">
                  <c:v>0.56544</c:v>
                </c:pt>
                <c:pt idx="32">
                  <c:v>0.55368</c:v>
                </c:pt>
                <c:pt idx="33">
                  <c:v>1.94756</c:v>
                </c:pt>
                <c:pt idx="34">
                  <c:v>0.66165</c:v>
                </c:pt>
                <c:pt idx="35">
                  <c:v>0.35105</c:v>
                </c:pt>
                <c:pt idx="36">
                  <c:v>1.38876</c:v>
                </c:pt>
                <c:pt idx="37">
                  <c:v>0.52171</c:v>
                </c:pt>
                <c:pt idx="38">
                  <c:v>0.46299</c:v>
                </c:pt>
                <c:pt idx="39">
                  <c:v>1.04394</c:v>
                </c:pt>
                <c:pt idx="40">
                  <c:v>0.6701</c:v>
                </c:pt>
                <c:pt idx="41">
                  <c:v>0.42432</c:v>
                </c:pt>
                <c:pt idx="42">
                  <c:v>0.38881</c:v>
                </c:pt>
                <c:pt idx="43">
                  <c:v>0.74872</c:v>
                </c:pt>
                <c:pt idx="44">
                  <c:v>0.34747</c:v>
                </c:pt>
                <c:pt idx="45">
                  <c:v>0.80301</c:v>
                </c:pt>
                <c:pt idx="46">
                  <c:v>0.50834</c:v>
                </c:pt>
                <c:pt idx="47">
                  <c:v>0.80035</c:v>
                </c:pt>
                <c:pt idx="48">
                  <c:v>0.67441</c:v>
                </c:pt>
                <c:pt idx="49">
                  <c:v>0.52208</c:v>
                </c:pt>
                <c:pt idx="50">
                  <c:v>0.35945</c:v>
                </c:pt>
                <c:pt idx="51">
                  <c:v>0.42235</c:v>
                </c:pt>
                <c:pt idx="52">
                  <c:v>0.80306</c:v>
                </c:pt>
                <c:pt idx="53">
                  <c:v>0.70295</c:v>
                </c:pt>
                <c:pt idx="54">
                  <c:v>0.83911</c:v>
                </c:pt>
                <c:pt idx="55">
                  <c:v>0.62266</c:v>
                </c:pt>
                <c:pt idx="56">
                  <c:v>0.414</c:v>
                </c:pt>
                <c:pt idx="57">
                  <c:v>0.51653</c:v>
                </c:pt>
                <c:pt idx="58">
                  <c:v>0.58545</c:v>
                </c:pt>
                <c:pt idx="59">
                  <c:v>1.6103</c:v>
                </c:pt>
                <c:pt idx="60">
                  <c:v>0.55142</c:v>
                </c:pt>
                <c:pt idx="61">
                  <c:v>0.71187</c:v>
                </c:pt>
                <c:pt idx="62">
                  <c:v>0.64924</c:v>
                </c:pt>
                <c:pt idx="63">
                  <c:v>1.8983</c:v>
                </c:pt>
                <c:pt idx="64">
                  <c:v>0.43524</c:v>
                </c:pt>
                <c:pt idx="65">
                  <c:v>0.41914</c:v>
                </c:pt>
                <c:pt idx="66">
                  <c:v>0.49469</c:v>
                </c:pt>
                <c:pt idx="67">
                  <c:v>0.49284</c:v>
                </c:pt>
                <c:pt idx="68">
                  <c:v>1.22318</c:v>
                </c:pt>
                <c:pt idx="69">
                  <c:v>1.1744</c:v>
                </c:pt>
                <c:pt idx="70">
                  <c:v>0.79634</c:v>
                </c:pt>
              </c:numCache>
            </c:numRef>
          </c:yVal>
          <c:smooth val="0"/>
        </c:ser>
        <c:ser>
          <c:idx val="14"/>
          <c:order val="14"/>
          <c:tx>
            <c:strRef>
              <c:f>'report (4).csv'!$D$357</c:f>
              <c:strCache>
                <c:ptCount val="1"/>
                <c:pt idx="0">
                  <c:v>14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(4).csv'!$B$357:$B$427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(4).csv'!$C$357:$C$427</c:f>
              <c:numCache>
                <c:formatCode>General</c:formatCode>
                <c:ptCount val="71"/>
                <c:pt idx="0">
                  <c:v>0.07332</c:v>
                </c:pt>
                <c:pt idx="1">
                  <c:v>0.18893</c:v>
                </c:pt>
                <c:pt idx="2">
                  <c:v>0.18978</c:v>
                </c:pt>
                <c:pt idx="3">
                  <c:v>0.19138</c:v>
                </c:pt>
                <c:pt idx="4">
                  <c:v>0.18541</c:v>
                </c:pt>
                <c:pt idx="5">
                  <c:v>0.19836</c:v>
                </c:pt>
                <c:pt idx="6">
                  <c:v>0.18931</c:v>
                </c:pt>
                <c:pt idx="7">
                  <c:v>0.18564</c:v>
                </c:pt>
                <c:pt idx="8">
                  <c:v>0.18712</c:v>
                </c:pt>
                <c:pt idx="9">
                  <c:v>0.19298</c:v>
                </c:pt>
                <c:pt idx="10">
                  <c:v>0.1883</c:v>
                </c:pt>
                <c:pt idx="11">
                  <c:v>0.19536</c:v>
                </c:pt>
                <c:pt idx="12">
                  <c:v>0.18777</c:v>
                </c:pt>
                <c:pt idx="13">
                  <c:v>0.18702</c:v>
                </c:pt>
                <c:pt idx="14">
                  <c:v>0.19125</c:v>
                </c:pt>
                <c:pt idx="15">
                  <c:v>0.18777</c:v>
                </c:pt>
                <c:pt idx="16">
                  <c:v>0.19065</c:v>
                </c:pt>
                <c:pt idx="17">
                  <c:v>0.18806</c:v>
                </c:pt>
                <c:pt idx="18">
                  <c:v>0.1878</c:v>
                </c:pt>
                <c:pt idx="19">
                  <c:v>0.1891</c:v>
                </c:pt>
                <c:pt idx="20">
                  <c:v>0.20843</c:v>
                </c:pt>
                <c:pt idx="21">
                  <c:v>0.18834</c:v>
                </c:pt>
                <c:pt idx="22">
                  <c:v>0.18995</c:v>
                </c:pt>
                <c:pt idx="23">
                  <c:v>0.18986</c:v>
                </c:pt>
                <c:pt idx="24">
                  <c:v>0.19328</c:v>
                </c:pt>
                <c:pt idx="25">
                  <c:v>0.21975</c:v>
                </c:pt>
                <c:pt idx="26">
                  <c:v>0.19537</c:v>
                </c:pt>
                <c:pt idx="27">
                  <c:v>0.19008</c:v>
                </c:pt>
                <c:pt idx="28">
                  <c:v>0.18886</c:v>
                </c:pt>
                <c:pt idx="29">
                  <c:v>0.19045</c:v>
                </c:pt>
                <c:pt idx="30">
                  <c:v>0.19016</c:v>
                </c:pt>
                <c:pt idx="31">
                  <c:v>0.22315</c:v>
                </c:pt>
                <c:pt idx="32">
                  <c:v>0.19508</c:v>
                </c:pt>
                <c:pt idx="33">
                  <c:v>0.19029</c:v>
                </c:pt>
                <c:pt idx="34">
                  <c:v>0.19514</c:v>
                </c:pt>
                <c:pt idx="35">
                  <c:v>0.19433</c:v>
                </c:pt>
                <c:pt idx="36">
                  <c:v>0.19247</c:v>
                </c:pt>
                <c:pt idx="37">
                  <c:v>0.18958</c:v>
                </c:pt>
                <c:pt idx="38">
                  <c:v>0.19148</c:v>
                </c:pt>
                <c:pt idx="39">
                  <c:v>0.18988</c:v>
                </c:pt>
                <c:pt idx="40">
                  <c:v>0.19083</c:v>
                </c:pt>
                <c:pt idx="41">
                  <c:v>0.24023</c:v>
                </c:pt>
                <c:pt idx="42">
                  <c:v>0.19033</c:v>
                </c:pt>
                <c:pt idx="43">
                  <c:v>0.18938</c:v>
                </c:pt>
                <c:pt idx="44">
                  <c:v>0.21916</c:v>
                </c:pt>
                <c:pt idx="45">
                  <c:v>0.19046</c:v>
                </c:pt>
                <c:pt idx="46">
                  <c:v>0.19895</c:v>
                </c:pt>
                <c:pt idx="47">
                  <c:v>0.1913</c:v>
                </c:pt>
                <c:pt idx="48">
                  <c:v>0.19074</c:v>
                </c:pt>
                <c:pt idx="49">
                  <c:v>0.19158</c:v>
                </c:pt>
                <c:pt idx="50">
                  <c:v>0.19207</c:v>
                </c:pt>
                <c:pt idx="51">
                  <c:v>0.19338</c:v>
                </c:pt>
                <c:pt idx="52">
                  <c:v>0.19281</c:v>
                </c:pt>
                <c:pt idx="53">
                  <c:v>0.19446</c:v>
                </c:pt>
                <c:pt idx="54">
                  <c:v>0.19732</c:v>
                </c:pt>
                <c:pt idx="55">
                  <c:v>0.2012</c:v>
                </c:pt>
                <c:pt idx="56">
                  <c:v>0.19592</c:v>
                </c:pt>
                <c:pt idx="57">
                  <c:v>0.2084</c:v>
                </c:pt>
                <c:pt idx="58">
                  <c:v>0.1956</c:v>
                </c:pt>
                <c:pt idx="59">
                  <c:v>0.19428</c:v>
                </c:pt>
                <c:pt idx="60">
                  <c:v>0.1941</c:v>
                </c:pt>
                <c:pt idx="61">
                  <c:v>0.21819</c:v>
                </c:pt>
                <c:pt idx="62">
                  <c:v>0.19389</c:v>
                </c:pt>
                <c:pt idx="63">
                  <c:v>0.19266</c:v>
                </c:pt>
                <c:pt idx="64">
                  <c:v>0.19385</c:v>
                </c:pt>
                <c:pt idx="65">
                  <c:v>0.19391</c:v>
                </c:pt>
                <c:pt idx="66">
                  <c:v>0.22386</c:v>
                </c:pt>
                <c:pt idx="67">
                  <c:v>0.1987</c:v>
                </c:pt>
                <c:pt idx="68">
                  <c:v>0.20085</c:v>
                </c:pt>
                <c:pt idx="69">
                  <c:v>0.2037</c:v>
                </c:pt>
                <c:pt idx="70">
                  <c:v>0.19935</c:v>
                </c:pt>
              </c:numCache>
            </c:numRef>
          </c:yVal>
          <c:smooth val="0"/>
        </c:ser>
        <c:ser>
          <c:idx val="0"/>
          <c:order val="0"/>
          <c:tx>
            <c:strRef>
              <c:f>'report (4).csv'!$D$428</c:f>
              <c:strCache>
                <c:ptCount val="1"/>
                <c:pt idx="0">
                  <c:v>15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(4).csv'!$B$428:$B$498</c:f>
              <c:numCache>
                <c:formatCode>General</c:formatCode>
                <c:ptCount val="71"/>
                <c:pt idx="0">
                  <c:v>1.0</c:v>
                </c:pt>
                <c:pt idx="1">
                  <c:v>50001.0</c:v>
                </c:pt>
                <c:pt idx="2">
                  <c:v>100001.0</c:v>
                </c:pt>
                <c:pt idx="3">
                  <c:v>150001.0</c:v>
                </c:pt>
                <c:pt idx="4">
                  <c:v>200001.0</c:v>
                </c:pt>
                <c:pt idx="5">
                  <c:v>250001.0</c:v>
                </c:pt>
                <c:pt idx="6">
                  <c:v>300001.0</c:v>
                </c:pt>
                <c:pt idx="7">
                  <c:v>350001.0</c:v>
                </c:pt>
                <c:pt idx="8">
                  <c:v>400001.0</c:v>
                </c:pt>
                <c:pt idx="9">
                  <c:v>450001.0</c:v>
                </c:pt>
                <c:pt idx="10">
                  <c:v>500001.0</c:v>
                </c:pt>
                <c:pt idx="11">
                  <c:v>550001.0</c:v>
                </c:pt>
                <c:pt idx="12">
                  <c:v>600001.0</c:v>
                </c:pt>
                <c:pt idx="13">
                  <c:v>650001.0</c:v>
                </c:pt>
                <c:pt idx="14">
                  <c:v>700001.0</c:v>
                </c:pt>
                <c:pt idx="15">
                  <c:v>750001.0</c:v>
                </c:pt>
                <c:pt idx="16">
                  <c:v>800001.0</c:v>
                </c:pt>
                <c:pt idx="17">
                  <c:v>850001.0</c:v>
                </c:pt>
                <c:pt idx="18">
                  <c:v>900001.0</c:v>
                </c:pt>
                <c:pt idx="19">
                  <c:v>950001.0</c:v>
                </c:pt>
                <c:pt idx="20">
                  <c:v>1.000001E6</c:v>
                </c:pt>
                <c:pt idx="21">
                  <c:v>1.050001E6</c:v>
                </c:pt>
                <c:pt idx="22">
                  <c:v>1.100001E6</c:v>
                </c:pt>
                <c:pt idx="23">
                  <c:v>1.150001E6</c:v>
                </c:pt>
                <c:pt idx="24">
                  <c:v>1.200001E6</c:v>
                </c:pt>
                <c:pt idx="25">
                  <c:v>1.250001E6</c:v>
                </c:pt>
                <c:pt idx="26">
                  <c:v>1.300001E6</c:v>
                </c:pt>
                <c:pt idx="27">
                  <c:v>1.350001E6</c:v>
                </c:pt>
                <c:pt idx="28">
                  <c:v>1.400001E6</c:v>
                </c:pt>
                <c:pt idx="29">
                  <c:v>1.450001E6</c:v>
                </c:pt>
                <c:pt idx="30">
                  <c:v>1.500001E6</c:v>
                </c:pt>
                <c:pt idx="31">
                  <c:v>1.550001E6</c:v>
                </c:pt>
                <c:pt idx="32">
                  <c:v>1.600001E6</c:v>
                </c:pt>
                <c:pt idx="33">
                  <c:v>1.650001E6</c:v>
                </c:pt>
                <c:pt idx="34">
                  <c:v>1.700001E6</c:v>
                </c:pt>
                <c:pt idx="35">
                  <c:v>1.750001E6</c:v>
                </c:pt>
                <c:pt idx="36">
                  <c:v>1.800001E6</c:v>
                </c:pt>
                <c:pt idx="37">
                  <c:v>1.850001E6</c:v>
                </c:pt>
                <c:pt idx="38">
                  <c:v>1.900001E6</c:v>
                </c:pt>
                <c:pt idx="39">
                  <c:v>1.950001E6</c:v>
                </c:pt>
                <c:pt idx="40">
                  <c:v>2.000001E6</c:v>
                </c:pt>
                <c:pt idx="41">
                  <c:v>2.050001E6</c:v>
                </c:pt>
                <c:pt idx="42">
                  <c:v>2.100001E6</c:v>
                </c:pt>
                <c:pt idx="43">
                  <c:v>2.150001E6</c:v>
                </c:pt>
                <c:pt idx="44">
                  <c:v>2.200001E6</c:v>
                </c:pt>
                <c:pt idx="45">
                  <c:v>2.250001E6</c:v>
                </c:pt>
                <c:pt idx="46">
                  <c:v>2.300001E6</c:v>
                </c:pt>
                <c:pt idx="47">
                  <c:v>2.350001E6</c:v>
                </c:pt>
                <c:pt idx="48">
                  <c:v>2.400001E6</c:v>
                </c:pt>
                <c:pt idx="49">
                  <c:v>2.450001E6</c:v>
                </c:pt>
                <c:pt idx="50">
                  <c:v>2.500001E6</c:v>
                </c:pt>
                <c:pt idx="51">
                  <c:v>2.550001E6</c:v>
                </c:pt>
                <c:pt idx="52">
                  <c:v>2.600001E6</c:v>
                </c:pt>
                <c:pt idx="53">
                  <c:v>2.650001E6</c:v>
                </c:pt>
                <c:pt idx="54">
                  <c:v>2.700001E6</c:v>
                </c:pt>
                <c:pt idx="55">
                  <c:v>2.750001E6</c:v>
                </c:pt>
                <c:pt idx="56">
                  <c:v>2.800001E6</c:v>
                </c:pt>
                <c:pt idx="57">
                  <c:v>2.850001E6</c:v>
                </c:pt>
                <c:pt idx="58">
                  <c:v>2.900001E6</c:v>
                </c:pt>
                <c:pt idx="59">
                  <c:v>2.950001E6</c:v>
                </c:pt>
                <c:pt idx="60">
                  <c:v>3.000001E6</c:v>
                </c:pt>
                <c:pt idx="61">
                  <c:v>3.050001E6</c:v>
                </c:pt>
                <c:pt idx="62">
                  <c:v>3.100001E6</c:v>
                </c:pt>
                <c:pt idx="63">
                  <c:v>3.150001E6</c:v>
                </c:pt>
                <c:pt idx="64">
                  <c:v>3.200001E6</c:v>
                </c:pt>
                <c:pt idx="65">
                  <c:v>3.250001E6</c:v>
                </c:pt>
                <c:pt idx="66">
                  <c:v>3.300001E6</c:v>
                </c:pt>
                <c:pt idx="67">
                  <c:v>3.350001E6</c:v>
                </c:pt>
                <c:pt idx="68">
                  <c:v>3.400001E6</c:v>
                </c:pt>
                <c:pt idx="69">
                  <c:v>3.450001E6</c:v>
                </c:pt>
                <c:pt idx="70">
                  <c:v>3.500001E6</c:v>
                </c:pt>
              </c:numCache>
            </c:numRef>
          </c:xVal>
          <c:yVal>
            <c:numRef>
              <c:f>'report (4).csv'!$C$428:$C$498</c:f>
              <c:numCache>
                <c:formatCode>General</c:formatCode>
                <c:ptCount val="71"/>
                <c:pt idx="0">
                  <c:v>0.18594</c:v>
                </c:pt>
                <c:pt idx="1">
                  <c:v>0.61228</c:v>
                </c:pt>
                <c:pt idx="2">
                  <c:v>0.52682</c:v>
                </c:pt>
                <c:pt idx="3">
                  <c:v>0.52729</c:v>
                </c:pt>
                <c:pt idx="4">
                  <c:v>0.58893</c:v>
                </c:pt>
                <c:pt idx="5">
                  <c:v>0.55405</c:v>
                </c:pt>
                <c:pt idx="6">
                  <c:v>0.53485</c:v>
                </c:pt>
                <c:pt idx="7">
                  <c:v>0.55474</c:v>
                </c:pt>
                <c:pt idx="8">
                  <c:v>0.54014</c:v>
                </c:pt>
                <c:pt idx="9">
                  <c:v>0.55802</c:v>
                </c:pt>
                <c:pt idx="10">
                  <c:v>0.54252</c:v>
                </c:pt>
                <c:pt idx="11">
                  <c:v>0.54321</c:v>
                </c:pt>
                <c:pt idx="12">
                  <c:v>0.54504</c:v>
                </c:pt>
                <c:pt idx="13">
                  <c:v>0.54195</c:v>
                </c:pt>
                <c:pt idx="14">
                  <c:v>0.55824</c:v>
                </c:pt>
                <c:pt idx="15">
                  <c:v>0.55354</c:v>
                </c:pt>
                <c:pt idx="16">
                  <c:v>0.55481</c:v>
                </c:pt>
                <c:pt idx="17">
                  <c:v>0.54611</c:v>
                </c:pt>
                <c:pt idx="18">
                  <c:v>0.58136</c:v>
                </c:pt>
                <c:pt idx="19">
                  <c:v>0.55374</c:v>
                </c:pt>
                <c:pt idx="20">
                  <c:v>0.68106</c:v>
                </c:pt>
                <c:pt idx="21">
                  <c:v>0.60393</c:v>
                </c:pt>
                <c:pt idx="22">
                  <c:v>0.54804</c:v>
                </c:pt>
                <c:pt idx="23">
                  <c:v>0.55873</c:v>
                </c:pt>
                <c:pt idx="24">
                  <c:v>0.55667</c:v>
                </c:pt>
                <c:pt idx="25">
                  <c:v>0.58182</c:v>
                </c:pt>
                <c:pt idx="26">
                  <c:v>0.62112</c:v>
                </c:pt>
                <c:pt idx="27">
                  <c:v>0.55044</c:v>
                </c:pt>
                <c:pt idx="28">
                  <c:v>0.58958</c:v>
                </c:pt>
                <c:pt idx="29">
                  <c:v>0.59139</c:v>
                </c:pt>
                <c:pt idx="30">
                  <c:v>0.5629</c:v>
                </c:pt>
                <c:pt idx="31">
                  <c:v>0.56859</c:v>
                </c:pt>
                <c:pt idx="32">
                  <c:v>0.55195</c:v>
                </c:pt>
                <c:pt idx="33">
                  <c:v>0.55573</c:v>
                </c:pt>
                <c:pt idx="34">
                  <c:v>0.77673</c:v>
                </c:pt>
                <c:pt idx="35">
                  <c:v>0.57473</c:v>
                </c:pt>
                <c:pt idx="36">
                  <c:v>0.55524</c:v>
                </c:pt>
                <c:pt idx="37">
                  <c:v>0.57174</c:v>
                </c:pt>
                <c:pt idx="38">
                  <c:v>0.56404</c:v>
                </c:pt>
                <c:pt idx="39">
                  <c:v>0.60603</c:v>
                </c:pt>
                <c:pt idx="40">
                  <c:v>0.55855</c:v>
                </c:pt>
                <c:pt idx="41">
                  <c:v>0.58914</c:v>
                </c:pt>
                <c:pt idx="42">
                  <c:v>0.55463</c:v>
                </c:pt>
                <c:pt idx="43">
                  <c:v>0.55501</c:v>
                </c:pt>
                <c:pt idx="44">
                  <c:v>0.6173</c:v>
                </c:pt>
                <c:pt idx="45">
                  <c:v>0.62281</c:v>
                </c:pt>
                <c:pt idx="46">
                  <c:v>0.56063</c:v>
                </c:pt>
                <c:pt idx="47">
                  <c:v>0.60911</c:v>
                </c:pt>
                <c:pt idx="48">
                  <c:v>0.66774</c:v>
                </c:pt>
                <c:pt idx="49">
                  <c:v>0.55848</c:v>
                </c:pt>
                <c:pt idx="50">
                  <c:v>0.56757</c:v>
                </c:pt>
                <c:pt idx="51">
                  <c:v>0.55949</c:v>
                </c:pt>
                <c:pt idx="52">
                  <c:v>0.62633</c:v>
                </c:pt>
                <c:pt idx="53">
                  <c:v>0.5696</c:v>
                </c:pt>
                <c:pt idx="54">
                  <c:v>0.58038</c:v>
                </c:pt>
                <c:pt idx="55">
                  <c:v>0.57262</c:v>
                </c:pt>
                <c:pt idx="56">
                  <c:v>0.56875</c:v>
                </c:pt>
                <c:pt idx="57">
                  <c:v>0.60518</c:v>
                </c:pt>
                <c:pt idx="58">
                  <c:v>0.56661</c:v>
                </c:pt>
                <c:pt idx="59">
                  <c:v>0.59995</c:v>
                </c:pt>
                <c:pt idx="60">
                  <c:v>0.57915</c:v>
                </c:pt>
                <c:pt idx="61">
                  <c:v>0.58251</c:v>
                </c:pt>
                <c:pt idx="62">
                  <c:v>0.56517</c:v>
                </c:pt>
                <c:pt idx="63">
                  <c:v>0.56101</c:v>
                </c:pt>
                <c:pt idx="64">
                  <c:v>0.56493</c:v>
                </c:pt>
                <c:pt idx="65">
                  <c:v>0.59508</c:v>
                </c:pt>
                <c:pt idx="66">
                  <c:v>0.5913</c:v>
                </c:pt>
                <c:pt idx="67">
                  <c:v>0.65929</c:v>
                </c:pt>
                <c:pt idx="68">
                  <c:v>0.57856</c:v>
                </c:pt>
                <c:pt idx="69">
                  <c:v>0.64428</c:v>
                </c:pt>
                <c:pt idx="70">
                  <c:v>0.56284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7740344"/>
        <c:axId val="2079093224"/>
      </c:scatterChart>
      <c:valAx>
        <c:axId val="2077740344"/>
        <c:scaling>
          <c:orientation val="minMax"/>
          <c:max val="3.5E6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Episodes (x1 Million)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9093224"/>
        <c:crosses val="autoZero"/>
        <c:crossBetween val="midCat"/>
        <c:dispUnits>
          <c:builtInUnit val="millions"/>
        </c:dispUnits>
      </c:valAx>
      <c:valAx>
        <c:axId val="2079093224"/>
        <c:scaling>
          <c:orientation val="minMax"/>
          <c:max val="50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Retrieval Time (msec)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7740344"/>
        <c:crosses val="autoZero"/>
        <c:crossBetween val="midCat"/>
      </c:valAx>
    </c:plotArea>
    <c:legend>
      <c:legendPos val="r"/>
      <c:layout/>
      <c:overlay val="0"/>
      <c:spPr>
        <a:ln>
          <a:solidFill>
            <a:srgbClr val="7F7F7F"/>
          </a:solidFill>
        </a:ln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'report (1).csv'!$A$2</c:f>
              <c:strCache>
                <c:ptCount val="1"/>
                <c:pt idx="0">
                  <c:v>1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(1).csv'!$B$2:$B$364</c:f>
              <c:numCache>
                <c:formatCode>General</c:formatCode>
                <c:ptCount val="363"/>
                <c:pt idx="0">
                  <c:v>1.0</c:v>
                </c:pt>
                <c:pt idx="1">
                  <c:v>300001.0</c:v>
                </c:pt>
                <c:pt idx="2">
                  <c:v>600001.0</c:v>
                </c:pt>
                <c:pt idx="3">
                  <c:v>900001.0</c:v>
                </c:pt>
                <c:pt idx="4">
                  <c:v>1.200001E6</c:v>
                </c:pt>
                <c:pt idx="5">
                  <c:v>1.500001E6</c:v>
                </c:pt>
                <c:pt idx="6">
                  <c:v>1.800001E6</c:v>
                </c:pt>
                <c:pt idx="7">
                  <c:v>2.100001E6</c:v>
                </c:pt>
                <c:pt idx="8">
                  <c:v>2.400001E6</c:v>
                </c:pt>
                <c:pt idx="9">
                  <c:v>2.700001E6</c:v>
                </c:pt>
                <c:pt idx="10">
                  <c:v>3.000001E6</c:v>
                </c:pt>
                <c:pt idx="11">
                  <c:v>3.300001E6</c:v>
                </c:pt>
                <c:pt idx="12">
                  <c:v>3.600001E6</c:v>
                </c:pt>
                <c:pt idx="13">
                  <c:v>3.900001E6</c:v>
                </c:pt>
                <c:pt idx="14">
                  <c:v>4.200001E6</c:v>
                </c:pt>
                <c:pt idx="15">
                  <c:v>4.500001E6</c:v>
                </c:pt>
                <c:pt idx="16">
                  <c:v>4.800001E6</c:v>
                </c:pt>
                <c:pt idx="17">
                  <c:v>5.100001E6</c:v>
                </c:pt>
                <c:pt idx="18">
                  <c:v>5.400001E6</c:v>
                </c:pt>
                <c:pt idx="19">
                  <c:v>5.700001E6</c:v>
                </c:pt>
                <c:pt idx="20">
                  <c:v>6.000001E6</c:v>
                </c:pt>
                <c:pt idx="21">
                  <c:v>6.300001E6</c:v>
                </c:pt>
                <c:pt idx="22">
                  <c:v>6.600001E6</c:v>
                </c:pt>
                <c:pt idx="23">
                  <c:v>6.900001E6</c:v>
                </c:pt>
                <c:pt idx="24">
                  <c:v>7.200001E6</c:v>
                </c:pt>
                <c:pt idx="25">
                  <c:v>7.500001E6</c:v>
                </c:pt>
                <c:pt idx="26">
                  <c:v>7.800001E6</c:v>
                </c:pt>
                <c:pt idx="27">
                  <c:v>8.100001E6</c:v>
                </c:pt>
                <c:pt idx="28">
                  <c:v>8.400001E6</c:v>
                </c:pt>
                <c:pt idx="29">
                  <c:v>8.700001E6</c:v>
                </c:pt>
                <c:pt idx="30">
                  <c:v>9.000001E6</c:v>
                </c:pt>
                <c:pt idx="31">
                  <c:v>9.300001E6</c:v>
                </c:pt>
                <c:pt idx="32">
                  <c:v>9.600001E6</c:v>
                </c:pt>
                <c:pt idx="33">
                  <c:v>9.900001E6</c:v>
                </c:pt>
                <c:pt idx="34">
                  <c:v>1.0200001E7</c:v>
                </c:pt>
                <c:pt idx="35">
                  <c:v>1.0500001E7</c:v>
                </c:pt>
                <c:pt idx="36">
                  <c:v>1.0800001E7</c:v>
                </c:pt>
                <c:pt idx="37">
                  <c:v>1.1100001E7</c:v>
                </c:pt>
                <c:pt idx="38">
                  <c:v>1.1400001E7</c:v>
                </c:pt>
                <c:pt idx="39">
                  <c:v>1.1700001E7</c:v>
                </c:pt>
                <c:pt idx="40">
                  <c:v>1.2000001E7</c:v>
                </c:pt>
                <c:pt idx="41">
                  <c:v>1.2300001E7</c:v>
                </c:pt>
                <c:pt idx="42">
                  <c:v>1.2600001E7</c:v>
                </c:pt>
                <c:pt idx="43">
                  <c:v>1.2900001E7</c:v>
                </c:pt>
                <c:pt idx="44">
                  <c:v>1.3200001E7</c:v>
                </c:pt>
                <c:pt idx="45">
                  <c:v>1.3500001E7</c:v>
                </c:pt>
                <c:pt idx="46">
                  <c:v>1.3800001E7</c:v>
                </c:pt>
                <c:pt idx="47">
                  <c:v>1.4100001E7</c:v>
                </c:pt>
                <c:pt idx="48">
                  <c:v>1.4400001E7</c:v>
                </c:pt>
                <c:pt idx="49">
                  <c:v>1.4700001E7</c:v>
                </c:pt>
                <c:pt idx="50">
                  <c:v>1.5000001E7</c:v>
                </c:pt>
                <c:pt idx="51">
                  <c:v>1.5300001E7</c:v>
                </c:pt>
                <c:pt idx="52">
                  <c:v>1.5600001E7</c:v>
                </c:pt>
                <c:pt idx="53">
                  <c:v>1.5900001E7</c:v>
                </c:pt>
                <c:pt idx="54">
                  <c:v>1.6200001E7</c:v>
                </c:pt>
                <c:pt idx="55">
                  <c:v>1.6500001E7</c:v>
                </c:pt>
                <c:pt idx="56">
                  <c:v>1.6800001E7</c:v>
                </c:pt>
                <c:pt idx="57">
                  <c:v>1.7100001E7</c:v>
                </c:pt>
                <c:pt idx="58">
                  <c:v>1.7400001E7</c:v>
                </c:pt>
                <c:pt idx="59">
                  <c:v>1.7700001E7</c:v>
                </c:pt>
                <c:pt idx="60">
                  <c:v>1.8000001E7</c:v>
                </c:pt>
                <c:pt idx="61">
                  <c:v>1.8300001E7</c:v>
                </c:pt>
                <c:pt idx="62">
                  <c:v>1.8600001E7</c:v>
                </c:pt>
                <c:pt idx="63">
                  <c:v>1.8900001E7</c:v>
                </c:pt>
                <c:pt idx="64">
                  <c:v>1.9200001E7</c:v>
                </c:pt>
                <c:pt idx="65">
                  <c:v>1.9500001E7</c:v>
                </c:pt>
                <c:pt idx="66">
                  <c:v>1.9800001E7</c:v>
                </c:pt>
                <c:pt idx="67">
                  <c:v>2.0100001E7</c:v>
                </c:pt>
                <c:pt idx="68">
                  <c:v>2.0400001E7</c:v>
                </c:pt>
                <c:pt idx="69">
                  <c:v>2.0700001E7</c:v>
                </c:pt>
                <c:pt idx="70">
                  <c:v>2.1000001E7</c:v>
                </c:pt>
                <c:pt idx="71">
                  <c:v>2.1300001E7</c:v>
                </c:pt>
                <c:pt idx="72">
                  <c:v>2.1600001E7</c:v>
                </c:pt>
                <c:pt idx="73">
                  <c:v>2.1900001E7</c:v>
                </c:pt>
                <c:pt idx="74">
                  <c:v>2.2200001E7</c:v>
                </c:pt>
                <c:pt idx="75">
                  <c:v>2.2500001E7</c:v>
                </c:pt>
                <c:pt idx="76">
                  <c:v>2.2800001E7</c:v>
                </c:pt>
                <c:pt idx="77">
                  <c:v>2.3100001E7</c:v>
                </c:pt>
                <c:pt idx="78">
                  <c:v>2.3400001E7</c:v>
                </c:pt>
                <c:pt idx="79">
                  <c:v>2.3700001E7</c:v>
                </c:pt>
                <c:pt idx="80">
                  <c:v>2.4000001E7</c:v>
                </c:pt>
                <c:pt idx="81">
                  <c:v>2.4300001E7</c:v>
                </c:pt>
                <c:pt idx="82">
                  <c:v>2.4600001E7</c:v>
                </c:pt>
                <c:pt idx="83">
                  <c:v>2.4900001E7</c:v>
                </c:pt>
                <c:pt idx="84">
                  <c:v>2.5200001E7</c:v>
                </c:pt>
                <c:pt idx="85">
                  <c:v>2.5500001E7</c:v>
                </c:pt>
                <c:pt idx="86">
                  <c:v>2.5800001E7</c:v>
                </c:pt>
                <c:pt idx="87">
                  <c:v>2.6100001E7</c:v>
                </c:pt>
                <c:pt idx="88">
                  <c:v>2.6400001E7</c:v>
                </c:pt>
                <c:pt idx="89">
                  <c:v>2.6700001E7</c:v>
                </c:pt>
                <c:pt idx="90">
                  <c:v>2.7000001E7</c:v>
                </c:pt>
                <c:pt idx="91">
                  <c:v>2.7300001E7</c:v>
                </c:pt>
                <c:pt idx="92">
                  <c:v>2.7600001E7</c:v>
                </c:pt>
                <c:pt idx="93">
                  <c:v>2.7900001E7</c:v>
                </c:pt>
                <c:pt idx="94">
                  <c:v>2.8200001E7</c:v>
                </c:pt>
                <c:pt idx="95">
                  <c:v>2.8500001E7</c:v>
                </c:pt>
                <c:pt idx="96">
                  <c:v>2.8800001E7</c:v>
                </c:pt>
                <c:pt idx="97">
                  <c:v>2.9100001E7</c:v>
                </c:pt>
                <c:pt idx="98">
                  <c:v>2.9400001E7</c:v>
                </c:pt>
                <c:pt idx="99">
                  <c:v>2.9700001E7</c:v>
                </c:pt>
                <c:pt idx="100">
                  <c:v>3.0000001E7</c:v>
                </c:pt>
                <c:pt idx="101">
                  <c:v>3.0300001E7</c:v>
                </c:pt>
                <c:pt idx="102">
                  <c:v>3.0600001E7</c:v>
                </c:pt>
                <c:pt idx="103">
                  <c:v>3.0900001E7</c:v>
                </c:pt>
                <c:pt idx="104">
                  <c:v>3.1200001E7</c:v>
                </c:pt>
                <c:pt idx="105">
                  <c:v>3.1500001E7</c:v>
                </c:pt>
                <c:pt idx="106">
                  <c:v>3.1800001E7</c:v>
                </c:pt>
                <c:pt idx="107">
                  <c:v>3.2100001E7</c:v>
                </c:pt>
                <c:pt idx="108">
                  <c:v>3.2400001E7</c:v>
                </c:pt>
                <c:pt idx="109">
                  <c:v>3.2700001E7</c:v>
                </c:pt>
                <c:pt idx="110">
                  <c:v>3.3000001E7</c:v>
                </c:pt>
                <c:pt idx="111">
                  <c:v>3.3300001E7</c:v>
                </c:pt>
                <c:pt idx="112">
                  <c:v>3.3600001E7</c:v>
                </c:pt>
                <c:pt idx="113">
                  <c:v>3.3900001E7</c:v>
                </c:pt>
                <c:pt idx="114">
                  <c:v>3.4200001E7</c:v>
                </c:pt>
                <c:pt idx="115">
                  <c:v>3.4500001E7</c:v>
                </c:pt>
                <c:pt idx="116">
                  <c:v>3.4800001E7</c:v>
                </c:pt>
                <c:pt idx="117">
                  <c:v>3.5100001E7</c:v>
                </c:pt>
                <c:pt idx="118">
                  <c:v>3.5400001E7</c:v>
                </c:pt>
                <c:pt idx="119">
                  <c:v>3.5700001E7</c:v>
                </c:pt>
                <c:pt idx="120">
                  <c:v>3.6000001E7</c:v>
                </c:pt>
                <c:pt idx="121">
                  <c:v>3.6300001E7</c:v>
                </c:pt>
                <c:pt idx="122">
                  <c:v>3.6600001E7</c:v>
                </c:pt>
                <c:pt idx="123">
                  <c:v>3.6900001E7</c:v>
                </c:pt>
                <c:pt idx="124">
                  <c:v>3.7200001E7</c:v>
                </c:pt>
                <c:pt idx="125">
                  <c:v>3.7500001E7</c:v>
                </c:pt>
                <c:pt idx="126">
                  <c:v>3.7800001E7</c:v>
                </c:pt>
                <c:pt idx="127">
                  <c:v>3.8100001E7</c:v>
                </c:pt>
                <c:pt idx="128">
                  <c:v>3.8400001E7</c:v>
                </c:pt>
                <c:pt idx="129">
                  <c:v>3.8700001E7</c:v>
                </c:pt>
                <c:pt idx="130">
                  <c:v>3.9000001E7</c:v>
                </c:pt>
                <c:pt idx="131">
                  <c:v>3.9300001E7</c:v>
                </c:pt>
                <c:pt idx="132">
                  <c:v>3.9600001E7</c:v>
                </c:pt>
                <c:pt idx="133">
                  <c:v>3.9900001E7</c:v>
                </c:pt>
                <c:pt idx="134">
                  <c:v>4.0200001E7</c:v>
                </c:pt>
                <c:pt idx="135">
                  <c:v>4.0500001E7</c:v>
                </c:pt>
                <c:pt idx="136">
                  <c:v>4.0800001E7</c:v>
                </c:pt>
                <c:pt idx="137">
                  <c:v>4.1100001E7</c:v>
                </c:pt>
                <c:pt idx="138">
                  <c:v>4.1400001E7</c:v>
                </c:pt>
                <c:pt idx="139">
                  <c:v>4.1700001E7</c:v>
                </c:pt>
                <c:pt idx="140">
                  <c:v>4.2000001E7</c:v>
                </c:pt>
                <c:pt idx="141">
                  <c:v>4.2300001E7</c:v>
                </c:pt>
                <c:pt idx="142">
                  <c:v>4.2600001E7</c:v>
                </c:pt>
                <c:pt idx="143">
                  <c:v>4.2900001E7</c:v>
                </c:pt>
                <c:pt idx="144">
                  <c:v>4.3200001E7</c:v>
                </c:pt>
                <c:pt idx="145">
                  <c:v>4.3500001E7</c:v>
                </c:pt>
                <c:pt idx="146">
                  <c:v>4.3800001E7</c:v>
                </c:pt>
                <c:pt idx="147">
                  <c:v>4.4100001E7</c:v>
                </c:pt>
                <c:pt idx="148">
                  <c:v>4.4400001E7</c:v>
                </c:pt>
                <c:pt idx="149">
                  <c:v>4.4700001E7</c:v>
                </c:pt>
                <c:pt idx="150">
                  <c:v>4.5000001E7</c:v>
                </c:pt>
                <c:pt idx="151">
                  <c:v>4.5300001E7</c:v>
                </c:pt>
                <c:pt idx="152">
                  <c:v>4.5600001E7</c:v>
                </c:pt>
                <c:pt idx="153">
                  <c:v>4.5900001E7</c:v>
                </c:pt>
                <c:pt idx="154">
                  <c:v>4.6200001E7</c:v>
                </c:pt>
                <c:pt idx="155">
                  <c:v>4.6500001E7</c:v>
                </c:pt>
                <c:pt idx="156">
                  <c:v>4.6800001E7</c:v>
                </c:pt>
                <c:pt idx="157">
                  <c:v>4.7100001E7</c:v>
                </c:pt>
                <c:pt idx="158">
                  <c:v>4.7400001E7</c:v>
                </c:pt>
                <c:pt idx="159">
                  <c:v>4.7700001E7</c:v>
                </c:pt>
                <c:pt idx="160">
                  <c:v>4.8000001E7</c:v>
                </c:pt>
                <c:pt idx="161">
                  <c:v>4.8300001E7</c:v>
                </c:pt>
                <c:pt idx="162">
                  <c:v>4.8600001E7</c:v>
                </c:pt>
                <c:pt idx="163">
                  <c:v>4.8900001E7</c:v>
                </c:pt>
                <c:pt idx="164">
                  <c:v>4.9200001E7</c:v>
                </c:pt>
                <c:pt idx="165">
                  <c:v>4.9500001E7</c:v>
                </c:pt>
                <c:pt idx="166">
                  <c:v>4.9800001E7</c:v>
                </c:pt>
                <c:pt idx="167">
                  <c:v>5.0100001E7</c:v>
                </c:pt>
                <c:pt idx="168">
                  <c:v>5.0400001E7</c:v>
                </c:pt>
                <c:pt idx="169">
                  <c:v>5.0700001E7</c:v>
                </c:pt>
                <c:pt idx="170">
                  <c:v>5.1000001E7</c:v>
                </c:pt>
                <c:pt idx="171">
                  <c:v>5.1300001E7</c:v>
                </c:pt>
                <c:pt idx="172">
                  <c:v>5.1600001E7</c:v>
                </c:pt>
                <c:pt idx="173">
                  <c:v>5.1900001E7</c:v>
                </c:pt>
                <c:pt idx="174">
                  <c:v>5.2200001E7</c:v>
                </c:pt>
                <c:pt idx="175">
                  <c:v>5.2500001E7</c:v>
                </c:pt>
                <c:pt idx="176">
                  <c:v>5.2800001E7</c:v>
                </c:pt>
                <c:pt idx="177">
                  <c:v>5.3100001E7</c:v>
                </c:pt>
                <c:pt idx="178">
                  <c:v>5.3400001E7</c:v>
                </c:pt>
                <c:pt idx="179">
                  <c:v>5.3700001E7</c:v>
                </c:pt>
                <c:pt idx="180">
                  <c:v>5.4000001E7</c:v>
                </c:pt>
                <c:pt idx="181">
                  <c:v>5.4300001E7</c:v>
                </c:pt>
                <c:pt idx="182">
                  <c:v>5.4600001E7</c:v>
                </c:pt>
                <c:pt idx="183">
                  <c:v>5.4900001E7</c:v>
                </c:pt>
                <c:pt idx="184">
                  <c:v>5.5200001E7</c:v>
                </c:pt>
                <c:pt idx="185">
                  <c:v>5.5500001E7</c:v>
                </c:pt>
                <c:pt idx="186">
                  <c:v>5.5800001E7</c:v>
                </c:pt>
                <c:pt idx="187">
                  <c:v>5.6100001E7</c:v>
                </c:pt>
                <c:pt idx="188">
                  <c:v>5.6400001E7</c:v>
                </c:pt>
                <c:pt idx="189">
                  <c:v>5.6700001E7</c:v>
                </c:pt>
                <c:pt idx="190">
                  <c:v>5.7000001E7</c:v>
                </c:pt>
                <c:pt idx="191">
                  <c:v>5.7300001E7</c:v>
                </c:pt>
                <c:pt idx="192">
                  <c:v>5.7600001E7</c:v>
                </c:pt>
                <c:pt idx="193">
                  <c:v>5.7900001E7</c:v>
                </c:pt>
                <c:pt idx="194">
                  <c:v>5.8200001E7</c:v>
                </c:pt>
                <c:pt idx="195">
                  <c:v>5.8500001E7</c:v>
                </c:pt>
                <c:pt idx="196">
                  <c:v>5.8800001E7</c:v>
                </c:pt>
                <c:pt idx="197">
                  <c:v>5.9100001E7</c:v>
                </c:pt>
                <c:pt idx="198">
                  <c:v>5.9400001E7</c:v>
                </c:pt>
                <c:pt idx="199">
                  <c:v>5.9700001E7</c:v>
                </c:pt>
                <c:pt idx="200">
                  <c:v>6.0000001E7</c:v>
                </c:pt>
                <c:pt idx="201">
                  <c:v>6.0300001E7</c:v>
                </c:pt>
                <c:pt idx="202">
                  <c:v>6.0600001E7</c:v>
                </c:pt>
                <c:pt idx="203">
                  <c:v>6.0900001E7</c:v>
                </c:pt>
                <c:pt idx="204">
                  <c:v>6.1200001E7</c:v>
                </c:pt>
                <c:pt idx="205">
                  <c:v>6.1500001E7</c:v>
                </c:pt>
                <c:pt idx="206">
                  <c:v>6.1800001E7</c:v>
                </c:pt>
                <c:pt idx="207">
                  <c:v>6.2100001E7</c:v>
                </c:pt>
                <c:pt idx="208">
                  <c:v>6.2400001E7</c:v>
                </c:pt>
                <c:pt idx="209">
                  <c:v>6.2700001E7</c:v>
                </c:pt>
                <c:pt idx="210">
                  <c:v>6.3000001E7</c:v>
                </c:pt>
                <c:pt idx="211">
                  <c:v>6.3300001E7</c:v>
                </c:pt>
                <c:pt idx="212">
                  <c:v>6.3600001E7</c:v>
                </c:pt>
                <c:pt idx="213">
                  <c:v>6.3900001E7</c:v>
                </c:pt>
                <c:pt idx="214">
                  <c:v>6.4200001E7</c:v>
                </c:pt>
                <c:pt idx="215">
                  <c:v>6.4500001E7</c:v>
                </c:pt>
                <c:pt idx="216">
                  <c:v>6.4800001E7</c:v>
                </c:pt>
                <c:pt idx="217">
                  <c:v>6.5100001E7</c:v>
                </c:pt>
                <c:pt idx="218">
                  <c:v>6.5400001E7</c:v>
                </c:pt>
                <c:pt idx="219">
                  <c:v>6.5700001E7</c:v>
                </c:pt>
                <c:pt idx="220">
                  <c:v>6.6000001E7</c:v>
                </c:pt>
                <c:pt idx="221">
                  <c:v>6.6300001E7</c:v>
                </c:pt>
                <c:pt idx="222">
                  <c:v>6.6600001E7</c:v>
                </c:pt>
                <c:pt idx="223">
                  <c:v>6.6900001E7</c:v>
                </c:pt>
                <c:pt idx="224">
                  <c:v>6.7200001E7</c:v>
                </c:pt>
                <c:pt idx="225">
                  <c:v>6.7500001E7</c:v>
                </c:pt>
                <c:pt idx="226">
                  <c:v>6.7800001E7</c:v>
                </c:pt>
                <c:pt idx="227">
                  <c:v>6.8100001E7</c:v>
                </c:pt>
                <c:pt idx="228">
                  <c:v>6.8400001E7</c:v>
                </c:pt>
                <c:pt idx="229">
                  <c:v>6.8700001E7</c:v>
                </c:pt>
                <c:pt idx="230">
                  <c:v>6.9000001E7</c:v>
                </c:pt>
                <c:pt idx="231">
                  <c:v>6.9300001E7</c:v>
                </c:pt>
                <c:pt idx="232">
                  <c:v>6.9600001E7</c:v>
                </c:pt>
                <c:pt idx="233">
                  <c:v>6.9900001E7</c:v>
                </c:pt>
                <c:pt idx="234">
                  <c:v>7.0200001E7</c:v>
                </c:pt>
                <c:pt idx="235">
                  <c:v>7.0500001E7</c:v>
                </c:pt>
                <c:pt idx="236">
                  <c:v>7.0800001E7</c:v>
                </c:pt>
                <c:pt idx="237">
                  <c:v>7.1100001E7</c:v>
                </c:pt>
                <c:pt idx="238">
                  <c:v>7.1400001E7</c:v>
                </c:pt>
                <c:pt idx="239">
                  <c:v>7.1700001E7</c:v>
                </c:pt>
                <c:pt idx="240">
                  <c:v>7.2000001E7</c:v>
                </c:pt>
                <c:pt idx="241">
                  <c:v>7.2300001E7</c:v>
                </c:pt>
                <c:pt idx="242">
                  <c:v>7.2600001E7</c:v>
                </c:pt>
                <c:pt idx="243">
                  <c:v>7.2900001E7</c:v>
                </c:pt>
                <c:pt idx="244">
                  <c:v>7.3200001E7</c:v>
                </c:pt>
                <c:pt idx="245">
                  <c:v>7.3500001E7</c:v>
                </c:pt>
                <c:pt idx="246">
                  <c:v>7.3800001E7</c:v>
                </c:pt>
                <c:pt idx="247">
                  <c:v>7.4100001E7</c:v>
                </c:pt>
                <c:pt idx="248">
                  <c:v>7.4400001E7</c:v>
                </c:pt>
                <c:pt idx="249">
                  <c:v>7.4700001E7</c:v>
                </c:pt>
                <c:pt idx="250">
                  <c:v>7.5000001E7</c:v>
                </c:pt>
                <c:pt idx="251">
                  <c:v>7.5300001E7</c:v>
                </c:pt>
                <c:pt idx="252">
                  <c:v>7.5600001E7</c:v>
                </c:pt>
                <c:pt idx="253">
                  <c:v>7.5900001E7</c:v>
                </c:pt>
                <c:pt idx="254">
                  <c:v>7.6200001E7</c:v>
                </c:pt>
                <c:pt idx="255">
                  <c:v>7.6500001E7</c:v>
                </c:pt>
                <c:pt idx="256">
                  <c:v>7.6800001E7</c:v>
                </c:pt>
                <c:pt idx="257">
                  <c:v>7.7100001E7</c:v>
                </c:pt>
                <c:pt idx="258">
                  <c:v>7.7400001E7</c:v>
                </c:pt>
                <c:pt idx="259">
                  <c:v>7.7700001E7</c:v>
                </c:pt>
                <c:pt idx="260">
                  <c:v>7.8000001E7</c:v>
                </c:pt>
                <c:pt idx="261">
                  <c:v>7.8300001E7</c:v>
                </c:pt>
                <c:pt idx="262">
                  <c:v>7.8600001E7</c:v>
                </c:pt>
                <c:pt idx="263">
                  <c:v>7.8900001E7</c:v>
                </c:pt>
                <c:pt idx="264">
                  <c:v>7.9200001E7</c:v>
                </c:pt>
                <c:pt idx="265">
                  <c:v>7.9500001E7</c:v>
                </c:pt>
                <c:pt idx="266">
                  <c:v>7.9800001E7</c:v>
                </c:pt>
                <c:pt idx="267">
                  <c:v>8.0100001E7</c:v>
                </c:pt>
                <c:pt idx="268">
                  <c:v>8.0400001E7</c:v>
                </c:pt>
                <c:pt idx="269">
                  <c:v>8.0700001E7</c:v>
                </c:pt>
                <c:pt idx="270">
                  <c:v>8.1000001E7</c:v>
                </c:pt>
                <c:pt idx="271">
                  <c:v>8.1300001E7</c:v>
                </c:pt>
                <c:pt idx="272">
                  <c:v>8.1600001E7</c:v>
                </c:pt>
                <c:pt idx="273">
                  <c:v>8.1900001E7</c:v>
                </c:pt>
                <c:pt idx="274">
                  <c:v>8.2200001E7</c:v>
                </c:pt>
                <c:pt idx="275">
                  <c:v>8.2500001E7</c:v>
                </c:pt>
                <c:pt idx="276">
                  <c:v>8.2800001E7</c:v>
                </c:pt>
                <c:pt idx="277">
                  <c:v>8.3100001E7</c:v>
                </c:pt>
                <c:pt idx="278">
                  <c:v>8.3400001E7</c:v>
                </c:pt>
                <c:pt idx="279">
                  <c:v>8.3700001E7</c:v>
                </c:pt>
                <c:pt idx="280">
                  <c:v>8.4000001E7</c:v>
                </c:pt>
                <c:pt idx="281">
                  <c:v>8.4300001E7</c:v>
                </c:pt>
                <c:pt idx="282">
                  <c:v>8.4600001E7</c:v>
                </c:pt>
                <c:pt idx="283">
                  <c:v>8.4900001E7</c:v>
                </c:pt>
                <c:pt idx="284">
                  <c:v>8.5200001E7</c:v>
                </c:pt>
                <c:pt idx="285">
                  <c:v>8.5500001E7</c:v>
                </c:pt>
                <c:pt idx="286">
                  <c:v>8.5800001E7</c:v>
                </c:pt>
                <c:pt idx="287">
                  <c:v>8.6100001E7</c:v>
                </c:pt>
                <c:pt idx="288">
                  <c:v>8.6400001E7</c:v>
                </c:pt>
                <c:pt idx="289">
                  <c:v>8.6700001E7</c:v>
                </c:pt>
                <c:pt idx="290">
                  <c:v>8.7000001E7</c:v>
                </c:pt>
                <c:pt idx="291">
                  <c:v>8.7300001E7</c:v>
                </c:pt>
                <c:pt idx="292">
                  <c:v>8.7600001E7</c:v>
                </c:pt>
                <c:pt idx="293">
                  <c:v>8.7900001E7</c:v>
                </c:pt>
                <c:pt idx="294">
                  <c:v>8.8200001E7</c:v>
                </c:pt>
                <c:pt idx="295">
                  <c:v>8.8500001E7</c:v>
                </c:pt>
                <c:pt idx="296">
                  <c:v>8.8800001E7</c:v>
                </c:pt>
                <c:pt idx="297">
                  <c:v>8.9100001E7</c:v>
                </c:pt>
                <c:pt idx="298">
                  <c:v>8.9400001E7</c:v>
                </c:pt>
                <c:pt idx="299">
                  <c:v>8.9700001E7</c:v>
                </c:pt>
                <c:pt idx="300">
                  <c:v>9.0000001E7</c:v>
                </c:pt>
                <c:pt idx="301">
                  <c:v>9.0300001E7</c:v>
                </c:pt>
                <c:pt idx="302">
                  <c:v>9.0600001E7</c:v>
                </c:pt>
                <c:pt idx="303">
                  <c:v>9.0900001E7</c:v>
                </c:pt>
                <c:pt idx="304">
                  <c:v>9.1200001E7</c:v>
                </c:pt>
                <c:pt idx="305">
                  <c:v>9.1500001E7</c:v>
                </c:pt>
                <c:pt idx="306">
                  <c:v>9.1800001E7</c:v>
                </c:pt>
                <c:pt idx="307">
                  <c:v>9.2100001E7</c:v>
                </c:pt>
                <c:pt idx="308">
                  <c:v>9.2400001E7</c:v>
                </c:pt>
                <c:pt idx="309">
                  <c:v>9.2700001E7</c:v>
                </c:pt>
                <c:pt idx="310">
                  <c:v>9.3000001E7</c:v>
                </c:pt>
                <c:pt idx="311">
                  <c:v>9.3300001E7</c:v>
                </c:pt>
                <c:pt idx="312">
                  <c:v>9.3600001E7</c:v>
                </c:pt>
                <c:pt idx="313">
                  <c:v>9.3900001E7</c:v>
                </c:pt>
                <c:pt idx="314">
                  <c:v>9.4200001E7</c:v>
                </c:pt>
                <c:pt idx="315">
                  <c:v>9.4500001E7</c:v>
                </c:pt>
                <c:pt idx="316">
                  <c:v>9.4800001E7</c:v>
                </c:pt>
                <c:pt idx="317">
                  <c:v>9.5100001E7</c:v>
                </c:pt>
                <c:pt idx="318">
                  <c:v>9.5400001E7</c:v>
                </c:pt>
                <c:pt idx="319">
                  <c:v>9.5700001E7</c:v>
                </c:pt>
                <c:pt idx="320">
                  <c:v>9.6000001E7</c:v>
                </c:pt>
                <c:pt idx="321">
                  <c:v>9.6300001E7</c:v>
                </c:pt>
                <c:pt idx="322">
                  <c:v>9.6600001E7</c:v>
                </c:pt>
                <c:pt idx="323">
                  <c:v>9.6900001E7</c:v>
                </c:pt>
                <c:pt idx="324">
                  <c:v>9.7200001E7</c:v>
                </c:pt>
                <c:pt idx="325">
                  <c:v>9.7500001E7</c:v>
                </c:pt>
                <c:pt idx="326">
                  <c:v>9.7800001E7</c:v>
                </c:pt>
                <c:pt idx="327">
                  <c:v>9.8100001E7</c:v>
                </c:pt>
                <c:pt idx="328">
                  <c:v>9.8400001E7</c:v>
                </c:pt>
                <c:pt idx="329">
                  <c:v>9.8700001E7</c:v>
                </c:pt>
                <c:pt idx="330">
                  <c:v>9.9000001E7</c:v>
                </c:pt>
                <c:pt idx="331">
                  <c:v>9.9300001E7</c:v>
                </c:pt>
                <c:pt idx="332">
                  <c:v>9.9600001E7</c:v>
                </c:pt>
                <c:pt idx="333">
                  <c:v>9.9900001E7</c:v>
                </c:pt>
                <c:pt idx="334">
                  <c:v>1.00200001E8</c:v>
                </c:pt>
                <c:pt idx="335">
                  <c:v>1.00500001E8</c:v>
                </c:pt>
                <c:pt idx="336">
                  <c:v>1.00800001E8</c:v>
                </c:pt>
                <c:pt idx="337">
                  <c:v>1.01100001E8</c:v>
                </c:pt>
                <c:pt idx="338">
                  <c:v>1.01400001E8</c:v>
                </c:pt>
                <c:pt idx="339">
                  <c:v>1.01700001E8</c:v>
                </c:pt>
                <c:pt idx="340">
                  <c:v>1.02000001E8</c:v>
                </c:pt>
                <c:pt idx="341">
                  <c:v>1.02300001E8</c:v>
                </c:pt>
                <c:pt idx="342">
                  <c:v>1.02600001E8</c:v>
                </c:pt>
                <c:pt idx="343">
                  <c:v>1.02900001E8</c:v>
                </c:pt>
                <c:pt idx="344">
                  <c:v>1.03200001E8</c:v>
                </c:pt>
                <c:pt idx="345">
                  <c:v>1.03500001E8</c:v>
                </c:pt>
                <c:pt idx="346">
                  <c:v>1.03800001E8</c:v>
                </c:pt>
                <c:pt idx="347">
                  <c:v>1.04100001E8</c:v>
                </c:pt>
                <c:pt idx="348">
                  <c:v>1.04400001E8</c:v>
                </c:pt>
                <c:pt idx="349">
                  <c:v>1.04700001E8</c:v>
                </c:pt>
                <c:pt idx="350">
                  <c:v>1.05000001E8</c:v>
                </c:pt>
                <c:pt idx="351">
                  <c:v>1.05300001E8</c:v>
                </c:pt>
                <c:pt idx="352">
                  <c:v>1.05600001E8</c:v>
                </c:pt>
                <c:pt idx="353">
                  <c:v>1.05900001E8</c:v>
                </c:pt>
                <c:pt idx="354">
                  <c:v>1.06200001E8</c:v>
                </c:pt>
                <c:pt idx="355">
                  <c:v>1.06500001E8</c:v>
                </c:pt>
                <c:pt idx="356">
                  <c:v>1.06800001E8</c:v>
                </c:pt>
                <c:pt idx="357">
                  <c:v>1.07100001E8</c:v>
                </c:pt>
                <c:pt idx="358">
                  <c:v>1.07400001E8</c:v>
                </c:pt>
                <c:pt idx="359">
                  <c:v>1.07700001E8</c:v>
                </c:pt>
                <c:pt idx="360">
                  <c:v>1.08000001E8</c:v>
                </c:pt>
                <c:pt idx="361">
                  <c:v>1.08300001E8</c:v>
                </c:pt>
                <c:pt idx="362">
                  <c:v>1.08600001E8</c:v>
                </c:pt>
              </c:numCache>
            </c:numRef>
          </c:xVal>
          <c:yVal>
            <c:numRef>
              <c:f>'report (1).csv'!$C$2:$C$364</c:f>
              <c:numCache>
                <c:formatCode>General</c:formatCode>
                <c:ptCount val="363"/>
                <c:pt idx="0">
                  <c:v>0.06343</c:v>
                </c:pt>
                <c:pt idx="1">
                  <c:v>0.07181</c:v>
                </c:pt>
                <c:pt idx="2">
                  <c:v>0.07203</c:v>
                </c:pt>
                <c:pt idx="3">
                  <c:v>0.07312</c:v>
                </c:pt>
                <c:pt idx="4">
                  <c:v>0.07247</c:v>
                </c:pt>
                <c:pt idx="5">
                  <c:v>0.07616</c:v>
                </c:pt>
                <c:pt idx="6">
                  <c:v>0.07236</c:v>
                </c:pt>
                <c:pt idx="7">
                  <c:v>0.07279</c:v>
                </c:pt>
                <c:pt idx="8">
                  <c:v>0.07288</c:v>
                </c:pt>
                <c:pt idx="9">
                  <c:v>0.07338</c:v>
                </c:pt>
                <c:pt idx="10">
                  <c:v>0.07471</c:v>
                </c:pt>
                <c:pt idx="11">
                  <c:v>0.07649</c:v>
                </c:pt>
                <c:pt idx="12">
                  <c:v>0.07643</c:v>
                </c:pt>
                <c:pt idx="13">
                  <c:v>0.07718</c:v>
                </c:pt>
                <c:pt idx="14">
                  <c:v>0.07288</c:v>
                </c:pt>
                <c:pt idx="15">
                  <c:v>0.07276</c:v>
                </c:pt>
                <c:pt idx="16">
                  <c:v>0.07238</c:v>
                </c:pt>
                <c:pt idx="17">
                  <c:v>0.07497</c:v>
                </c:pt>
                <c:pt idx="18">
                  <c:v>0.07375</c:v>
                </c:pt>
                <c:pt idx="19">
                  <c:v>0.07258</c:v>
                </c:pt>
                <c:pt idx="20">
                  <c:v>0.07662</c:v>
                </c:pt>
                <c:pt idx="21">
                  <c:v>0.07395</c:v>
                </c:pt>
                <c:pt idx="22">
                  <c:v>0.07277</c:v>
                </c:pt>
                <c:pt idx="23">
                  <c:v>0.07414</c:v>
                </c:pt>
                <c:pt idx="24">
                  <c:v>0.07604</c:v>
                </c:pt>
                <c:pt idx="25">
                  <c:v>0.07306</c:v>
                </c:pt>
                <c:pt idx="26">
                  <c:v>0.07464</c:v>
                </c:pt>
                <c:pt idx="27">
                  <c:v>0.07537</c:v>
                </c:pt>
                <c:pt idx="28">
                  <c:v>0.07517</c:v>
                </c:pt>
                <c:pt idx="29">
                  <c:v>0.0764</c:v>
                </c:pt>
                <c:pt idx="30">
                  <c:v>0.07666</c:v>
                </c:pt>
                <c:pt idx="31">
                  <c:v>0.07526</c:v>
                </c:pt>
                <c:pt idx="32">
                  <c:v>0.07524</c:v>
                </c:pt>
                <c:pt idx="33">
                  <c:v>0.07581</c:v>
                </c:pt>
                <c:pt idx="34">
                  <c:v>0.07662</c:v>
                </c:pt>
                <c:pt idx="35">
                  <c:v>0.07643</c:v>
                </c:pt>
                <c:pt idx="36">
                  <c:v>0.07795</c:v>
                </c:pt>
                <c:pt idx="37">
                  <c:v>0.07668</c:v>
                </c:pt>
                <c:pt idx="38">
                  <c:v>0.07649</c:v>
                </c:pt>
                <c:pt idx="39">
                  <c:v>0.07484</c:v>
                </c:pt>
                <c:pt idx="40">
                  <c:v>0.07697</c:v>
                </c:pt>
                <c:pt idx="41">
                  <c:v>0.07697</c:v>
                </c:pt>
                <c:pt idx="42">
                  <c:v>0.07409</c:v>
                </c:pt>
                <c:pt idx="43">
                  <c:v>0.07803</c:v>
                </c:pt>
                <c:pt idx="44">
                  <c:v>0.07731</c:v>
                </c:pt>
                <c:pt idx="45">
                  <c:v>0.09091</c:v>
                </c:pt>
                <c:pt idx="46">
                  <c:v>0.07698</c:v>
                </c:pt>
                <c:pt idx="47">
                  <c:v>0.08605</c:v>
                </c:pt>
                <c:pt idx="48">
                  <c:v>0.07589</c:v>
                </c:pt>
                <c:pt idx="49">
                  <c:v>0.08242</c:v>
                </c:pt>
                <c:pt idx="50">
                  <c:v>0.07703</c:v>
                </c:pt>
                <c:pt idx="51">
                  <c:v>0.0753</c:v>
                </c:pt>
                <c:pt idx="52">
                  <c:v>0.0766</c:v>
                </c:pt>
                <c:pt idx="53">
                  <c:v>0.07752</c:v>
                </c:pt>
                <c:pt idx="54">
                  <c:v>0.07758</c:v>
                </c:pt>
                <c:pt idx="55">
                  <c:v>0.0769</c:v>
                </c:pt>
                <c:pt idx="56">
                  <c:v>0.0795</c:v>
                </c:pt>
                <c:pt idx="57">
                  <c:v>0.07934</c:v>
                </c:pt>
                <c:pt idx="58">
                  <c:v>0.07797</c:v>
                </c:pt>
                <c:pt idx="59">
                  <c:v>0.08222</c:v>
                </c:pt>
                <c:pt idx="60">
                  <c:v>0.07819</c:v>
                </c:pt>
                <c:pt idx="61">
                  <c:v>0.08092</c:v>
                </c:pt>
                <c:pt idx="62">
                  <c:v>0.07687</c:v>
                </c:pt>
                <c:pt idx="63">
                  <c:v>0.07909</c:v>
                </c:pt>
                <c:pt idx="64">
                  <c:v>0.07721</c:v>
                </c:pt>
                <c:pt idx="65">
                  <c:v>0.07777</c:v>
                </c:pt>
                <c:pt idx="66">
                  <c:v>0.08073</c:v>
                </c:pt>
                <c:pt idx="67">
                  <c:v>0.07687</c:v>
                </c:pt>
                <c:pt idx="68">
                  <c:v>0.0776</c:v>
                </c:pt>
                <c:pt idx="69">
                  <c:v>0.0803</c:v>
                </c:pt>
                <c:pt idx="70">
                  <c:v>0.08187</c:v>
                </c:pt>
                <c:pt idx="71">
                  <c:v>0.07794</c:v>
                </c:pt>
                <c:pt idx="72">
                  <c:v>0.08125</c:v>
                </c:pt>
                <c:pt idx="73">
                  <c:v>0.07832</c:v>
                </c:pt>
                <c:pt idx="74">
                  <c:v>0.07698</c:v>
                </c:pt>
                <c:pt idx="75">
                  <c:v>0.08032</c:v>
                </c:pt>
                <c:pt idx="76">
                  <c:v>0.07727</c:v>
                </c:pt>
                <c:pt idx="77">
                  <c:v>0.07725</c:v>
                </c:pt>
                <c:pt idx="78">
                  <c:v>0.0781</c:v>
                </c:pt>
                <c:pt idx="79">
                  <c:v>0.07832</c:v>
                </c:pt>
                <c:pt idx="80">
                  <c:v>0.08064</c:v>
                </c:pt>
                <c:pt idx="81">
                  <c:v>0.0768</c:v>
                </c:pt>
                <c:pt idx="82">
                  <c:v>0.07715</c:v>
                </c:pt>
                <c:pt idx="83">
                  <c:v>0.07694</c:v>
                </c:pt>
                <c:pt idx="84">
                  <c:v>0.08627</c:v>
                </c:pt>
                <c:pt idx="85">
                  <c:v>0.07729</c:v>
                </c:pt>
                <c:pt idx="86">
                  <c:v>0.08261</c:v>
                </c:pt>
                <c:pt idx="87">
                  <c:v>0.07763</c:v>
                </c:pt>
                <c:pt idx="88">
                  <c:v>0.08146</c:v>
                </c:pt>
                <c:pt idx="89">
                  <c:v>0.08214</c:v>
                </c:pt>
                <c:pt idx="90">
                  <c:v>0.07821</c:v>
                </c:pt>
                <c:pt idx="91">
                  <c:v>0.08233</c:v>
                </c:pt>
                <c:pt idx="92">
                  <c:v>0.07716</c:v>
                </c:pt>
                <c:pt idx="93">
                  <c:v>0.08323</c:v>
                </c:pt>
                <c:pt idx="94">
                  <c:v>0.07795</c:v>
                </c:pt>
                <c:pt idx="95">
                  <c:v>0.07806</c:v>
                </c:pt>
                <c:pt idx="96">
                  <c:v>0.0839</c:v>
                </c:pt>
                <c:pt idx="97">
                  <c:v>0.0784</c:v>
                </c:pt>
                <c:pt idx="98">
                  <c:v>0.07742</c:v>
                </c:pt>
                <c:pt idx="99">
                  <c:v>0.07801</c:v>
                </c:pt>
                <c:pt idx="100">
                  <c:v>0.07783</c:v>
                </c:pt>
                <c:pt idx="101">
                  <c:v>0.08088</c:v>
                </c:pt>
                <c:pt idx="102">
                  <c:v>0.07785</c:v>
                </c:pt>
                <c:pt idx="103">
                  <c:v>0.07837</c:v>
                </c:pt>
                <c:pt idx="104">
                  <c:v>0.08003</c:v>
                </c:pt>
                <c:pt idx="105">
                  <c:v>0.08597</c:v>
                </c:pt>
                <c:pt idx="106">
                  <c:v>0.07744</c:v>
                </c:pt>
                <c:pt idx="107">
                  <c:v>0.08428</c:v>
                </c:pt>
                <c:pt idx="108">
                  <c:v>0.07813</c:v>
                </c:pt>
                <c:pt idx="109">
                  <c:v>0.07694</c:v>
                </c:pt>
                <c:pt idx="110">
                  <c:v>0.08421</c:v>
                </c:pt>
                <c:pt idx="111">
                  <c:v>0.08367</c:v>
                </c:pt>
                <c:pt idx="112">
                  <c:v>0.08523</c:v>
                </c:pt>
                <c:pt idx="113">
                  <c:v>0.08275</c:v>
                </c:pt>
                <c:pt idx="114">
                  <c:v>0.0783</c:v>
                </c:pt>
                <c:pt idx="115">
                  <c:v>0.08384</c:v>
                </c:pt>
                <c:pt idx="116">
                  <c:v>0.0819</c:v>
                </c:pt>
                <c:pt idx="117">
                  <c:v>0.09693</c:v>
                </c:pt>
                <c:pt idx="118">
                  <c:v>0.08487</c:v>
                </c:pt>
                <c:pt idx="119">
                  <c:v>0.07934</c:v>
                </c:pt>
                <c:pt idx="120">
                  <c:v>0.08373</c:v>
                </c:pt>
                <c:pt idx="121">
                  <c:v>0.08295</c:v>
                </c:pt>
                <c:pt idx="122">
                  <c:v>0.07975</c:v>
                </c:pt>
                <c:pt idx="123">
                  <c:v>0.07805</c:v>
                </c:pt>
                <c:pt idx="124">
                  <c:v>0.07762</c:v>
                </c:pt>
                <c:pt idx="125">
                  <c:v>0.07802</c:v>
                </c:pt>
                <c:pt idx="126">
                  <c:v>0.07744</c:v>
                </c:pt>
                <c:pt idx="127">
                  <c:v>0.07856</c:v>
                </c:pt>
                <c:pt idx="128">
                  <c:v>0.08298</c:v>
                </c:pt>
                <c:pt idx="129">
                  <c:v>0.08269</c:v>
                </c:pt>
                <c:pt idx="130">
                  <c:v>0.08261</c:v>
                </c:pt>
                <c:pt idx="131">
                  <c:v>0.07788</c:v>
                </c:pt>
                <c:pt idx="132">
                  <c:v>0.07811</c:v>
                </c:pt>
                <c:pt idx="133">
                  <c:v>0.07803</c:v>
                </c:pt>
                <c:pt idx="134">
                  <c:v>0.08326</c:v>
                </c:pt>
                <c:pt idx="135">
                  <c:v>0.07746</c:v>
                </c:pt>
                <c:pt idx="136">
                  <c:v>0.08436</c:v>
                </c:pt>
                <c:pt idx="137">
                  <c:v>0.07807</c:v>
                </c:pt>
                <c:pt idx="138">
                  <c:v>0.0783</c:v>
                </c:pt>
                <c:pt idx="139">
                  <c:v>0.07741</c:v>
                </c:pt>
                <c:pt idx="140">
                  <c:v>0.08285</c:v>
                </c:pt>
                <c:pt idx="141">
                  <c:v>0.07835</c:v>
                </c:pt>
                <c:pt idx="142">
                  <c:v>0.10431</c:v>
                </c:pt>
                <c:pt idx="143">
                  <c:v>0.07837</c:v>
                </c:pt>
                <c:pt idx="144">
                  <c:v>0.07875</c:v>
                </c:pt>
                <c:pt idx="145">
                  <c:v>0.07796</c:v>
                </c:pt>
                <c:pt idx="146">
                  <c:v>0.07767</c:v>
                </c:pt>
                <c:pt idx="147">
                  <c:v>0.08375</c:v>
                </c:pt>
                <c:pt idx="148">
                  <c:v>0.07846</c:v>
                </c:pt>
                <c:pt idx="149">
                  <c:v>0.07636</c:v>
                </c:pt>
                <c:pt idx="150">
                  <c:v>0.07944</c:v>
                </c:pt>
                <c:pt idx="151">
                  <c:v>0.07801</c:v>
                </c:pt>
                <c:pt idx="152">
                  <c:v>0.07875</c:v>
                </c:pt>
                <c:pt idx="153">
                  <c:v>0.0795</c:v>
                </c:pt>
                <c:pt idx="154">
                  <c:v>0.08536</c:v>
                </c:pt>
                <c:pt idx="155">
                  <c:v>0.08335</c:v>
                </c:pt>
                <c:pt idx="156">
                  <c:v>0.10774</c:v>
                </c:pt>
                <c:pt idx="157">
                  <c:v>0.07871</c:v>
                </c:pt>
                <c:pt idx="158">
                  <c:v>0.08416</c:v>
                </c:pt>
                <c:pt idx="159">
                  <c:v>0.07811</c:v>
                </c:pt>
                <c:pt idx="160">
                  <c:v>0.07822</c:v>
                </c:pt>
                <c:pt idx="161">
                  <c:v>0.08201</c:v>
                </c:pt>
                <c:pt idx="162">
                  <c:v>0.07873</c:v>
                </c:pt>
                <c:pt idx="163">
                  <c:v>0.08316</c:v>
                </c:pt>
                <c:pt idx="164">
                  <c:v>0.07942</c:v>
                </c:pt>
                <c:pt idx="165">
                  <c:v>0.07873</c:v>
                </c:pt>
                <c:pt idx="166">
                  <c:v>0.07993</c:v>
                </c:pt>
                <c:pt idx="167">
                  <c:v>0.0791</c:v>
                </c:pt>
                <c:pt idx="168">
                  <c:v>0.07947</c:v>
                </c:pt>
                <c:pt idx="169">
                  <c:v>0.08215</c:v>
                </c:pt>
                <c:pt idx="170">
                  <c:v>0.08362</c:v>
                </c:pt>
                <c:pt idx="171">
                  <c:v>0.07863</c:v>
                </c:pt>
                <c:pt idx="172">
                  <c:v>0.08313</c:v>
                </c:pt>
                <c:pt idx="173">
                  <c:v>0.0823</c:v>
                </c:pt>
                <c:pt idx="174">
                  <c:v>0.0788</c:v>
                </c:pt>
                <c:pt idx="175">
                  <c:v>0.08712</c:v>
                </c:pt>
                <c:pt idx="176">
                  <c:v>0.07981</c:v>
                </c:pt>
                <c:pt idx="177">
                  <c:v>0.07883</c:v>
                </c:pt>
                <c:pt idx="178">
                  <c:v>0.07852</c:v>
                </c:pt>
                <c:pt idx="179">
                  <c:v>0.07831</c:v>
                </c:pt>
                <c:pt idx="180">
                  <c:v>0.07836</c:v>
                </c:pt>
                <c:pt idx="181">
                  <c:v>0.07816</c:v>
                </c:pt>
                <c:pt idx="182">
                  <c:v>0.0828</c:v>
                </c:pt>
                <c:pt idx="183">
                  <c:v>0.08642</c:v>
                </c:pt>
                <c:pt idx="184">
                  <c:v>0.07933</c:v>
                </c:pt>
                <c:pt idx="185">
                  <c:v>0.08751</c:v>
                </c:pt>
                <c:pt idx="186">
                  <c:v>0.07844</c:v>
                </c:pt>
                <c:pt idx="187">
                  <c:v>0.0837</c:v>
                </c:pt>
                <c:pt idx="188">
                  <c:v>0.08572</c:v>
                </c:pt>
                <c:pt idx="189">
                  <c:v>0.07824</c:v>
                </c:pt>
                <c:pt idx="190">
                  <c:v>0.07821</c:v>
                </c:pt>
                <c:pt idx="191">
                  <c:v>0.08814</c:v>
                </c:pt>
                <c:pt idx="192">
                  <c:v>0.0792</c:v>
                </c:pt>
                <c:pt idx="193">
                  <c:v>0.0836</c:v>
                </c:pt>
                <c:pt idx="194">
                  <c:v>0.07908</c:v>
                </c:pt>
                <c:pt idx="195">
                  <c:v>0.07865</c:v>
                </c:pt>
                <c:pt idx="196">
                  <c:v>0.0807</c:v>
                </c:pt>
                <c:pt idx="197">
                  <c:v>0.08346</c:v>
                </c:pt>
                <c:pt idx="198">
                  <c:v>0.08009</c:v>
                </c:pt>
                <c:pt idx="199">
                  <c:v>0.07968</c:v>
                </c:pt>
                <c:pt idx="200">
                  <c:v>0.08827</c:v>
                </c:pt>
                <c:pt idx="201">
                  <c:v>0.0796</c:v>
                </c:pt>
                <c:pt idx="202">
                  <c:v>0.07921</c:v>
                </c:pt>
                <c:pt idx="203">
                  <c:v>0.07908</c:v>
                </c:pt>
                <c:pt idx="204">
                  <c:v>0.07938</c:v>
                </c:pt>
                <c:pt idx="205">
                  <c:v>0.08336</c:v>
                </c:pt>
                <c:pt idx="206">
                  <c:v>0.07884</c:v>
                </c:pt>
                <c:pt idx="207">
                  <c:v>0.07895</c:v>
                </c:pt>
                <c:pt idx="208">
                  <c:v>0.07852</c:v>
                </c:pt>
                <c:pt idx="209">
                  <c:v>0.08267</c:v>
                </c:pt>
                <c:pt idx="210">
                  <c:v>0.08084</c:v>
                </c:pt>
                <c:pt idx="211">
                  <c:v>0.08689</c:v>
                </c:pt>
                <c:pt idx="212">
                  <c:v>0.08033</c:v>
                </c:pt>
                <c:pt idx="213">
                  <c:v>0.07959</c:v>
                </c:pt>
                <c:pt idx="214">
                  <c:v>0.08032</c:v>
                </c:pt>
                <c:pt idx="215">
                  <c:v>0.08458</c:v>
                </c:pt>
                <c:pt idx="216">
                  <c:v>0.07942</c:v>
                </c:pt>
                <c:pt idx="217">
                  <c:v>0.08006</c:v>
                </c:pt>
                <c:pt idx="218">
                  <c:v>0.08479</c:v>
                </c:pt>
                <c:pt idx="219">
                  <c:v>0.07956</c:v>
                </c:pt>
                <c:pt idx="220">
                  <c:v>0.07836</c:v>
                </c:pt>
                <c:pt idx="221">
                  <c:v>0.07977</c:v>
                </c:pt>
                <c:pt idx="222">
                  <c:v>0.07904</c:v>
                </c:pt>
                <c:pt idx="223">
                  <c:v>0.07911</c:v>
                </c:pt>
                <c:pt idx="224">
                  <c:v>0.07904</c:v>
                </c:pt>
                <c:pt idx="225">
                  <c:v>0.08346</c:v>
                </c:pt>
                <c:pt idx="226">
                  <c:v>0.08706</c:v>
                </c:pt>
                <c:pt idx="227">
                  <c:v>0.08376</c:v>
                </c:pt>
                <c:pt idx="228">
                  <c:v>0.08303</c:v>
                </c:pt>
                <c:pt idx="229">
                  <c:v>0.08035</c:v>
                </c:pt>
                <c:pt idx="230">
                  <c:v>0.07926</c:v>
                </c:pt>
                <c:pt idx="231">
                  <c:v>0.07872</c:v>
                </c:pt>
                <c:pt idx="232">
                  <c:v>0.07914</c:v>
                </c:pt>
                <c:pt idx="233">
                  <c:v>0.08868</c:v>
                </c:pt>
                <c:pt idx="234">
                  <c:v>0.08339</c:v>
                </c:pt>
                <c:pt idx="235">
                  <c:v>0.0857</c:v>
                </c:pt>
                <c:pt idx="236">
                  <c:v>0.07884</c:v>
                </c:pt>
                <c:pt idx="237">
                  <c:v>0.09139</c:v>
                </c:pt>
                <c:pt idx="238">
                  <c:v>0.08349</c:v>
                </c:pt>
                <c:pt idx="239">
                  <c:v>0.08286</c:v>
                </c:pt>
                <c:pt idx="240">
                  <c:v>0.07916</c:v>
                </c:pt>
                <c:pt idx="241">
                  <c:v>0.08877</c:v>
                </c:pt>
                <c:pt idx="242">
                  <c:v>0.08017</c:v>
                </c:pt>
                <c:pt idx="243">
                  <c:v>0.08056</c:v>
                </c:pt>
                <c:pt idx="244">
                  <c:v>0.07895</c:v>
                </c:pt>
                <c:pt idx="245">
                  <c:v>0.0796</c:v>
                </c:pt>
                <c:pt idx="246">
                  <c:v>0.07964</c:v>
                </c:pt>
                <c:pt idx="247">
                  <c:v>0.07992</c:v>
                </c:pt>
                <c:pt idx="248">
                  <c:v>0.07924</c:v>
                </c:pt>
                <c:pt idx="249">
                  <c:v>0.08554</c:v>
                </c:pt>
                <c:pt idx="250">
                  <c:v>0.08013</c:v>
                </c:pt>
                <c:pt idx="251">
                  <c:v>0.08655</c:v>
                </c:pt>
                <c:pt idx="252">
                  <c:v>0.08031</c:v>
                </c:pt>
                <c:pt idx="253">
                  <c:v>0.08545</c:v>
                </c:pt>
                <c:pt idx="254">
                  <c:v>0.08665</c:v>
                </c:pt>
                <c:pt idx="255">
                  <c:v>0.08808</c:v>
                </c:pt>
                <c:pt idx="256">
                  <c:v>0.0853</c:v>
                </c:pt>
                <c:pt idx="257">
                  <c:v>0.07977</c:v>
                </c:pt>
                <c:pt idx="258">
                  <c:v>0.07859</c:v>
                </c:pt>
                <c:pt idx="259">
                  <c:v>0.07869</c:v>
                </c:pt>
                <c:pt idx="260">
                  <c:v>0.0784</c:v>
                </c:pt>
                <c:pt idx="261">
                  <c:v>0.09364</c:v>
                </c:pt>
                <c:pt idx="262">
                  <c:v>0.08652</c:v>
                </c:pt>
                <c:pt idx="263">
                  <c:v>0.08553</c:v>
                </c:pt>
                <c:pt idx="264">
                  <c:v>0.08732</c:v>
                </c:pt>
                <c:pt idx="265">
                  <c:v>0.07952</c:v>
                </c:pt>
                <c:pt idx="266">
                  <c:v>0.08488</c:v>
                </c:pt>
                <c:pt idx="267">
                  <c:v>0.07914</c:v>
                </c:pt>
                <c:pt idx="268">
                  <c:v>0.08537</c:v>
                </c:pt>
                <c:pt idx="269">
                  <c:v>0.07928</c:v>
                </c:pt>
                <c:pt idx="270">
                  <c:v>0.07912</c:v>
                </c:pt>
                <c:pt idx="271">
                  <c:v>0.07886</c:v>
                </c:pt>
                <c:pt idx="272">
                  <c:v>0.08746</c:v>
                </c:pt>
                <c:pt idx="273">
                  <c:v>0.08667</c:v>
                </c:pt>
                <c:pt idx="274">
                  <c:v>0.07975</c:v>
                </c:pt>
                <c:pt idx="275">
                  <c:v>0.07938</c:v>
                </c:pt>
                <c:pt idx="276">
                  <c:v>0.08073</c:v>
                </c:pt>
                <c:pt idx="277">
                  <c:v>0.0847</c:v>
                </c:pt>
                <c:pt idx="278">
                  <c:v>0.07983</c:v>
                </c:pt>
                <c:pt idx="279">
                  <c:v>0.07967</c:v>
                </c:pt>
                <c:pt idx="280">
                  <c:v>0.07943</c:v>
                </c:pt>
                <c:pt idx="281">
                  <c:v>0.08713</c:v>
                </c:pt>
                <c:pt idx="282">
                  <c:v>0.08727</c:v>
                </c:pt>
                <c:pt idx="283">
                  <c:v>0.08628</c:v>
                </c:pt>
                <c:pt idx="284">
                  <c:v>0.08301</c:v>
                </c:pt>
                <c:pt idx="285">
                  <c:v>0.08553</c:v>
                </c:pt>
                <c:pt idx="286">
                  <c:v>0.0773</c:v>
                </c:pt>
                <c:pt idx="287">
                  <c:v>0.07808</c:v>
                </c:pt>
                <c:pt idx="288">
                  <c:v>0.07857</c:v>
                </c:pt>
                <c:pt idx="289">
                  <c:v>0.08656</c:v>
                </c:pt>
                <c:pt idx="290">
                  <c:v>0.08622</c:v>
                </c:pt>
                <c:pt idx="291">
                  <c:v>0.08614</c:v>
                </c:pt>
                <c:pt idx="292">
                  <c:v>0.08801</c:v>
                </c:pt>
                <c:pt idx="293">
                  <c:v>0.07955</c:v>
                </c:pt>
                <c:pt idx="294">
                  <c:v>0.07942</c:v>
                </c:pt>
                <c:pt idx="295">
                  <c:v>0.0834</c:v>
                </c:pt>
                <c:pt idx="296">
                  <c:v>0.07924</c:v>
                </c:pt>
                <c:pt idx="297">
                  <c:v>0.07938</c:v>
                </c:pt>
                <c:pt idx="298">
                  <c:v>0.0796</c:v>
                </c:pt>
                <c:pt idx="299">
                  <c:v>0.0804</c:v>
                </c:pt>
                <c:pt idx="300">
                  <c:v>0.0812</c:v>
                </c:pt>
                <c:pt idx="301">
                  <c:v>0.07978</c:v>
                </c:pt>
                <c:pt idx="302">
                  <c:v>0.08647</c:v>
                </c:pt>
                <c:pt idx="303">
                  <c:v>0.07924</c:v>
                </c:pt>
                <c:pt idx="304">
                  <c:v>0.08456</c:v>
                </c:pt>
                <c:pt idx="305">
                  <c:v>0.08042</c:v>
                </c:pt>
                <c:pt idx="306">
                  <c:v>0.08089</c:v>
                </c:pt>
                <c:pt idx="307">
                  <c:v>0.07938</c:v>
                </c:pt>
                <c:pt idx="308">
                  <c:v>0.08477</c:v>
                </c:pt>
                <c:pt idx="309">
                  <c:v>0.07886</c:v>
                </c:pt>
                <c:pt idx="310">
                  <c:v>0.0804</c:v>
                </c:pt>
                <c:pt idx="311">
                  <c:v>0.08719</c:v>
                </c:pt>
                <c:pt idx="312">
                  <c:v>0.08052</c:v>
                </c:pt>
                <c:pt idx="313">
                  <c:v>0.09049</c:v>
                </c:pt>
                <c:pt idx="314">
                  <c:v>0.07944</c:v>
                </c:pt>
                <c:pt idx="315">
                  <c:v>0.0873</c:v>
                </c:pt>
                <c:pt idx="316">
                  <c:v>0.08502</c:v>
                </c:pt>
                <c:pt idx="317">
                  <c:v>0.08677</c:v>
                </c:pt>
                <c:pt idx="318">
                  <c:v>0.07935</c:v>
                </c:pt>
                <c:pt idx="319">
                  <c:v>0.07954</c:v>
                </c:pt>
                <c:pt idx="320">
                  <c:v>0.08064</c:v>
                </c:pt>
                <c:pt idx="321">
                  <c:v>0.08633</c:v>
                </c:pt>
                <c:pt idx="322">
                  <c:v>0.08697</c:v>
                </c:pt>
                <c:pt idx="323">
                  <c:v>0.08062</c:v>
                </c:pt>
                <c:pt idx="324">
                  <c:v>0.08069</c:v>
                </c:pt>
                <c:pt idx="325">
                  <c:v>0.08639</c:v>
                </c:pt>
                <c:pt idx="326">
                  <c:v>0.0803</c:v>
                </c:pt>
                <c:pt idx="327">
                  <c:v>0.08688</c:v>
                </c:pt>
                <c:pt idx="328">
                  <c:v>0.05173</c:v>
                </c:pt>
                <c:pt idx="329">
                  <c:v>0.08755</c:v>
                </c:pt>
                <c:pt idx="330">
                  <c:v>0.07962</c:v>
                </c:pt>
                <c:pt idx="331">
                  <c:v>0.08036</c:v>
                </c:pt>
                <c:pt idx="332">
                  <c:v>0.08033</c:v>
                </c:pt>
                <c:pt idx="333">
                  <c:v>0.08032</c:v>
                </c:pt>
                <c:pt idx="334">
                  <c:v>0.07918</c:v>
                </c:pt>
                <c:pt idx="335">
                  <c:v>0.07548</c:v>
                </c:pt>
                <c:pt idx="336">
                  <c:v>0.08646</c:v>
                </c:pt>
                <c:pt idx="337">
                  <c:v>0.08704</c:v>
                </c:pt>
                <c:pt idx="338">
                  <c:v>0.07986</c:v>
                </c:pt>
                <c:pt idx="339">
                  <c:v>0.07951</c:v>
                </c:pt>
                <c:pt idx="340">
                  <c:v>0.08053</c:v>
                </c:pt>
                <c:pt idx="341">
                  <c:v>0.06011</c:v>
                </c:pt>
                <c:pt idx="342">
                  <c:v>0.0807</c:v>
                </c:pt>
                <c:pt idx="343">
                  <c:v>0.0799</c:v>
                </c:pt>
                <c:pt idx="344">
                  <c:v>0.08642</c:v>
                </c:pt>
                <c:pt idx="345">
                  <c:v>0.07948</c:v>
                </c:pt>
                <c:pt idx="346">
                  <c:v>0.08594</c:v>
                </c:pt>
                <c:pt idx="347">
                  <c:v>0.07965</c:v>
                </c:pt>
                <c:pt idx="348">
                  <c:v>0.07869</c:v>
                </c:pt>
                <c:pt idx="349">
                  <c:v>0.08245</c:v>
                </c:pt>
                <c:pt idx="350">
                  <c:v>0.0868</c:v>
                </c:pt>
                <c:pt idx="351">
                  <c:v>0.0799</c:v>
                </c:pt>
                <c:pt idx="352">
                  <c:v>0.08871</c:v>
                </c:pt>
                <c:pt idx="353">
                  <c:v>0.08066</c:v>
                </c:pt>
                <c:pt idx="354">
                  <c:v>0.07967</c:v>
                </c:pt>
                <c:pt idx="355">
                  <c:v>0.08635</c:v>
                </c:pt>
                <c:pt idx="356">
                  <c:v>0.07941</c:v>
                </c:pt>
                <c:pt idx="357">
                  <c:v>0.08703</c:v>
                </c:pt>
                <c:pt idx="358">
                  <c:v>0.08014</c:v>
                </c:pt>
                <c:pt idx="359">
                  <c:v>0.08057</c:v>
                </c:pt>
                <c:pt idx="360">
                  <c:v>0.08002</c:v>
                </c:pt>
                <c:pt idx="361">
                  <c:v>0.0797</c:v>
                </c:pt>
                <c:pt idx="362">
                  <c:v>0.07925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'report (1).csv'!$A$365</c:f>
              <c:strCache>
                <c:ptCount val="1"/>
                <c:pt idx="0">
                  <c:v>2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(1).csv'!$B$365:$B$727</c:f>
              <c:numCache>
                <c:formatCode>General</c:formatCode>
                <c:ptCount val="363"/>
                <c:pt idx="0">
                  <c:v>1.0</c:v>
                </c:pt>
                <c:pt idx="1">
                  <c:v>300001.0</c:v>
                </c:pt>
                <c:pt idx="2">
                  <c:v>600001.0</c:v>
                </c:pt>
                <c:pt idx="3">
                  <c:v>900001.0</c:v>
                </c:pt>
                <c:pt idx="4">
                  <c:v>1.200001E6</c:v>
                </c:pt>
                <c:pt idx="5">
                  <c:v>1.500001E6</c:v>
                </c:pt>
                <c:pt idx="6">
                  <c:v>1.800001E6</c:v>
                </c:pt>
                <c:pt idx="7">
                  <c:v>2.100001E6</c:v>
                </c:pt>
                <c:pt idx="8">
                  <c:v>2.400001E6</c:v>
                </c:pt>
                <c:pt idx="9">
                  <c:v>2.700001E6</c:v>
                </c:pt>
                <c:pt idx="10">
                  <c:v>3.000001E6</c:v>
                </c:pt>
                <c:pt idx="11">
                  <c:v>3.300001E6</c:v>
                </c:pt>
                <c:pt idx="12">
                  <c:v>3.600001E6</c:v>
                </c:pt>
                <c:pt idx="13">
                  <c:v>3.900001E6</c:v>
                </c:pt>
                <c:pt idx="14">
                  <c:v>4.200001E6</c:v>
                </c:pt>
                <c:pt idx="15">
                  <c:v>4.500001E6</c:v>
                </c:pt>
                <c:pt idx="16">
                  <c:v>4.800001E6</c:v>
                </c:pt>
                <c:pt idx="17">
                  <c:v>5.100001E6</c:v>
                </c:pt>
                <c:pt idx="18">
                  <c:v>5.400001E6</c:v>
                </c:pt>
                <c:pt idx="19">
                  <c:v>5.700001E6</c:v>
                </c:pt>
                <c:pt idx="20">
                  <c:v>6.000001E6</c:v>
                </c:pt>
                <c:pt idx="21">
                  <c:v>6.300001E6</c:v>
                </c:pt>
                <c:pt idx="22">
                  <c:v>6.600001E6</c:v>
                </c:pt>
                <c:pt idx="23">
                  <c:v>6.900001E6</c:v>
                </c:pt>
                <c:pt idx="24">
                  <c:v>7.200001E6</c:v>
                </c:pt>
                <c:pt idx="25">
                  <c:v>7.500001E6</c:v>
                </c:pt>
                <c:pt idx="26">
                  <c:v>7.800001E6</c:v>
                </c:pt>
                <c:pt idx="27">
                  <c:v>8.100001E6</c:v>
                </c:pt>
                <c:pt idx="28">
                  <c:v>8.400001E6</c:v>
                </c:pt>
                <c:pt idx="29">
                  <c:v>8.700001E6</c:v>
                </c:pt>
                <c:pt idx="30">
                  <c:v>9.000001E6</c:v>
                </c:pt>
                <c:pt idx="31">
                  <c:v>9.300001E6</c:v>
                </c:pt>
                <c:pt idx="32">
                  <c:v>9.600001E6</c:v>
                </c:pt>
                <c:pt idx="33">
                  <c:v>9.900001E6</c:v>
                </c:pt>
                <c:pt idx="34">
                  <c:v>1.0200001E7</c:v>
                </c:pt>
                <c:pt idx="35">
                  <c:v>1.0500001E7</c:v>
                </c:pt>
                <c:pt idx="36">
                  <c:v>1.0800001E7</c:v>
                </c:pt>
                <c:pt idx="37">
                  <c:v>1.1100001E7</c:v>
                </c:pt>
                <c:pt idx="38">
                  <c:v>1.1400001E7</c:v>
                </c:pt>
                <c:pt idx="39">
                  <c:v>1.1700001E7</c:v>
                </c:pt>
                <c:pt idx="40">
                  <c:v>1.2000001E7</c:v>
                </c:pt>
                <c:pt idx="41">
                  <c:v>1.2300001E7</c:v>
                </c:pt>
                <c:pt idx="42">
                  <c:v>1.2600001E7</c:v>
                </c:pt>
                <c:pt idx="43">
                  <c:v>1.2900001E7</c:v>
                </c:pt>
                <c:pt idx="44">
                  <c:v>1.3200001E7</c:v>
                </c:pt>
                <c:pt idx="45">
                  <c:v>1.3500001E7</c:v>
                </c:pt>
                <c:pt idx="46">
                  <c:v>1.3800001E7</c:v>
                </c:pt>
                <c:pt idx="47">
                  <c:v>1.4100001E7</c:v>
                </c:pt>
                <c:pt idx="48">
                  <c:v>1.4400001E7</c:v>
                </c:pt>
                <c:pt idx="49">
                  <c:v>1.4700001E7</c:v>
                </c:pt>
                <c:pt idx="50">
                  <c:v>1.5000001E7</c:v>
                </c:pt>
                <c:pt idx="51">
                  <c:v>1.5300001E7</c:v>
                </c:pt>
                <c:pt idx="52">
                  <c:v>1.5600001E7</c:v>
                </c:pt>
                <c:pt idx="53">
                  <c:v>1.5900001E7</c:v>
                </c:pt>
                <c:pt idx="54">
                  <c:v>1.6200001E7</c:v>
                </c:pt>
                <c:pt idx="55">
                  <c:v>1.6500001E7</c:v>
                </c:pt>
                <c:pt idx="56">
                  <c:v>1.6800001E7</c:v>
                </c:pt>
                <c:pt idx="57">
                  <c:v>1.7100001E7</c:v>
                </c:pt>
                <c:pt idx="58">
                  <c:v>1.7400001E7</c:v>
                </c:pt>
                <c:pt idx="59">
                  <c:v>1.7700001E7</c:v>
                </c:pt>
                <c:pt idx="60">
                  <c:v>1.8000001E7</c:v>
                </c:pt>
                <c:pt idx="61">
                  <c:v>1.8300001E7</c:v>
                </c:pt>
                <c:pt idx="62">
                  <c:v>1.8600001E7</c:v>
                </c:pt>
                <c:pt idx="63">
                  <c:v>1.8900001E7</c:v>
                </c:pt>
                <c:pt idx="64">
                  <c:v>1.9200001E7</c:v>
                </c:pt>
                <c:pt idx="65">
                  <c:v>1.9500001E7</c:v>
                </c:pt>
                <c:pt idx="66">
                  <c:v>1.9800001E7</c:v>
                </c:pt>
                <c:pt idx="67">
                  <c:v>2.0100001E7</c:v>
                </c:pt>
                <c:pt idx="68">
                  <c:v>2.0400001E7</c:v>
                </c:pt>
                <c:pt idx="69">
                  <c:v>2.0700001E7</c:v>
                </c:pt>
                <c:pt idx="70">
                  <c:v>2.1000001E7</c:v>
                </c:pt>
                <c:pt idx="71">
                  <c:v>2.1300001E7</c:v>
                </c:pt>
                <c:pt idx="72">
                  <c:v>2.1600001E7</c:v>
                </c:pt>
                <c:pt idx="73">
                  <c:v>2.1900001E7</c:v>
                </c:pt>
                <c:pt idx="74">
                  <c:v>2.2200001E7</c:v>
                </c:pt>
                <c:pt idx="75">
                  <c:v>2.2500001E7</c:v>
                </c:pt>
                <c:pt idx="76">
                  <c:v>2.2800001E7</c:v>
                </c:pt>
                <c:pt idx="77">
                  <c:v>2.3100001E7</c:v>
                </c:pt>
                <c:pt idx="78">
                  <c:v>2.3400001E7</c:v>
                </c:pt>
                <c:pt idx="79">
                  <c:v>2.3700001E7</c:v>
                </c:pt>
                <c:pt idx="80">
                  <c:v>2.4000001E7</c:v>
                </c:pt>
                <c:pt idx="81">
                  <c:v>2.4300001E7</c:v>
                </c:pt>
                <c:pt idx="82">
                  <c:v>2.4600001E7</c:v>
                </c:pt>
                <c:pt idx="83">
                  <c:v>2.4900001E7</c:v>
                </c:pt>
                <c:pt idx="84">
                  <c:v>2.5200001E7</c:v>
                </c:pt>
                <c:pt idx="85">
                  <c:v>2.5500001E7</c:v>
                </c:pt>
                <c:pt idx="86">
                  <c:v>2.5800001E7</c:v>
                </c:pt>
                <c:pt idx="87">
                  <c:v>2.6100001E7</c:v>
                </c:pt>
                <c:pt idx="88">
                  <c:v>2.6400001E7</c:v>
                </c:pt>
                <c:pt idx="89">
                  <c:v>2.6700001E7</c:v>
                </c:pt>
                <c:pt idx="90">
                  <c:v>2.7000001E7</c:v>
                </c:pt>
                <c:pt idx="91">
                  <c:v>2.7300001E7</c:v>
                </c:pt>
                <c:pt idx="92">
                  <c:v>2.7600001E7</c:v>
                </c:pt>
                <c:pt idx="93">
                  <c:v>2.7900001E7</c:v>
                </c:pt>
                <c:pt idx="94">
                  <c:v>2.8200001E7</c:v>
                </c:pt>
                <c:pt idx="95">
                  <c:v>2.8500001E7</c:v>
                </c:pt>
                <c:pt idx="96">
                  <c:v>2.8800001E7</c:v>
                </c:pt>
                <c:pt idx="97">
                  <c:v>2.9100001E7</c:v>
                </c:pt>
                <c:pt idx="98">
                  <c:v>2.9400001E7</c:v>
                </c:pt>
                <c:pt idx="99">
                  <c:v>2.9700001E7</c:v>
                </c:pt>
                <c:pt idx="100">
                  <c:v>3.0000001E7</c:v>
                </c:pt>
                <c:pt idx="101">
                  <c:v>3.0300001E7</c:v>
                </c:pt>
                <c:pt idx="102">
                  <c:v>3.0600001E7</c:v>
                </c:pt>
                <c:pt idx="103">
                  <c:v>3.0900001E7</c:v>
                </c:pt>
                <c:pt idx="104">
                  <c:v>3.1200001E7</c:v>
                </c:pt>
                <c:pt idx="105">
                  <c:v>3.1500001E7</c:v>
                </c:pt>
                <c:pt idx="106">
                  <c:v>3.1800001E7</c:v>
                </c:pt>
                <c:pt idx="107">
                  <c:v>3.2100001E7</c:v>
                </c:pt>
                <c:pt idx="108">
                  <c:v>3.2400001E7</c:v>
                </c:pt>
                <c:pt idx="109">
                  <c:v>3.2700001E7</c:v>
                </c:pt>
                <c:pt idx="110">
                  <c:v>3.3000001E7</c:v>
                </c:pt>
                <c:pt idx="111">
                  <c:v>3.3300001E7</c:v>
                </c:pt>
                <c:pt idx="112">
                  <c:v>3.3600001E7</c:v>
                </c:pt>
                <c:pt idx="113">
                  <c:v>3.3900001E7</c:v>
                </c:pt>
                <c:pt idx="114">
                  <c:v>3.4200001E7</c:v>
                </c:pt>
                <c:pt idx="115">
                  <c:v>3.4500001E7</c:v>
                </c:pt>
                <c:pt idx="116">
                  <c:v>3.4800001E7</c:v>
                </c:pt>
                <c:pt idx="117">
                  <c:v>3.5100001E7</c:v>
                </c:pt>
                <c:pt idx="118">
                  <c:v>3.5400001E7</c:v>
                </c:pt>
                <c:pt idx="119">
                  <c:v>3.5700001E7</c:v>
                </c:pt>
                <c:pt idx="120">
                  <c:v>3.6000001E7</c:v>
                </c:pt>
                <c:pt idx="121">
                  <c:v>3.6300001E7</c:v>
                </c:pt>
                <c:pt idx="122">
                  <c:v>3.6600001E7</c:v>
                </c:pt>
                <c:pt idx="123">
                  <c:v>3.6900001E7</c:v>
                </c:pt>
                <c:pt idx="124">
                  <c:v>3.7200001E7</c:v>
                </c:pt>
                <c:pt idx="125">
                  <c:v>3.7500001E7</c:v>
                </c:pt>
                <c:pt idx="126">
                  <c:v>3.7800001E7</c:v>
                </c:pt>
                <c:pt idx="127">
                  <c:v>3.8100001E7</c:v>
                </c:pt>
                <c:pt idx="128">
                  <c:v>3.8400001E7</c:v>
                </c:pt>
                <c:pt idx="129">
                  <c:v>3.8700001E7</c:v>
                </c:pt>
                <c:pt idx="130">
                  <c:v>3.9000001E7</c:v>
                </c:pt>
                <c:pt idx="131">
                  <c:v>3.9300001E7</c:v>
                </c:pt>
                <c:pt idx="132">
                  <c:v>3.9600001E7</c:v>
                </c:pt>
                <c:pt idx="133">
                  <c:v>3.9900001E7</c:v>
                </c:pt>
                <c:pt idx="134">
                  <c:v>4.0200001E7</c:v>
                </c:pt>
                <c:pt idx="135">
                  <c:v>4.0500001E7</c:v>
                </c:pt>
                <c:pt idx="136">
                  <c:v>4.0800001E7</c:v>
                </c:pt>
                <c:pt idx="137">
                  <c:v>4.1100001E7</c:v>
                </c:pt>
                <c:pt idx="138">
                  <c:v>4.1400001E7</c:v>
                </c:pt>
                <c:pt idx="139">
                  <c:v>4.1700001E7</c:v>
                </c:pt>
                <c:pt idx="140">
                  <c:v>4.2000001E7</c:v>
                </c:pt>
                <c:pt idx="141">
                  <c:v>4.2300001E7</c:v>
                </c:pt>
                <c:pt idx="142">
                  <c:v>4.2600001E7</c:v>
                </c:pt>
                <c:pt idx="143">
                  <c:v>4.2900001E7</c:v>
                </c:pt>
                <c:pt idx="144">
                  <c:v>4.3200001E7</c:v>
                </c:pt>
                <c:pt idx="145">
                  <c:v>4.3500001E7</c:v>
                </c:pt>
                <c:pt idx="146">
                  <c:v>4.3800001E7</c:v>
                </c:pt>
                <c:pt idx="147">
                  <c:v>4.4100001E7</c:v>
                </c:pt>
                <c:pt idx="148">
                  <c:v>4.4400001E7</c:v>
                </c:pt>
                <c:pt idx="149">
                  <c:v>4.4700001E7</c:v>
                </c:pt>
                <c:pt idx="150">
                  <c:v>4.5000001E7</c:v>
                </c:pt>
                <c:pt idx="151">
                  <c:v>4.5300001E7</c:v>
                </c:pt>
                <c:pt idx="152">
                  <c:v>4.5600001E7</c:v>
                </c:pt>
                <c:pt idx="153">
                  <c:v>4.5900001E7</c:v>
                </c:pt>
                <c:pt idx="154">
                  <c:v>4.6200001E7</c:v>
                </c:pt>
                <c:pt idx="155">
                  <c:v>4.6500001E7</c:v>
                </c:pt>
                <c:pt idx="156">
                  <c:v>4.6800001E7</c:v>
                </c:pt>
                <c:pt idx="157">
                  <c:v>4.7100001E7</c:v>
                </c:pt>
                <c:pt idx="158">
                  <c:v>4.7400001E7</c:v>
                </c:pt>
                <c:pt idx="159">
                  <c:v>4.7700001E7</c:v>
                </c:pt>
                <c:pt idx="160">
                  <c:v>4.8000001E7</c:v>
                </c:pt>
                <c:pt idx="161">
                  <c:v>4.8300001E7</c:v>
                </c:pt>
                <c:pt idx="162">
                  <c:v>4.8600001E7</c:v>
                </c:pt>
                <c:pt idx="163">
                  <c:v>4.8900001E7</c:v>
                </c:pt>
                <c:pt idx="164">
                  <c:v>4.9200001E7</c:v>
                </c:pt>
                <c:pt idx="165">
                  <c:v>4.9500001E7</c:v>
                </c:pt>
                <c:pt idx="166">
                  <c:v>4.9800001E7</c:v>
                </c:pt>
                <c:pt idx="167">
                  <c:v>5.0100001E7</c:v>
                </c:pt>
                <c:pt idx="168">
                  <c:v>5.0400001E7</c:v>
                </c:pt>
                <c:pt idx="169">
                  <c:v>5.0700001E7</c:v>
                </c:pt>
                <c:pt idx="170">
                  <c:v>5.1000001E7</c:v>
                </c:pt>
                <c:pt idx="171">
                  <c:v>5.1300001E7</c:v>
                </c:pt>
                <c:pt idx="172">
                  <c:v>5.1600001E7</c:v>
                </c:pt>
                <c:pt idx="173">
                  <c:v>5.1900001E7</c:v>
                </c:pt>
                <c:pt idx="174">
                  <c:v>5.2200001E7</c:v>
                </c:pt>
                <c:pt idx="175">
                  <c:v>5.2500001E7</c:v>
                </c:pt>
                <c:pt idx="176">
                  <c:v>5.2800001E7</c:v>
                </c:pt>
                <c:pt idx="177">
                  <c:v>5.3100001E7</c:v>
                </c:pt>
                <c:pt idx="178">
                  <c:v>5.3400001E7</c:v>
                </c:pt>
                <c:pt idx="179">
                  <c:v>5.3700001E7</c:v>
                </c:pt>
                <c:pt idx="180">
                  <c:v>5.4000001E7</c:v>
                </c:pt>
                <c:pt idx="181">
                  <c:v>5.4300001E7</c:v>
                </c:pt>
                <c:pt idx="182">
                  <c:v>5.4600001E7</c:v>
                </c:pt>
                <c:pt idx="183">
                  <c:v>5.4900001E7</c:v>
                </c:pt>
                <c:pt idx="184">
                  <c:v>5.5200001E7</c:v>
                </c:pt>
                <c:pt idx="185">
                  <c:v>5.5500001E7</c:v>
                </c:pt>
                <c:pt idx="186">
                  <c:v>5.5800001E7</c:v>
                </c:pt>
                <c:pt idx="187">
                  <c:v>5.6100001E7</c:v>
                </c:pt>
                <c:pt idx="188">
                  <c:v>5.6400001E7</c:v>
                </c:pt>
                <c:pt idx="189">
                  <c:v>5.6700001E7</c:v>
                </c:pt>
                <c:pt idx="190">
                  <c:v>5.7000001E7</c:v>
                </c:pt>
                <c:pt idx="191">
                  <c:v>5.7300001E7</c:v>
                </c:pt>
                <c:pt idx="192">
                  <c:v>5.7600001E7</c:v>
                </c:pt>
                <c:pt idx="193">
                  <c:v>5.7900001E7</c:v>
                </c:pt>
                <c:pt idx="194">
                  <c:v>5.8200001E7</c:v>
                </c:pt>
                <c:pt idx="195">
                  <c:v>5.8500001E7</c:v>
                </c:pt>
                <c:pt idx="196">
                  <c:v>5.8800001E7</c:v>
                </c:pt>
                <c:pt idx="197">
                  <c:v>5.9100001E7</c:v>
                </c:pt>
                <c:pt idx="198">
                  <c:v>5.9400001E7</c:v>
                </c:pt>
                <c:pt idx="199">
                  <c:v>5.9700001E7</c:v>
                </c:pt>
                <c:pt idx="200">
                  <c:v>6.0000001E7</c:v>
                </c:pt>
                <c:pt idx="201">
                  <c:v>6.0300001E7</c:v>
                </c:pt>
                <c:pt idx="202">
                  <c:v>6.0600001E7</c:v>
                </c:pt>
                <c:pt idx="203">
                  <c:v>6.0900001E7</c:v>
                </c:pt>
                <c:pt idx="204">
                  <c:v>6.1200001E7</c:v>
                </c:pt>
                <c:pt idx="205">
                  <c:v>6.1500001E7</c:v>
                </c:pt>
                <c:pt idx="206">
                  <c:v>6.1800001E7</c:v>
                </c:pt>
                <c:pt idx="207">
                  <c:v>6.2100001E7</c:v>
                </c:pt>
                <c:pt idx="208">
                  <c:v>6.2400001E7</c:v>
                </c:pt>
                <c:pt idx="209">
                  <c:v>6.2700001E7</c:v>
                </c:pt>
                <c:pt idx="210">
                  <c:v>6.3000001E7</c:v>
                </c:pt>
                <c:pt idx="211">
                  <c:v>6.3300001E7</c:v>
                </c:pt>
                <c:pt idx="212">
                  <c:v>6.3600001E7</c:v>
                </c:pt>
                <c:pt idx="213">
                  <c:v>6.3900001E7</c:v>
                </c:pt>
                <c:pt idx="214">
                  <c:v>6.4200001E7</c:v>
                </c:pt>
                <c:pt idx="215">
                  <c:v>6.4500001E7</c:v>
                </c:pt>
                <c:pt idx="216">
                  <c:v>6.4800001E7</c:v>
                </c:pt>
                <c:pt idx="217">
                  <c:v>6.5100001E7</c:v>
                </c:pt>
                <c:pt idx="218">
                  <c:v>6.5400001E7</c:v>
                </c:pt>
                <c:pt idx="219">
                  <c:v>6.5700001E7</c:v>
                </c:pt>
                <c:pt idx="220">
                  <c:v>6.6000001E7</c:v>
                </c:pt>
                <c:pt idx="221">
                  <c:v>6.6300001E7</c:v>
                </c:pt>
                <c:pt idx="222">
                  <c:v>6.6600001E7</c:v>
                </c:pt>
                <c:pt idx="223">
                  <c:v>6.6900001E7</c:v>
                </c:pt>
                <c:pt idx="224">
                  <c:v>6.7200001E7</c:v>
                </c:pt>
                <c:pt idx="225">
                  <c:v>6.7500001E7</c:v>
                </c:pt>
                <c:pt idx="226">
                  <c:v>6.7800001E7</c:v>
                </c:pt>
                <c:pt idx="227">
                  <c:v>6.8100001E7</c:v>
                </c:pt>
                <c:pt idx="228">
                  <c:v>6.8400001E7</c:v>
                </c:pt>
                <c:pt idx="229">
                  <c:v>6.8700001E7</c:v>
                </c:pt>
                <c:pt idx="230">
                  <c:v>6.9000001E7</c:v>
                </c:pt>
                <c:pt idx="231">
                  <c:v>6.9300001E7</c:v>
                </c:pt>
                <c:pt idx="232">
                  <c:v>6.9600001E7</c:v>
                </c:pt>
                <c:pt idx="233">
                  <c:v>6.9900001E7</c:v>
                </c:pt>
                <c:pt idx="234">
                  <c:v>7.0200001E7</c:v>
                </c:pt>
                <c:pt idx="235">
                  <c:v>7.0500001E7</c:v>
                </c:pt>
                <c:pt idx="236">
                  <c:v>7.0800001E7</c:v>
                </c:pt>
                <c:pt idx="237">
                  <c:v>7.1100001E7</c:v>
                </c:pt>
                <c:pt idx="238">
                  <c:v>7.1400001E7</c:v>
                </c:pt>
                <c:pt idx="239">
                  <c:v>7.1700001E7</c:v>
                </c:pt>
                <c:pt idx="240">
                  <c:v>7.2000001E7</c:v>
                </c:pt>
                <c:pt idx="241">
                  <c:v>7.2300001E7</c:v>
                </c:pt>
                <c:pt idx="242">
                  <c:v>7.2600001E7</c:v>
                </c:pt>
                <c:pt idx="243">
                  <c:v>7.2900001E7</c:v>
                </c:pt>
                <c:pt idx="244">
                  <c:v>7.3200001E7</c:v>
                </c:pt>
                <c:pt idx="245">
                  <c:v>7.3500001E7</c:v>
                </c:pt>
                <c:pt idx="246">
                  <c:v>7.3800001E7</c:v>
                </c:pt>
                <c:pt idx="247">
                  <c:v>7.4100001E7</c:v>
                </c:pt>
                <c:pt idx="248">
                  <c:v>7.4400001E7</c:v>
                </c:pt>
                <c:pt idx="249">
                  <c:v>7.4700001E7</c:v>
                </c:pt>
                <c:pt idx="250">
                  <c:v>7.5000001E7</c:v>
                </c:pt>
                <c:pt idx="251">
                  <c:v>7.5300001E7</c:v>
                </c:pt>
                <c:pt idx="252">
                  <c:v>7.5600001E7</c:v>
                </c:pt>
                <c:pt idx="253">
                  <c:v>7.5900001E7</c:v>
                </c:pt>
                <c:pt idx="254">
                  <c:v>7.6200001E7</c:v>
                </c:pt>
                <c:pt idx="255">
                  <c:v>7.6500001E7</c:v>
                </c:pt>
                <c:pt idx="256">
                  <c:v>7.6800001E7</c:v>
                </c:pt>
                <c:pt idx="257">
                  <c:v>7.7100001E7</c:v>
                </c:pt>
                <c:pt idx="258">
                  <c:v>7.7400001E7</c:v>
                </c:pt>
                <c:pt idx="259">
                  <c:v>7.7700001E7</c:v>
                </c:pt>
                <c:pt idx="260">
                  <c:v>7.8000001E7</c:v>
                </c:pt>
                <c:pt idx="261">
                  <c:v>7.8300001E7</c:v>
                </c:pt>
                <c:pt idx="262">
                  <c:v>7.8600001E7</c:v>
                </c:pt>
                <c:pt idx="263">
                  <c:v>7.8900001E7</c:v>
                </c:pt>
                <c:pt idx="264">
                  <c:v>7.9200001E7</c:v>
                </c:pt>
                <c:pt idx="265">
                  <c:v>7.9500001E7</c:v>
                </c:pt>
                <c:pt idx="266">
                  <c:v>7.9800001E7</c:v>
                </c:pt>
                <c:pt idx="267">
                  <c:v>8.0100001E7</c:v>
                </c:pt>
                <c:pt idx="268">
                  <c:v>8.0400001E7</c:v>
                </c:pt>
                <c:pt idx="269">
                  <c:v>8.0700001E7</c:v>
                </c:pt>
                <c:pt idx="270">
                  <c:v>8.1000001E7</c:v>
                </c:pt>
                <c:pt idx="271">
                  <c:v>8.1300001E7</c:v>
                </c:pt>
                <c:pt idx="272">
                  <c:v>8.1600001E7</c:v>
                </c:pt>
                <c:pt idx="273">
                  <c:v>8.1900001E7</c:v>
                </c:pt>
                <c:pt idx="274">
                  <c:v>8.2200001E7</c:v>
                </c:pt>
                <c:pt idx="275">
                  <c:v>8.2500001E7</c:v>
                </c:pt>
                <c:pt idx="276">
                  <c:v>8.2800001E7</c:v>
                </c:pt>
                <c:pt idx="277">
                  <c:v>8.3100001E7</c:v>
                </c:pt>
                <c:pt idx="278">
                  <c:v>8.3400001E7</c:v>
                </c:pt>
                <c:pt idx="279">
                  <c:v>8.3700001E7</c:v>
                </c:pt>
                <c:pt idx="280">
                  <c:v>8.4000001E7</c:v>
                </c:pt>
                <c:pt idx="281">
                  <c:v>8.4300001E7</c:v>
                </c:pt>
                <c:pt idx="282">
                  <c:v>8.4600001E7</c:v>
                </c:pt>
                <c:pt idx="283">
                  <c:v>8.4900001E7</c:v>
                </c:pt>
                <c:pt idx="284">
                  <c:v>8.5200001E7</c:v>
                </c:pt>
                <c:pt idx="285">
                  <c:v>8.5500001E7</c:v>
                </c:pt>
                <c:pt idx="286">
                  <c:v>8.5800001E7</c:v>
                </c:pt>
                <c:pt idx="287">
                  <c:v>8.6100001E7</c:v>
                </c:pt>
                <c:pt idx="288">
                  <c:v>8.6400001E7</c:v>
                </c:pt>
                <c:pt idx="289">
                  <c:v>8.6700001E7</c:v>
                </c:pt>
                <c:pt idx="290">
                  <c:v>8.7000001E7</c:v>
                </c:pt>
                <c:pt idx="291">
                  <c:v>8.7300001E7</c:v>
                </c:pt>
                <c:pt idx="292">
                  <c:v>8.7600001E7</c:v>
                </c:pt>
                <c:pt idx="293">
                  <c:v>8.7900001E7</c:v>
                </c:pt>
                <c:pt idx="294">
                  <c:v>8.8200001E7</c:v>
                </c:pt>
                <c:pt idx="295">
                  <c:v>8.8500001E7</c:v>
                </c:pt>
                <c:pt idx="296">
                  <c:v>8.8800001E7</c:v>
                </c:pt>
                <c:pt idx="297">
                  <c:v>8.9100001E7</c:v>
                </c:pt>
                <c:pt idx="298">
                  <c:v>8.9400001E7</c:v>
                </c:pt>
                <c:pt idx="299">
                  <c:v>8.9700001E7</c:v>
                </c:pt>
                <c:pt idx="300">
                  <c:v>9.0000001E7</c:v>
                </c:pt>
                <c:pt idx="301">
                  <c:v>9.0300001E7</c:v>
                </c:pt>
                <c:pt idx="302">
                  <c:v>9.0600001E7</c:v>
                </c:pt>
                <c:pt idx="303">
                  <c:v>9.0900001E7</c:v>
                </c:pt>
                <c:pt idx="304">
                  <c:v>9.1200001E7</c:v>
                </c:pt>
                <c:pt idx="305">
                  <c:v>9.1500001E7</c:v>
                </c:pt>
                <c:pt idx="306">
                  <c:v>9.1800001E7</c:v>
                </c:pt>
                <c:pt idx="307">
                  <c:v>9.2100001E7</c:v>
                </c:pt>
                <c:pt idx="308">
                  <c:v>9.2400001E7</c:v>
                </c:pt>
                <c:pt idx="309">
                  <c:v>9.2700001E7</c:v>
                </c:pt>
                <c:pt idx="310">
                  <c:v>9.3000001E7</c:v>
                </c:pt>
                <c:pt idx="311">
                  <c:v>9.3300001E7</c:v>
                </c:pt>
                <c:pt idx="312">
                  <c:v>9.3600001E7</c:v>
                </c:pt>
                <c:pt idx="313">
                  <c:v>9.3900001E7</c:v>
                </c:pt>
                <c:pt idx="314">
                  <c:v>9.4200001E7</c:v>
                </c:pt>
                <c:pt idx="315">
                  <c:v>9.4500001E7</c:v>
                </c:pt>
                <c:pt idx="316">
                  <c:v>9.4800001E7</c:v>
                </c:pt>
                <c:pt idx="317">
                  <c:v>9.5100001E7</c:v>
                </c:pt>
                <c:pt idx="318">
                  <c:v>9.5400001E7</c:v>
                </c:pt>
                <c:pt idx="319">
                  <c:v>9.5700001E7</c:v>
                </c:pt>
                <c:pt idx="320">
                  <c:v>9.6000001E7</c:v>
                </c:pt>
                <c:pt idx="321">
                  <c:v>9.6300001E7</c:v>
                </c:pt>
                <c:pt idx="322">
                  <c:v>9.6600001E7</c:v>
                </c:pt>
                <c:pt idx="323">
                  <c:v>9.6900001E7</c:v>
                </c:pt>
                <c:pt idx="324">
                  <c:v>9.7200001E7</c:v>
                </c:pt>
                <c:pt idx="325">
                  <c:v>9.7500001E7</c:v>
                </c:pt>
                <c:pt idx="326">
                  <c:v>9.7800001E7</c:v>
                </c:pt>
                <c:pt idx="327">
                  <c:v>9.8100001E7</c:v>
                </c:pt>
                <c:pt idx="328">
                  <c:v>9.8400001E7</c:v>
                </c:pt>
                <c:pt idx="329">
                  <c:v>9.8700001E7</c:v>
                </c:pt>
                <c:pt idx="330">
                  <c:v>9.9000001E7</c:v>
                </c:pt>
                <c:pt idx="331">
                  <c:v>9.9300001E7</c:v>
                </c:pt>
                <c:pt idx="332">
                  <c:v>9.9600001E7</c:v>
                </c:pt>
                <c:pt idx="333">
                  <c:v>9.9900001E7</c:v>
                </c:pt>
                <c:pt idx="334">
                  <c:v>1.00200001E8</c:v>
                </c:pt>
                <c:pt idx="335">
                  <c:v>1.00500001E8</c:v>
                </c:pt>
                <c:pt idx="336">
                  <c:v>1.00800001E8</c:v>
                </c:pt>
                <c:pt idx="337">
                  <c:v>1.01100001E8</c:v>
                </c:pt>
                <c:pt idx="338">
                  <c:v>1.01400001E8</c:v>
                </c:pt>
                <c:pt idx="339">
                  <c:v>1.01700001E8</c:v>
                </c:pt>
                <c:pt idx="340">
                  <c:v>1.02000001E8</c:v>
                </c:pt>
                <c:pt idx="341">
                  <c:v>1.02300001E8</c:v>
                </c:pt>
                <c:pt idx="342">
                  <c:v>1.02600001E8</c:v>
                </c:pt>
                <c:pt idx="343">
                  <c:v>1.02900001E8</c:v>
                </c:pt>
                <c:pt idx="344">
                  <c:v>1.03200001E8</c:v>
                </c:pt>
                <c:pt idx="345">
                  <c:v>1.03500001E8</c:v>
                </c:pt>
                <c:pt idx="346">
                  <c:v>1.03800001E8</c:v>
                </c:pt>
                <c:pt idx="347">
                  <c:v>1.04100001E8</c:v>
                </c:pt>
                <c:pt idx="348">
                  <c:v>1.04400001E8</c:v>
                </c:pt>
                <c:pt idx="349">
                  <c:v>1.04700001E8</c:v>
                </c:pt>
                <c:pt idx="350">
                  <c:v>1.05000001E8</c:v>
                </c:pt>
                <c:pt idx="351">
                  <c:v>1.05300001E8</c:v>
                </c:pt>
                <c:pt idx="352">
                  <c:v>1.05600001E8</c:v>
                </c:pt>
                <c:pt idx="353">
                  <c:v>1.05900001E8</c:v>
                </c:pt>
                <c:pt idx="354">
                  <c:v>1.06200001E8</c:v>
                </c:pt>
                <c:pt idx="355">
                  <c:v>1.06500001E8</c:v>
                </c:pt>
                <c:pt idx="356">
                  <c:v>1.06800001E8</c:v>
                </c:pt>
                <c:pt idx="357">
                  <c:v>1.07100001E8</c:v>
                </c:pt>
                <c:pt idx="358">
                  <c:v>1.07400001E8</c:v>
                </c:pt>
                <c:pt idx="359">
                  <c:v>1.07700001E8</c:v>
                </c:pt>
                <c:pt idx="360">
                  <c:v>1.08000001E8</c:v>
                </c:pt>
                <c:pt idx="361">
                  <c:v>1.08300001E8</c:v>
                </c:pt>
                <c:pt idx="362">
                  <c:v>1.08600001E8</c:v>
                </c:pt>
              </c:numCache>
            </c:numRef>
          </c:xVal>
          <c:yVal>
            <c:numRef>
              <c:f>'report (1).csv'!$C$365:$C$727</c:f>
              <c:numCache>
                <c:formatCode>General</c:formatCode>
                <c:ptCount val="363"/>
                <c:pt idx="0">
                  <c:v>0.24807</c:v>
                </c:pt>
                <c:pt idx="1">
                  <c:v>0.30102</c:v>
                </c:pt>
                <c:pt idx="2">
                  <c:v>0.30157</c:v>
                </c:pt>
                <c:pt idx="3">
                  <c:v>0.3318</c:v>
                </c:pt>
                <c:pt idx="4">
                  <c:v>0.30852</c:v>
                </c:pt>
                <c:pt idx="5">
                  <c:v>0.31603</c:v>
                </c:pt>
                <c:pt idx="6">
                  <c:v>0.30815</c:v>
                </c:pt>
                <c:pt idx="7">
                  <c:v>0.30948</c:v>
                </c:pt>
                <c:pt idx="8">
                  <c:v>0.3119</c:v>
                </c:pt>
                <c:pt idx="9">
                  <c:v>0.30921</c:v>
                </c:pt>
                <c:pt idx="10">
                  <c:v>0.31724</c:v>
                </c:pt>
                <c:pt idx="11">
                  <c:v>0.32238</c:v>
                </c:pt>
                <c:pt idx="12">
                  <c:v>0.32493</c:v>
                </c:pt>
                <c:pt idx="13">
                  <c:v>0.32591</c:v>
                </c:pt>
                <c:pt idx="14">
                  <c:v>0.3116</c:v>
                </c:pt>
                <c:pt idx="15">
                  <c:v>0.31626</c:v>
                </c:pt>
                <c:pt idx="16">
                  <c:v>0.31429</c:v>
                </c:pt>
                <c:pt idx="17">
                  <c:v>0.31882</c:v>
                </c:pt>
                <c:pt idx="18">
                  <c:v>0.31897</c:v>
                </c:pt>
                <c:pt idx="19">
                  <c:v>0.31435</c:v>
                </c:pt>
                <c:pt idx="20">
                  <c:v>0.33144</c:v>
                </c:pt>
                <c:pt idx="21">
                  <c:v>0.31954</c:v>
                </c:pt>
                <c:pt idx="22">
                  <c:v>0.31814</c:v>
                </c:pt>
                <c:pt idx="23">
                  <c:v>0.32127</c:v>
                </c:pt>
                <c:pt idx="24">
                  <c:v>0.32427</c:v>
                </c:pt>
                <c:pt idx="25">
                  <c:v>0.32986</c:v>
                </c:pt>
                <c:pt idx="26">
                  <c:v>0.32261</c:v>
                </c:pt>
                <c:pt idx="27">
                  <c:v>0.3223</c:v>
                </c:pt>
                <c:pt idx="28">
                  <c:v>0.32582</c:v>
                </c:pt>
                <c:pt idx="29">
                  <c:v>0.32097</c:v>
                </c:pt>
                <c:pt idx="30">
                  <c:v>0.32799</c:v>
                </c:pt>
                <c:pt idx="31">
                  <c:v>0.32496</c:v>
                </c:pt>
                <c:pt idx="32">
                  <c:v>0.32579</c:v>
                </c:pt>
                <c:pt idx="33">
                  <c:v>0.32486</c:v>
                </c:pt>
                <c:pt idx="34">
                  <c:v>0.32777</c:v>
                </c:pt>
                <c:pt idx="35">
                  <c:v>0.33225</c:v>
                </c:pt>
                <c:pt idx="36">
                  <c:v>0.3443</c:v>
                </c:pt>
                <c:pt idx="37">
                  <c:v>0.3319</c:v>
                </c:pt>
                <c:pt idx="38">
                  <c:v>0.33457</c:v>
                </c:pt>
                <c:pt idx="39">
                  <c:v>0.3291</c:v>
                </c:pt>
                <c:pt idx="40">
                  <c:v>0.33178</c:v>
                </c:pt>
                <c:pt idx="41">
                  <c:v>0.33415</c:v>
                </c:pt>
                <c:pt idx="42">
                  <c:v>0.32501</c:v>
                </c:pt>
                <c:pt idx="43">
                  <c:v>0.33147</c:v>
                </c:pt>
                <c:pt idx="44">
                  <c:v>0.33401</c:v>
                </c:pt>
                <c:pt idx="45">
                  <c:v>0.43662</c:v>
                </c:pt>
                <c:pt idx="46">
                  <c:v>0.33056</c:v>
                </c:pt>
                <c:pt idx="47">
                  <c:v>0.35959</c:v>
                </c:pt>
                <c:pt idx="48">
                  <c:v>0.33039</c:v>
                </c:pt>
                <c:pt idx="49">
                  <c:v>0.34287</c:v>
                </c:pt>
                <c:pt idx="50">
                  <c:v>0.32958</c:v>
                </c:pt>
                <c:pt idx="51">
                  <c:v>0.32687</c:v>
                </c:pt>
                <c:pt idx="52">
                  <c:v>0.33272</c:v>
                </c:pt>
                <c:pt idx="53">
                  <c:v>0.33169</c:v>
                </c:pt>
                <c:pt idx="54">
                  <c:v>0.33163</c:v>
                </c:pt>
                <c:pt idx="55">
                  <c:v>0.33226</c:v>
                </c:pt>
                <c:pt idx="56">
                  <c:v>0.3308</c:v>
                </c:pt>
                <c:pt idx="57">
                  <c:v>0.33721</c:v>
                </c:pt>
                <c:pt idx="58">
                  <c:v>0.33327</c:v>
                </c:pt>
                <c:pt idx="59">
                  <c:v>0.33254</c:v>
                </c:pt>
                <c:pt idx="60">
                  <c:v>0.33716</c:v>
                </c:pt>
                <c:pt idx="61">
                  <c:v>0.34218</c:v>
                </c:pt>
                <c:pt idx="62">
                  <c:v>0.3302</c:v>
                </c:pt>
                <c:pt idx="63">
                  <c:v>0.32709</c:v>
                </c:pt>
                <c:pt idx="64">
                  <c:v>0.33041</c:v>
                </c:pt>
                <c:pt idx="65">
                  <c:v>0.33088</c:v>
                </c:pt>
                <c:pt idx="66">
                  <c:v>0.34412</c:v>
                </c:pt>
                <c:pt idx="67">
                  <c:v>0.33074</c:v>
                </c:pt>
                <c:pt idx="68">
                  <c:v>0.33405</c:v>
                </c:pt>
                <c:pt idx="69">
                  <c:v>0.34032</c:v>
                </c:pt>
                <c:pt idx="70">
                  <c:v>0.34259</c:v>
                </c:pt>
                <c:pt idx="71">
                  <c:v>0.33158</c:v>
                </c:pt>
                <c:pt idx="72">
                  <c:v>0.34273</c:v>
                </c:pt>
                <c:pt idx="73">
                  <c:v>0.33029</c:v>
                </c:pt>
                <c:pt idx="74">
                  <c:v>0.32966</c:v>
                </c:pt>
                <c:pt idx="75">
                  <c:v>0.348</c:v>
                </c:pt>
                <c:pt idx="76">
                  <c:v>0.3344</c:v>
                </c:pt>
                <c:pt idx="77">
                  <c:v>0.33265</c:v>
                </c:pt>
                <c:pt idx="78">
                  <c:v>0.33516</c:v>
                </c:pt>
                <c:pt idx="79">
                  <c:v>0.33658</c:v>
                </c:pt>
                <c:pt idx="80">
                  <c:v>0.3341</c:v>
                </c:pt>
                <c:pt idx="81">
                  <c:v>0.33055</c:v>
                </c:pt>
                <c:pt idx="82">
                  <c:v>0.33468</c:v>
                </c:pt>
                <c:pt idx="83">
                  <c:v>0.3364</c:v>
                </c:pt>
                <c:pt idx="84">
                  <c:v>0.35144</c:v>
                </c:pt>
                <c:pt idx="85">
                  <c:v>0.33315</c:v>
                </c:pt>
                <c:pt idx="86">
                  <c:v>0.35032</c:v>
                </c:pt>
                <c:pt idx="87">
                  <c:v>0.33247</c:v>
                </c:pt>
                <c:pt idx="88">
                  <c:v>0.33628</c:v>
                </c:pt>
                <c:pt idx="89">
                  <c:v>0.34685</c:v>
                </c:pt>
                <c:pt idx="90">
                  <c:v>0.33762</c:v>
                </c:pt>
                <c:pt idx="91">
                  <c:v>0.33603</c:v>
                </c:pt>
                <c:pt idx="92">
                  <c:v>0.33655</c:v>
                </c:pt>
                <c:pt idx="93">
                  <c:v>0.35032</c:v>
                </c:pt>
                <c:pt idx="94">
                  <c:v>0.33211</c:v>
                </c:pt>
                <c:pt idx="95">
                  <c:v>0.33561</c:v>
                </c:pt>
                <c:pt idx="96">
                  <c:v>0.3343</c:v>
                </c:pt>
                <c:pt idx="97">
                  <c:v>0.33565</c:v>
                </c:pt>
                <c:pt idx="98">
                  <c:v>0.33211</c:v>
                </c:pt>
                <c:pt idx="99">
                  <c:v>0.33645</c:v>
                </c:pt>
                <c:pt idx="100">
                  <c:v>0.33655</c:v>
                </c:pt>
                <c:pt idx="101">
                  <c:v>0.34409</c:v>
                </c:pt>
                <c:pt idx="102">
                  <c:v>0.33302</c:v>
                </c:pt>
                <c:pt idx="103">
                  <c:v>0.33609</c:v>
                </c:pt>
                <c:pt idx="104">
                  <c:v>0.3424</c:v>
                </c:pt>
                <c:pt idx="105">
                  <c:v>0.33828</c:v>
                </c:pt>
                <c:pt idx="106">
                  <c:v>0.33456</c:v>
                </c:pt>
                <c:pt idx="107">
                  <c:v>0.33822</c:v>
                </c:pt>
                <c:pt idx="108">
                  <c:v>0.33657</c:v>
                </c:pt>
                <c:pt idx="109">
                  <c:v>0.33446</c:v>
                </c:pt>
                <c:pt idx="110">
                  <c:v>0.35411</c:v>
                </c:pt>
                <c:pt idx="111">
                  <c:v>0.34755</c:v>
                </c:pt>
                <c:pt idx="112">
                  <c:v>0.35266</c:v>
                </c:pt>
                <c:pt idx="113">
                  <c:v>0.3501</c:v>
                </c:pt>
                <c:pt idx="114">
                  <c:v>0.33687</c:v>
                </c:pt>
                <c:pt idx="115">
                  <c:v>0.35304</c:v>
                </c:pt>
                <c:pt idx="116">
                  <c:v>0.3497</c:v>
                </c:pt>
                <c:pt idx="117">
                  <c:v>0.39328</c:v>
                </c:pt>
                <c:pt idx="118">
                  <c:v>0.35336</c:v>
                </c:pt>
                <c:pt idx="119">
                  <c:v>0.33659</c:v>
                </c:pt>
                <c:pt idx="120">
                  <c:v>0.35121</c:v>
                </c:pt>
                <c:pt idx="121">
                  <c:v>0.3494</c:v>
                </c:pt>
                <c:pt idx="122">
                  <c:v>0.35375</c:v>
                </c:pt>
                <c:pt idx="123">
                  <c:v>0.33767</c:v>
                </c:pt>
                <c:pt idx="124">
                  <c:v>0.33437</c:v>
                </c:pt>
                <c:pt idx="125">
                  <c:v>0.33559</c:v>
                </c:pt>
                <c:pt idx="126">
                  <c:v>0.33361</c:v>
                </c:pt>
                <c:pt idx="127">
                  <c:v>0.33845</c:v>
                </c:pt>
                <c:pt idx="128">
                  <c:v>0.35517</c:v>
                </c:pt>
                <c:pt idx="129">
                  <c:v>0.35031</c:v>
                </c:pt>
                <c:pt idx="130">
                  <c:v>0.34897</c:v>
                </c:pt>
                <c:pt idx="131">
                  <c:v>0.34853</c:v>
                </c:pt>
                <c:pt idx="132">
                  <c:v>0.33698</c:v>
                </c:pt>
                <c:pt idx="133">
                  <c:v>0.33583</c:v>
                </c:pt>
                <c:pt idx="134">
                  <c:v>0.34001</c:v>
                </c:pt>
                <c:pt idx="135">
                  <c:v>0.33615</c:v>
                </c:pt>
                <c:pt idx="136">
                  <c:v>0.35384</c:v>
                </c:pt>
                <c:pt idx="137">
                  <c:v>0.33666</c:v>
                </c:pt>
                <c:pt idx="138">
                  <c:v>0.33752</c:v>
                </c:pt>
                <c:pt idx="139">
                  <c:v>0.33805</c:v>
                </c:pt>
                <c:pt idx="140">
                  <c:v>0.35047</c:v>
                </c:pt>
                <c:pt idx="141">
                  <c:v>0.33896</c:v>
                </c:pt>
                <c:pt idx="142">
                  <c:v>0.44549</c:v>
                </c:pt>
                <c:pt idx="143">
                  <c:v>0.33401</c:v>
                </c:pt>
                <c:pt idx="144">
                  <c:v>0.35506</c:v>
                </c:pt>
                <c:pt idx="145">
                  <c:v>0.33749</c:v>
                </c:pt>
                <c:pt idx="146">
                  <c:v>0.33712</c:v>
                </c:pt>
                <c:pt idx="147">
                  <c:v>0.33883</c:v>
                </c:pt>
                <c:pt idx="148">
                  <c:v>0.33872</c:v>
                </c:pt>
                <c:pt idx="149">
                  <c:v>0.33247</c:v>
                </c:pt>
                <c:pt idx="150">
                  <c:v>0.33801</c:v>
                </c:pt>
                <c:pt idx="151">
                  <c:v>0.3404</c:v>
                </c:pt>
                <c:pt idx="152">
                  <c:v>0.33789</c:v>
                </c:pt>
                <c:pt idx="153">
                  <c:v>0.34122</c:v>
                </c:pt>
                <c:pt idx="154">
                  <c:v>0.35584</c:v>
                </c:pt>
                <c:pt idx="155">
                  <c:v>0.35816</c:v>
                </c:pt>
                <c:pt idx="156">
                  <c:v>0.46796</c:v>
                </c:pt>
                <c:pt idx="157">
                  <c:v>0.33992</c:v>
                </c:pt>
                <c:pt idx="158">
                  <c:v>0.35701</c:v>
                </c:pt>
                <c:pt idx="159">
                  <c:v>0.33905</c:v>
                </c:pt>
                <c:pt idx="160">
                  <c:v>0.33712</c:v>
                </c:pt>
                <c:pt idx="161">
                  <c:v>0.36716</c:v>
                </c:pt>
                <c:pt idx="162">
                  <c:v>0.34081</c:v>
                </c:pt>
                <c:pt idx="163">
                  <c:v>0.35734</c:v>
                </c:pt>
                <c:pt idx="164">
                  <c:v>0.34141</c:v>
                </c:pt>
                <c:pt idx="165">
                  <c:v>0.33779</c:v>
                </c:pt>
                <c:pt idx="166">
                  <c:v>0.34181</c:v>
                </c:pt>
                <c:pt idx="167">
                  <c:v>0.34069</c:v>
                </c:pt>
                <c:pt idx="168">
                  <c:v>0.34075</c:v>
                </c:pt>
                <c:pt idx="169">
                  <c:v>0.3495</c:v>
                </c:pt>
                <c:pt idx="170">
                  <c:v>0.33862</c:v>
                </c:pt>
                <c:pt idx="171">
                  <c:v>0.33705</c:v>
                </c:pt>
                <c:pt idx="172">
                  <c:v>0.338</c:v>
                </c:pt>
                <c:pt idx="173">
                  <c:v>0.34859</c:v>
                </c:pt>
                <c:pt idx="174">
                  <c:v>0.33853</c:v>
                </c:pt>
                <c:pt idx="175">
                  <c:v>0.3613</c:v>
                </c:pt>
                <c:pt idx="176">
                  <c:v>0.3377</c:v>
                </c:pt>
                <c:pt idx="177">
                  <c:v>0.33973</c:v>
                </c:pt>
                <c:pt idx="178">
                  <c:v>0.3401</c:v>
                </c:pt>
                <c:pt idx="179">
                  <c:v>0.33632</c:v>
                </c:pt>
                <c:pt idx="180">
                  <c:v>0.33722</c:v>
                </c:pt>
                <c:pt idx="181">
                  <c:v>0.34067</c:v>
                </c:pt>
                <c:pt idx="182">
                  <c:v>0.34713</c:v>
                </c:pt>
                <c:pt idx="183">
                  <c:v>0.35475</c:v>
                </c:pt>
                <c:pt idx="184">
                  <c:v>0.35326</c:v>
                </c:pt>
                <c:pt idx="185">
                  <c:v>0.3561</c:v>
                </c:pt>
                <c:pt idx="186">
                  <c:v>0.3411</c:v>
                </c:pt>
                <c:pt idx="187">
                  <c:v>0.35108</c:v>
                </c:pt>
                <c:pt idx="188">
                  <c:v>0.33774</c:v>
                </c:pt>
                <c:pt idx="189">
                  <c:v>0.33694</c:v>
                </c:pt>
                <c:pt idx="190">
                  <c:v>0.34075</c:v>
                </c:pt>
                <c:pt idx="191">
                  <c:v>0.35354</c:v>
                </c:pt>
                <c:pt idx="192">
                  <c:v>0.34103</c:v>
                </c:pt>
                <c:pt idx="193">
                  <c:v>0.33863</c:v>
                </c:pt>
                <c:pt idx="194">
                  <c:v>0.34337</c:v>
                </c:pt>
                <c:pt idx="195">
                  <c:v>0.33859</c:v>
                </c:pt>
                <c:pt idx="196">
                  <c:v>0.3436</c:v>
                </c:pt>
                <c:pt idx="197">
                  <c:v>0.36479</c:v>
                </c:pt>
                <c:pt idx="198">
                  <c:v>0.34055</c:v>
                </c:pt>
                <c:pt idx="199">
                  <c:v>0.34171</c:v>
                </c:pt>
                <c:pt idx="200">
                  <c:v>0.33975</c:v>
                </c:pt>
                <c:pt idx="201">
                  <c:v>0.34205</c:v>
                </c:pt>
                <c:pt idx="202">
                  <c:v>0.34216</c:v>
                </c:pt>
                <c:pt idx="203">
                  <c:v>0.34049</c:v>
                </c:pt>
                <c:pt idx="204">
                  <c:v>0.33955</c:v>
                </c:pt>
                <c:pt idx="205">
                  <c:v>0.3515</c:v>
                </c:pt>
                <c:pt idx="206">
                  <c:v>0.33849</c:v>
                </c:pt>
                <c:pt idx="207">
                  <c:v>0.33844</c:v>
                </c:pt>
                <c:pt idx="208">
                  <c:v>0.33889</c:v>
                </c:pt>
                <c:pt idx="209">
                  <c:v>0.35164</c:v>
                </c:pt>
                <c:pt idx="210">
                  <c:v>0.3419</c:v>
                </c:pt>
                <c:pt idx="211">
                  <c:v>0.34391</c:v>
                </c:pt>
                <c:pt idx="212">
                  <c:v>0.34215</c:v>
                </c:pt>
                <c:pt idx="213">
                  <c:v>0.3527</c:v>
                </c:pt>
                <c:pt idx="214">
                  <c:v>0.36216</c:v>
                </c:pt>
                <c:pt idx="215">
                  <c:v>0.35683</c:v>
                </c:pt>
                <c:pt idx="216">
                  <c:v>0.33972</c:v>
                </c:pt>
                <c:pt idx="217">
                  <c:v>0.34346</c:v>
                </c:pt>
                <c:pt idx="218">
                  <c:v>0.33783</c:v>
                </c:pt>
                <c:pt idx="219">
                  <c:v>0.34207</c:v>
                </c:pt>
                <c:pt idx="220">
                  <c:v>0.34025</c:v>
                </c:pt>
                <c:pt idx="221">
                  <c:v>0.34201</c:v>
                </c:pt>
                <c:pt idx="222">
                  <c:v>0.34298</c:v>
                </c:pt>
                <c:pt idx="223">
                  <c:v>0.33896</c:v>
                </c:pt>
                <c:pt idx="224">
                  <c:v>0.34038</c:v>
                </c:pt>
                <c:pt idx="225">
                  <c:v>0.35176</c:v>
                </c:pt>
                <c:pt idx="226">
                  <c:v>0.34121</c:v>
                </c:pt>
                <c:pt idx="227">
                  <c:v>0.35536</c:v>
                </c:pt>
                <c:pt idx="228">
                  <c:v>0.36486</c:v>
                </c:pt>
                <c:pt idx="229">
                  <c:v>0.34482</c:v>
                </c:pt>
                <c:pt idx="230">
                  <c:v>0.34122</c:v>
                </c:pt>
                <c:pt idx="231">
                  <c:v>0.34082</c:v>
                </c:pt>
                <c:pt idx="232">
                  <c:v>0.34153</c:v>
                </c:pt>
                <c:pt idx="233">
                  <c:v>0.34173</c:v>
                </c:pt>
                <c:pt idx="234">
                  <c:v>0.3507</c:v>
                </c:pt>
                <c:pt idx="235">
                  <c:v>0.35396</c:v>
                </c:pt>
                <c:pt idx="236">
                  <c:v>0.34155</c:v>
                </c:pt>
                <c:pt idx="237">
                  <c:v>0.37492</c:v>
                </c:pt>
                <c:pt idx="238">
                  <c:v>0.34052</c:v>
                </c:pt>
                <c:pt idx="239">
                  <c:v>0.35551</c:v>
                </c:pt>
                <c:pt idx="240">
                  <c:v>0.34039</c:v>
                </c:pt>
                <c:pt idx="241">
                  <c:v>0.33913</c:v>
                </c:pt>
                <c:pt idx="242">
                  <c:v>0.34276</c:v>
                </c:pt>
                <c:pt idx="243">
                  <c:v>0.34045</c:v>
                </c:pt>
                <c:pt idx="244">
                  <c:v>0.34025</c:v>
                </c:pt>
                <c:pt idx="245">
                  <c:v>0.34461</c:v>
                </c:pt>
                <c:pt idx="246">
                  <c:v>0.34116</c:v>
                </c:pt>
                <c:pt idx="247">
                  <c:v>0.33986</c:v>
                </c:pt>
                <c:pt idx="248">
                  <c:v>0.3434</c:v>
                </c:pt>
                <c:pt idx="249">
                  <c:v>0.34211</c:v>
                </c:pt>
                <c:pt idx="250">
                  <c:v>0.34261</c:v>
                </c:pt>
                <c:pt idx="251">
                  <c:v>0.36059</c:v>
                </c:pt>
                <c:pt idx="252">
                  <c:v>0.36038</c:v>
                </c:pt>
                <c:pt idx="253">
                  <c:v>0.36004</c:v>
                </c:pt>
                <c:pt idx="254">
                  <c:v>0.34797</c:v>
                </c:pt>
                <c:pt idx="255">
                  <c:v>0.36052</c:v>
                </c:pt>
                <c:pt idx="256">
                  <c:v>0.35313</c:v>
                </c:pt>
                <c:pt idx="257">
                  <c:v>0.34232</c:v>
                </c:pt>
                <c:pt idx="258">
                  <c:v>0.34188</c:v>
                </c:pt>
                <c:pt idx="259">
                  <c:v>0.34373</c:v>
                </c:pt>
                <c:pt idx="260">
                  <c:v>0.34188</c:v>
                </c:pt>
                <c:pt idx="261">
                  <c:v>0.37757</c:v>
                </c:pt>
                <c:pt idx="262">
                  <c:v>0.35913</c:v>
                </c:pt>
                <c:pt idx="263">
                  <c:v>0.3556</c:v>
                </c:pt>
                <c:pt idx="264">
                  <c:v>0.36012</c:v>
                </c:pt>
                <c:pt idx="265">
                  <c:v>0.34143</c:v>
                </c:pt>
                <c:pt idx="266">
                  <c:v>0.35485</c:v>
                </c:pt>
                <c:pt idx="267">
                  <c:v>0.34311</c:v>
                </c:pt>
                <c:pt idx="268">
                  <c:v>0.35508</c:v>
                </c:pt>
                <c:pt idx="269">
                  <c:v>0.3417</c:v>
                </c:pt>
                <c:pt idx="270">
                  <c:v>0.36152</c:v>
                </c:pt>
                <c:pt idx="271">
                  <c:v>0.34193</c:v>
                </c:pt>
                <c:pt idx="272">
                  <c:v>0.34213</c:v>
                </c:pt>
                <c:pt idx="273">
                  <c:v>0.36101</c:v>
                </c:pt>
                <c:pt idx="274">
                  <c:v>0.34483</c:v>
                </c:pt>
                <c:pt idx="275">
                  <c:v>0.34501</c:v>
                </c:pt>
                <c:pt idx="276">
                  <c:v>0.34399</c:v>
                </c:pt>
                <c:pt idx="277">
                  <c:v>0.34451</c:v>
                </c:pt>
                <c:pt idx="278">
                  <c:v>0.34417</c:v>
                </c:pt>
                <c:pt idx="279">
                  <c:v>0.36544</c:v>
                </c:pt>
                <c:pt idx="280">
                  <c:v>0.3435</c:v>
                </c:pt>
                <c:pt idx="281">
                  <c:v>0.36442</c:v>
                </c:pt>
                <c:pt idx="282">
                  <c:v>0.36187</c:v>
                </c:pt>
                <c:pt idx="283">
                  <c:v>0.35032</c:v>
                </c:pt>
                <c:pt idx="284">
                  <c:v>0.34086</c:v>
                </c:pt>
                <c:pt idx="285">
                  <c:v>0.36007</c:v>
                </c:pt>
                <c:pt idx="286">
                  <c:v>0.34272</c:v>
                </c:pt>
                <c:pt idx="287">
                  <c:v>0.3415</c:v>
                </c:pt>
                <c:pt idx="288">
                  <c:v>0.34375</c:v>
                </c:pt>
                <c:pt idx="289">
                  <c:v>0.36303</c:v>
                </c:pt>
                <c:pt idx="290">
                  <c:v>0.36482</c:v>
                </c:pt>
                <c:pt idx="291">
                  <c:v>0.36188</c:v>
                </c:pt>
                <c:pt idx="292">
                  <c:v>0.34329</c:v>
                </c:pt>
                <c:pt idx="293">
                  <c:v>0.34549</c:v>
                </c:pt>
                <c:pt idx="294">
                  <c:v>0.34328</c:v>
                </c:pt>
                <c:pt idx="295">
                  <c:v>0.3493</c:v>
                </c:pt>
                <c:pt idx="296">
                  <c:v>0.3409</c:v>
                </c:pt>
                <c:pt idx="297">
                  <c:v>0.34333</c:v>
                </c:pt>
                <c:pt idx="298">
                  <c:v>0.3638</c:v>
                </c:pt>
                <c:pt idx="299">
                  <c:v>0.34596</c:v>
                </c:pt>
                <c:pt idx="300">
                  <c:v>0.3408</c:v>
                </c:pt>
                <c:pt idx="301">
                  <c:v>0.34344</c:v>
                </c:pt>
                <c:pt idx="302">
                  <c:v>0.36001</c:v>
                </c:pt>
                <c:pt idx="303">
                  <c:v>0.34197</c:v>
                </c:pt>
                <c:pt idx="304">
                  <c:v>0.34878</c:v>
                </c:pt>
                <c:pt idx="305">
                  <c:v>0.3436</c:v>
                </c:pt>
                <c:pt idx="306">
                  <c:v>0.35543</c:v>
                </c:pt>
                <c:pt idx="307">
                  <c:v>0.35554</c:v>
                </c:pt>
                <c:pt idx="308">
                  <c:v>0.35474</c:v>
                </c:pt>
                <c:pt idx="309">
                  <c:v>0.34051</c:v>
                </c:pt>
                <c:pt idx="310">
                  <c:v>0.36522</c:v>
                </c:pt>
                <c:pt idx="311">
                  <c:v>0.34442</c:v>
                </c:pt>
                <c:pt idx="312">
                  <c:v>0.34486</c:v>
                </c:pt>
                <c:pt idx="313">
                  <c:v>0.36554</c:v>
                </c:pt>
                <c:pt idx="314">
                  <c:v>0.44414</c:v>
                </c:pt>
                <c:pt idx="315">
                  <c:v>0.36368</c:v>
                </c:pt>
                <c:pt idx="316">
                  <c:v>0.35515</c:v>
                </c:pt>
                <c:pt idx="317">
                  <c:v>0.35388</c:v>
                </c:pt>
                <c:pt idx="318">
                  <c:v>0.34062</c:v>
                </c:pt>
                <c:pt idx="319">
                  <c:v>0.3417</c:v>
                </c:pt>
                <c:pt idx="320">
                  <c:v>0.34354</c:v>
                </c:pt>
                <c:pt idx="321">
                  <c:v>0.357</c:v>
                </c:pt>
                <c:pt idx="322">
                  <c:v>0.34941</c:v>
                </c:pt>
                <c:pt idx="323">
                  <c:v>0.34541</c:v>
                </c:pt>
                <c:pt idx="324">
                  <c:v>0.34495</c:v>
                </c:pt>
                <c:pt idx="325">
                  <c:v>0.35583</c:v>
                </c:pt>
                <c:pt idx="326">
                  <c:v>0.3449</c:v>
                </c:pt>
                <c:pt idx="327">
                  <c:v>0.35649</c:v>
                </c:pt>
                <c:pt idx="328">
                  <c:v>0.22113</c:v>
                </c:pt>
                <c:pt idx="329">
                  <c:v>0.36605</c:v>
                </c:pt>
                <c:pt idx="330">
                  <c:v>0.34478</c:v>
                </c:pt>
                <c:pt idx="331">
                  <c:v>0.34093</c:v>
                </c:pt>
                <c:pt idx="332">
                  <c:v>0.3403</c:v>
                </c:pt>
                <c:pt idx="333">
                  <c:v>0.34588</c:v>
                </c:pt>
                <c:pt idx="334">
                  <c:v>0.34302</c:v>
                </c:pt>
                <c:pt idx="335">
                  <c:v>0.31128</c:v>
                </c:pt>
                <c:pt idx="336">
                  <c:v>0.35843</c:v>
                </c:pt>
                <c:pt idx="337">
                  <c:v>0.36024</c:v>
                </c:pt>
                <c:pt idx="338">
                  <c:v>0.34476</c:v>
                </c:pt>
                <c:pt idx="339">
                  <c:v>0.34269</c:v>
                </c:pt>
                <c:pt idx="340">
                  <c:v>0.34401</c:v>
                </c:pt>
                <c:pt idx="341">
                  <c:v>0.25855</c:v>
                </c:pt>
                <c:pt idx="342">
                  <c:v>0.34361</c:v>
                </c:pt>
                <c:pt idx="343">
                  <c:v>0.34481</c:v>
                </c:pt>
                <c:pt idx="344">
                  <c:v>0.36066</c:v>
                </c:pt>
                <c:pt idx="345">
                  <c:v>0.36706</c:v>
                </c:pt>
                <c:pt idx="346">
                  <c:v>0.34512</c:v>
                </c:pt>
                <c:pt idx="347">
                  <c:v>0.34545</c:v>
                </c:pt>
                <c:pt idx="348">
                  <c:v>0.3406</c:v>
                </c:pt>
                <c:pt idx="349">
                  <c:v>0.34727</c:v>
                </c:pt>
                <c:pt idx="350">
                  <c:v>0.358</c:v>
                </c:pt>
                <c:pt idx="351">
                  <c:v>0.36954</c:v>
                </c:pt>
                <c:pt idx="352">
                  <c:v>0.3653</c:v>
                </c:pt>
                <c:pt idx="353">
                  <c:v>0.34607</c:v>
                </c:pt>
                <c:pt idx="354">
                  <c:v>0.36488</c:v>
                </c:pt>
                <c:pt idx="355">
                  <c:v>0.3577</c:v>
                </c:pt>
                <c:pt idx="356">
                  <c:v>0.34526</c:v>
                </c:pt>
                <c:pt idx="357">
                  <c:v>0.3569</c:v>
                </c:pt>
                <c:pt idx="358">
                  <c:v>0.34662</c:v>
                </c:pt>
                <c:pt idx="359">
                  <c:v>0.34572</c:v>
                </c:pt>
                <c:pt idx="360">
                  <c:v>0.34827</c:v>
                </c:pt>
                <c:pt idx="361">
                  <c:v>0.34666</c:v>
                </c:pt>
                <c:pt idx="362">
                  <c:v>0.34318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'report (1).csv'!$A$728</c:f>
              <c:strCache>
                <c:ptCount val="1"/>
                <c:pt idx="0">
                  <c:v>3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(1).csv'!$B$728:$B$1090</c:f>
              <c:numCache>
                <c:formatCode>General</c:formatCode>
                <c:ptCount val="363"/>
                <c:pt idx="0">
                  <c:v>1.0</c:v>
                </c:pt>
                <c:pt idx="1">
                  <c:v>300001.0</c:v>
                </c:pt>
                <c:pt idx="2">
                  <c:v>600001.0</c:v>
                </c:pt>
                <c:pt idx="3">
                  <c:v>900001.0</c:v>
                </c:pt>
                <c:pt idx="4">
                  <c:v>1.200001E6</c:v>
                </c:pt>
                <c:pt idx="5">
                  <c:v>1.500001E6</c:v>
                </c:pt>
                <c:pt idx="6">
                  <c:v>1.800001E6</c:v>
                </c:pt>
                <c:pt idx="7">
                  <c:v>2.100001E6</c:v>
                </c:pt>
                <c:pt idx="8">
                  <c:v>2.400001E6</c:v>
                </c:pt>
                <c:pt idx="9">
                  <c:v>2.700001E6</c:v>
                </c:pt>
                <c:pt idx="10">
                  <c:v>3.000001E6</c:v>
                </c:pt>
                <c:pt idx="11">
                  <c:v>3.300001E6</c:v>
                </c:pt>
                <c:pt idx="12">
                  <c:v>3.600001E6</c:v>
                </c:pt>
                <c:pt idx="13">
                  <c:v>3.900001E6</c:v>
                </c:pt>
                <c:pt idx="14">
                  <c:v>4.200001E6</c:v>
                </c:pt>
                <c:pt idx="15">
                  <c:v>4.500001E6</c:v>
                </c:pt>
                <c:pt idx="16">
                  <c:v>4.800001E6</c:v>
                </c:pt>
                <c:pt idx="17">
                  <c:v>5.100001E6</c:v>
                </c:pt>
                <c:pt idx="18">
                  <c:v>5.400001E6</c:v>
                </c:pt>
                <c:pt idx="19">
                  <c:v>5.700001E6</c:v>
                </c:pt>
                <c:pt idx="20">
                  <c:v>6.000001E6</c:v>
                </c:pt>
                <c:pt idx="21">
                  <c:v>6.300001E6</c:v>
                </c:pt>
                <c:pt idx="22">
                  <c:v>6.600001E6</c:v>
                </c:pt>
                <c:pt idx="23">
                  <c:v>6.900001E6</c:v>
                </c:pt>
                <c:pt idx="24">
                  <c:v>7.200001E6</c:v>
                </c:pt>
                <c:pt idx="25">
                  <c:v>7.500001E6</c:v>
                </c:pt>
                <c:pt idx="26">
                  <c:v>7.800001E6</c:v>
                </c:pt>
                <c:pt idx="27">
                  <c:v>8.100001E6</c:v>
                </c:pt>
                <c:pt idx="28">
                  <c:v>8.400001E6</c:v>
                </c:pt>
                <c:pt idx="29">
                  <c:v>8.700001E6</c:v>
                </c:pt>
                <c:pt idx="30">
                  <c:v>9.000001E6</c:v>
                </c:pt>
                <c:pt idx="31">
                  <c:v>9.300001E6</c:v>
                </c:pt>
                <c:pt idx="32">
                  <c:v>9.600001E6</c:v>
                </c:pt>
                <c:pt idx="33">
                  <c:v>9.900001E6</c:v>
                </c:pt>
                <c:pt idx="34">
                  <c:v>1.0200001E7</c:v>
                </c:pt>
                <c:pt idx="35">
                  <c:v>1.0500001E7</c:v>
                </c:pt>
                <c:pt idx="36">
                  <c:v>1.0800001E7</c:v>
                </c:pt>
                <c:pt idx="37">
                  <c:v>1.1100001E7</c:v>
                </c:pt>
                <c:pt idx="38">
                  <c:v>1.1400001E7</c:v>
                </c:pt>
                <c:pt idx="39">
                  <c:v>1.1700001E7</c:v>
                </c:pt>
                <c:pt idx="40">
                  <c:v>1.2000001E7</c:v>
                </c:pt>
                <c:pt idx="41">
                  <c:v>1.2300001E7</c:v>
                </c:pt>
                <c:pt idx="42">
                  <c:v>1.2600001E7</c:v>
                </c:pt>
                <c:pt idx="43">
                  <c:v>1.2900001E7</c:v>
                </c:pt>
                <c:pt idx="44">
                  <c:v>1.3200001E7</c:v>
                </c:pt>
                <c:pt idx="45">
                  <c:v>1.3500001E7</c:v>
                </c:pt>
                <c:pt idx="46">
                  <c:v>1.3800001E7</c:v>
                </c:pt>
                <c:pt idx="47">
                  <c:v>1.4100001E7</c:v>
                </c:pt>
                <c:pt idx="48">
                  <c:v>1.4400001E7</c:v>
                </c:pt>
                <c:pt idx="49">
                  <c:v>1.4700001E7</c:v>
                </c:pt>
                <c:pt idx="50">
                  <c:v>1.5000001E7</c:v>
                </c:pt>
                <c:pt idx="51">
                  <c:v>1.5300001E7</c:v>
                </c:pt>
                <c:pt idx="52">
                  <c:v>1.5600001E7</c:v>
                </c:pt>
                <c:pt idx="53">
                  <c:v>1.5900001E7</c:v>
                </c:pt>
                <c:pt idx="54">
                  <c:v>1.6200001E7</c:v>
                </c:pt>
                <c:pt idx="55">
                  <c:v>1.6500001E7</c:v>
                </c:pt>
                <c:pt idx="56">
                  <c:v>1.6800001E7</c:v>
                </c:pt>
                <c:pt idx="57">
                  <c:v>1.7100001E7</c:v>
                </c:pt>
                <c:pt idx="58">
                  <c:v>1.7400001E7</c:v>
                </c:pt>
                <c:pt idx="59">
                  <c:v>1.7700001E7</c:v>
                </c:pt>
                <c:pt idx="60">
                  <c:v>1.8000001E7</c:v>
                </c:pt>
                <c:pt idx="61">
                  <c:v>1.8300001E7</c:v>
                </c:pt>
                <c:pt idx="62">
                  <c:v>1.8600001E7</c:v>
                </c:pt>
                <c:pt idx="63">
                  <c:v>1.8900001E7</c:v>
                </c:pt>
                <c:pt idx="64">
                  <c:v>1.9200001E7</c:v>
                </c:pt>
                <c:pt idx="65">
                  <c:v>1.9500001E7</c:v>
                </c:pt>
                <c:pt idx="66">
                  <c:v>1.9800001E7</c:v>
                </c:pt>
                <c:pt idx="67">
                  <c:v>2.0100001E7</c:v>
                </c:pt>
                <c:pt idx="68">
                  <c:v>2.0400001E7</c:v>
                </c:pt>
                <c:pt idx="69">
                  <c:v>2.0700001E7</c:v>
                </c:pt>
                <c:pt idx="70">
                  <c:v>2.1000001E7</c:v>
                </c:pt>
                <c:pt idx="71">
                  <c:v>2.1300001E7</c:v>
                </c:pt>
                <c:pt idx="72">
                  <c:v>2.1600001E7</c:v>
                </c:pt>
                <c:pt idx="73">
                  <c:v>2.1900001E7</c:v>
                </c:pt>
                <c:pt idx="74">
                  <c:v>2.2200001E7</c:v>
                </c:pt>
                <c:pt idx="75">
                  <c:v>2.2500001E7</c:v>
                </c:pt>
                <c:pt idx="76">
                  <c:v>2.2800001E7</c:v>
                </c:pt>
                <c:pt idx="77">
                  <c:v>2.3100001E7</c:v>
                </c:pt>
                <c:pt idx="78">
                  <c:v>2.3400001E7</c:v>
                </c:pt>
                <c:pt idx="79">
                  <c:v>2.3700001E7</c:v>
                </c:pt>
                <c:pt idx="80">
                  <c:v>2.4000001E7</c:v>
                </c:pt>
                <c:pt idx="81">
                  <c:v>2.4300001E7</c:v>
                </c:pt>
                <c:pt idx="82">
                  <c:v>2.4600001E7</c:v>
                </c:pt>
                <c:pt idx="83">
                  <c:v>2.4900001E7</c:v>
                </c:pt>
                <c:pt idx="84">
                  <c:v>2.5200001E7</c:v>
                </c:pt>
                <c:pt idx="85">
                  <c:v>2.5500001E7</c:v>
                </c:pt>
                <c:pt idx="86">
                  <c:v>2.5800001E7</c:v>
                </c:pt>
                <c:pt idx="87">
                  <c:v>2.6100001E7</c:v>
                </c:pt>
                <c:pt idx="88">
                  <c:v>2.6400001E7</c:v>
                </c:pt>
                <c:pt idx="89">
                  <c:v>2.6700001E7</c:v>
                </c:pt>
                <c:pt idx="90">
                  <c:v>2.7000001E7</c:v>
                </c:pt>
                <c:pt idx="91">
                  <c:v>2.7300001E7</c:v>
                </c:pt>
                <c:pt idx="92">
                  <c:v>2.7600001E7</c:v>
                </c:pt>
                <c:pt idx="93">
                  <c:v>2.7900001E7</c:v>
                </c:pt>
                <c:pt idx="94">
                  <c:v>2.8200001E7</c:v>
                </c:pt>
                <c:pt idx="95">
                  <c:v>2.8500001E7</c:v>
                </c:pt>
                <c:pt idx="96">
                  <c:v>2.8800001E7</c:v>
                </c:pt>
                <c:pt idx="97">
                  <c:v>2.9100001E7</c:v>
                </c:pt>
                <c:pt idx="98">
                  <c:v>2.9400001E7</c:v>
                </c:pt>
                <c:pt idx="99">
                  <c:v>2.9700001E7</c:v>
                </c:pt>
                <c:pt idx="100">
                  <c:v>3.0000001E7</c:v>
                </c:pt>
                <c:pt idx="101">
                  <c:v>3.0300001E7</c:v>
                </c:pt>
                <c:pt idx="102">
                  <c:v>3.0600001E7</c:v>
                </c:pt>
                <c:pt idx="103">
                  <c:v>3.0900001E7</c:v>
                </c:pt>
                <c:pt idx="104">
                  <c:v>3.1200001E7</c:v>
                </c:pt>
                <c:pt idx="105">
                  <c:v>3.1500001E7</c:v>
                </c:pt>
                <c:pt idx="106">
                  <c:v>3.1800001E7</c:v>
                </c:pt>
                <c:pt idx="107">
                  <c:v>3.2100001E7</c:v>
                </c:pt>
                <c:pt idx="108">
                  <c:v>3.2400001E7</c:v>
                </c:pt>
                <c:pt idx="109">
                  <c:v>3.2700001E7</c:v>
                </c:pt>
                <c:pt idx="110">
                  <c:v>3.3000001E7</c:v>
                </c:pt>
                <c:pt idx="111">
                  <c:v>3.3300001E7</c:v>
                </c:pt>
                <c:pt idx="112">
                  <c:v>3.3600001E7</c:v>
                </c:pt>
                <c:pt idx="113">
                  <c:v>3.3900001E7</c:v>
                </c:pt>
                <c:pt idx="114">
                  <c:v>3.4200001E7</c:v>
                </c:pt>
                <c:pt idx="115">
                  <c:v>3.4500001E7</c:v>
                </c:pt>
                <c:pt idx="116">
                  <c:v>3.4800001E7</c:v>
                </c:pt>
                <c:pt idx="117">
                  <c:v>3.5100001E7</c:v>
                </c:pt>
                <c:pt idx="118">
                  <c:v>3.5400001E7</c:v>
                </c:pt>
                <c:pt idx="119">
                  <c:v>3.5700001E7</c:v>
                </c:pt>
                <c:pt idx="120">
                  <c:v>3.6000001E7</c:v>
                </c:pt>
                <c:pt idx="121">
                  <c:v>3.6300001E7</c:v>
                </c:pt>
                <c:pt idx="122">
                  <c:v>3.6600001E7</c:v>
                </c:pt>
                <c:pt idx="123">
                  <c:v>3.6900001E7</c:v>
                </c:pt>
                <c:pt idx="124">
                  <c:v>3.7200001E7</c:v>
                </c:pt>
                <c:pt idx="125">
                  <c:v>3.7500001E7</c:v>
                </c:pt>
                <c:pt idx="126">
                  <c:v>3.7800001E7</c:v>
                </c:pt>
                <c:pt idx="127">
                  <c:v>3.8100001E7</c:v>
                </c:pt>
                <c:pt idx="128">
                  <c:v>3.8400001E7</c:v>
                </c:pt>
                <c:pt idx="129">
                  <c:v>3.8700001E7</c:v>
                </c:pt>
                <c:pt idx="130">
                  <c:v>3.9000001E7</c:v>
                </c:pt>
                <c:pt idx="131">
                  <c:v>3.9300001E7</c:v>
                </c:pt>
                <c:pt idx="132">
                  <c:v>3.9600001E7</c:v>
                </c:pt>
                <c:pt idx="133">
                  <c:v>3.9900001E7</c:v>
                </c:pt>
                <c:pt idx="134">
                  <c:v>4.0200001E7</c:v>
                </c:pt>
                <c:pt idx="135">
                  <c:v>4.0500001E7</c:v>
                </c:pt>
                <c:pt idx="136">
                  <c:v>4.0800001E7</c:v>
                </c:pt>
                <c:pt idx="137">
                  <c:v>4.1100001E7</c:v>
                </c:pt>
                <c:pt idx="138">
                  <c:v>4.1400001E7</c:v>
                </c:pt>
                <c:pt idx="139">
                  <c:v>4.1700001E7</c:v>
                </c:pt>
                <c:pt idx="140">
                  <c:v>4.2000001E7</c:v>
                </c:pt>
                <c:pt idx="141">
                  <c:v>4.2300001E7</c:v>
                </c:pt>
                <c:pt idx="142">
                  <c:v>4.2600001E7</c:v>
                </c:pt>
                <c:pt idx="143">
                  <c:v>4.2900001E7</c:v>
                </c:pt>
                <c:pt idx="144">
                  <c:v>4.3200001E7</c:v>
                </c:pt>
                <c:pt idx="145">
                  <c:v>4.3500001E7</c:v>
                </c:pt>
                <c:pt idx="146">
                  <c:v>4.3800001E7</c:v>
                </c:pt>
                <c:pt idx="147">
                  <c:v>4.4100001E7</c:v>
                </c:pt>
                <c:pt idx="148">
                  <c:v>4.4400001E7</c:v>
                </c:pt>
                <c:pt idx="149">
                  <c:v>4.4700001E7</c:v>
                </c:pt>
                <c:pt idx="150">
                  <c:v>4.5000001E7</c:v>
                </c:pt>
                <c:pt idx="151">
                  <c:v>4.5300001E7</c:v>
                </c:pt>
                <c:pt idx="152">
                  <c:v>4.5600001E7</c:v>
                </c:pt>
                <c:pt idx="153">
                  <c:v>4.5900001E7</c:v>
                </c:pt>
                <c:pt idx="154">
                  <c:v>4.6200001E7</c:v>
                </c:pt>
                <c:pt idx="155">
                  <c:v>4.6500001E7</c:v>
                </c:pt>
                <c:pt idx="156">
                  <c:v>4.6800001E7</c:v>
                </c:pt>
                <c:pt idx="157">
                  <c:v>4.7100001E7</c:v>
                </c:pt>
                <c:pt idx="158">
                  <c:v>4.7400001E7</c:v>
                </c:pt>
                <c:pt idx="159">
                  <c:v>4.7700001E7</c:v>
                </c:pt>
                <c:pt idx="160">
                  <c:v>4.8000001E7</c:v>
                </c:pt>
                <c:pt idx="161">
                  <c:v>4.8300001E7</c:v>
                </c:pt>
                <c:pt idx="162">
                  <c:v>4.8600001E7</c:v>
                </c:pt>
                <c:pt idx="163">
                  <c:v>4.8900001E7</c:v>
                </c:pt>
                <c:pt idx="164">
                  <c:v>4.9200001E7</c:v>
                </c:pt>
                <c:pt idx="165">
                  <c:v>4.9500001E7</c:v>
                </c:pt>
                <c:pt idx="166">
                  <c:v>4.9800001E7</c:v>
                </c:pt>
                <c:pt idx="167">
                  <c:v>5.0100001E7</c:v>
                </c:pt>
                <c:pt idx="168">
                  <c:v>5.0400001E7</c:v>
                </c:pt>
                <c:pt idx="169">
                  <c:v>5.0700001E7</c:v>
                </c:pt>
                <c:pt idx="170">
                  <c:v>5.1000001E7</c:v>
                </c:pt>
                <c:pt idx="171">
                  <c:v>5.1300001E7</c:v>
                </c:pt>
                <c:pt idx="172">
                  <c:v>5.1600001E7</c:v>
                </c:pt>
                <c:pt idx="173">
                  <c:v>5.1900001E7</c:v>
                </c:pt>
                <c:pt idx="174">
                  <c:v>5.2200001E7</c:v>
                </c:pt>
                <c:pt idx="175">
                  <c:v>5.2500001E7</c:v>
                </c:pt>
                <c:pt idx="176">
                  <c:v>5.2800001E7</c:v>
                </c:pt>
                <c:pt idx="177">
                  <c:v>5.3100001E7</c:v>
                </c:pt>
                <c:pt idx="178">
                  <c:v>5.3400001E7</c:v>
                </c:pt>
                <c:pt idx="179">
                  <c:v>5.3700001E7</c:v>
                </c:pt>
                <c:pt idx="180">
                  <c:v>5.4000001E7</c:v>
                </c:pt>
                <c:pt idx="181">
                  <c:v>5.4300001E7</c:v>
                </c:pt>
                <c:pt idx="182">
                  <c:v>5.4600001E7</c:v>
                </c:pt>
                <c:pt idx="183">
                  <c:v>5.4900001E7</c:v>
                </c:pt>
                <c:pt idx="184">
                  <c:v>5.5200001E7</c:v>
                </c:pt>
                <c:pt idx="185">
                  <c:v>5.5500001E7</c:v>
                </c:pt>
                <c:pt idx="186">
                  <c:v>5.5800001E7</c:v>
                </c:pt>
                <c:pt idx="187">
                  <c:v>5.6100001E7</c:v>
                </c:pt>
                <c:pt idx="188">
                  <c:v>5.6400001E7</c:v>
                </c:pt>
                <c:pt idx="189">
                  <c:v>5.6700001E7</c:v>
                </c:pt>
                <c:pt idx="190">
                  <c:v>5.7000001E7</c:v>
                </c:pt>
                <c:pt idx="191">
                  <c:v>5.7300001E7</c:v>
                </c:pt>
                <c:pt idx="192">
                  <c:v>5.7600001E7</c:v>
                </c:pt>
                <c:pt idx="193">
                  <c:v>5.7900001E7</c:v>
                </c:pt>
                <c:pt idx="194">
                  <c:v>5.8200001E7</c:v>
                </c:pt>
                <c:pt idx="195">
                  <c:v>5.8500001E7</c:v>
                </c:pt>
                <c:pt idx="196">
                  <c:v>5.8800001E7</c:v>
                </c:pt>
                <c:pt idx="197">
                  <c:v>5.9100001E7</c:v>
                </c:pt>
                <c:pt idx="198">
                  <c:v>5.9400001E7</c:v>
                </c:pt>
                <c:pt idx="199">
                  <c:v>5.9700001E7</c:v>
                </c:pt>
                <c:pt idx="200">
                  <c:v>6.0000001E7</c:v>
                </c:pt>
                <c:pt idx="201">
                  <c:v>6.0300001E7</c:v>
                </c:pt>
                <c:pt idx="202">
                  <c:v>6.0600001E7</c:v>
                </c:pt>
                <c:pt idx="203">
                  <c:v>6.0900001E7</c:v>
                </c:pt>
                <c:pt idx="204">
                  <c:v>6.1200001E7</c:v>
                </c:pt>
                <c:pt idx="205">
                  <c:v>6.1500001E7</c:v>
                </c:pt>
                <c:pt idx="206">
                  <c:v>6.1800001E7</c:v>
                </c:pt>
                <c:pt idx="207">
                  <c:v>6.2100001E7</c:v>
                </c:pt>
                <c:pt idx="208">
                  <c:v>6.2400001E7</c:v>
                </c:pt>
                <c:pt idx="209">
                  <c:v>6.2700001E7</c:v>
                </c:pt>
                <c:pt idx="210">
                  <c:v>6.3000001E7</c:v>
                </c:pt>
                <c:pt idx="211">
                  <c:v>6.3300001E7</c:v>
                </c:pt>
                <c:pt idx="212">
                  <c:v>6.3600001E7</c:v>
                </c:pt>
                <c:pt idx="213">
                  <c:v>6.3900001E7</c:v>
                </c:pt>
                <c:pt idx="214">
                  <c:v>6.4200001E7</c:v>
                </c:pt>
                <c:pt idx="215">
                  <c:v>6.4500001E7</c:v>
                </c:pt>
                <c:pt idx="216">
                  <c:v>6.4800001E7</c:v>
                </c:pt>
                <c:pt idx="217">
                  <c:v>6.5100001E7</c:v>
                </c:pt>
                <c:pt idx="218">
                  <c:v>6.5400001E7</c:v>
                </c:pt>
                <c:pt idx="219">
                  <c:v>6.5700001E7</c:v>
                </c:pt>
                <c:pt idx="220">
                  <c:v>6.6000001E7</c:v>
                </c:pt>
                <c:pt idx="221">
                  <c:v>6.6300001E7</c:v>
                </c:pt>
                <c:pt idx="222">
                  <c:v>6.6600001E7</c:v>
                </c:pt>
                <c:pt idx="223">
                  <c:v>6.6900001E7</c:v>
                </c:pt>
                <c:pt idx="224">
                  <c:v>6.7200001E7</c:v>
                </c:pt>
                <c:pt idx="225">
                  <c:v>6.7500001E7</c:v>
                </c:pt>
                <c:pt idx="226">
                  <c:v>6.7800001E7</c:v>
                </c:pt>
                <c:pt idx="227">
                  <c:v>6.8100001E7</c:v>
                </c:pt>
                <c:pt idx="228">
                  <c:v>6.8400001E7</c:v>
                </c:pt>
                <c:pt idx="229">
                  <c:v>6.8700001E7</c:v>
                </c:pt>
                <c:pt idx="230">
                  <c:v>6.9000001E7</c:v>
                </c:pt>
                <c:pt idx="231">
                  <c:v>6.9300001E7</c:v>
                </c:pt>
                <c:pt idx="232">
                  <c:v>6.9600001E7</c:v>
                </c:pt>
                <c:pt idx="233">
                  <c:v>6.9900001E7</c:v>
                </c:pt>
                <c:pt idx="234">
                  <c:v>7.0200001E7</c:v>
                </c:pt>
                <c:pt idx="235">
                  <c:v>7.0500001E7</c:v>
                </c:pt>
                <c:pt idx="236">
                  <c:v>7.0800001E7</c:v>
                </c:pt>
                <c:pt idx="237">
                  <c:v>7.1100001E7</c:v>
                </c:pt>
                <c:pt idx="238">
                  <c:v>7.1400001E7</c:v>
                </c:pt>
                <c:pt idx="239">
                  <c:v>7.1700001E7</c:v>
                </c:pt>
                <c:pt idx="240">
                  <c:v>7.2000001E7</c:v>
                </c:pt>
                <c:pt idx="241">
                  <c:v>7.2300001E7</c:v>
                </c:pt>
                <c:pt idx="242">
                  <c:v>7.2600001E7</c:v>
                </c:pt>
                <c:pt idx="243">
                  <c:v>7.2900001E7</c:v>
                </c:pt>
                <c:pt idx="244">
                  <c:v>7.3200001E7</c:v>
                </c:pt>
                <c:pt idx="245">
                  <c:v>7.3500001E7</c:v>
                </c:pt>
                <c:pt idx="246">
                  <c:v>7.3800001E7</c:v>
                </c:pt>
                <c:pt idx="247">
                  <c:v>7.4100001E7</c:v>
                </c:pt>
                <c:pt idx="248">
                  <c:v>7.4400001E7</c:v>
                </c:pt>
                <c:pt idx="249">
                  <c:v>7.4700001E7</c:v>
                </c:pt>
                <c:pt idx="250">
                  <c:v>7.5000001E7</c:v>
                </c:pt>
                <c:pt idx="251">
                  <c:v>7.5300001E7</c:v>
                </c:pt>
                <c:pt idx="252">
                  <c:v>7.5600001E7</c:v>
                </c:pt>
                <c:pt idx="253">
                  <c:v>7.5900001E7</c:v>
                </c:pt>
                <c:pt idx="254">
                  <c:v>7.6200001E7</c:v>
                </c:pt>
                <c:pt idx="255">
                  <c:v>7.6500001E7</c:v>
                </c:pt>
                <c:pt idx="256">
                  <c:v>7.6800001E7</c:v>
                </c:pt>
                <c:pt idx="257">
                  <c:v>7.7100001E7</c:v>
                </c:pt>
                <c:pt idx="258">
                  <c:v>7.7400001E7</c:v>
                </c:pt>
                <c:pt idx="259">
                  <c:v>7.7700001E7</c:v>
                </c:pt>
                <c:pt idx="260">
                  <c:v>7.8000001E7</c:v>
                </c:pt>
                <c:pt idx="261">
                  <c:v>7.8300001E7</c:v>
                </c:pt>
                <c:pt idx="262">
                  <c:v>7.8600001E7</c:v>
                </c:pt>
                <c:pt idx="263">
                  <c:v>7.8900001E7</c:v>
                </c:pt>
                <c:pt idx="264">
                  <c:v>7.9200001E7</c:v>
                </c:pt>
                <c:pt idx="265">
                  <c:v>7.9500001E7</c:v>
                </c:pt>
                <c:pt idx="266">
                  <c:v>7.9800001E7</c:v>
                </c:pt>
                <c:pt idx="267">
                  <c:v>8.0100001E7</c:v>
                </c:pt>
                <c:pt idx="268">
                  <c:v>8.0400001E7</c:v>
                </c:pt>
                <c:pt idx="269">
                  <c:v>8.0700001E7</c:v>
                </c:pt>
                <c:pt idx="270">
                  <c:v>8.1000001E7</c:v>
                </c:pt>
                <c:pt idx="271">
                  <c:v>8.1300001E7</c:v>
                </c:pt>
                <c:pt idx="272">
                  <c:v>8.1600001E7</c:v>
                </c:pt>
                <c:pt idx="273">
                  <c:v>8.1900001E7</c:v>
                </c:pt>
                <c:pt idx="274">
                  <c:v>8.2200001E7</c:v>
                </c:pt>
                <c:pt idx="275">
                  <c:v>8.2500001E7</c:v>
                </c:pt>
                <c:pt idx="276">
                  <c:v>8.2800001E7</c:v>
                </c:pt>
                <c:pt idx="277">
                  <c:v>8.3100001E7</c:v>
                </c:pt>
                <c:pt idx="278">
                  <c:v>8.3400001E7</c:v>
                </c:pt>
                <c:pt idx="279">
                  <c:v>8.3700001E7</c:v>
                </c:pt>
                <c:pt idx="280">
                  <c:v>8.4000001E7</c:v>
                </c:pt>
                <c:pt idx="281">
                  <c:v>8.4300001E7</c:v>
                </c:pt>
                <c:pt idx="282">
                  <c:v>8.4600001E7</c:v>
                </c:pt>
                <c:pt idx="283">
                  <c:v>8.4900001E7</c:v>
                </c:pt>
                <c:pt idx="284">
                  <c:v>8.5200001E7</c:v>
                </c:pt>
                <c:pt idx="285">
                  <c:v>8.5500001E7</c:v>
                </c:pt>
                <c:pt idx="286">
                  <c:v>8.5800001E7</c:v>
                </c:pt>
                <c:pt idx="287">
                  <c:v>8.6100001E7</c:v>
                </c:pt>
                <c:pt idx="288">
                  <c:v>8.6400001E7</c:v>
                </c:pt>
                <c:pt idx="289">
                  <c:v>8.6700001E7</c:v>
                </c:pt>
                <c:pt idx="290">
                  <c:v>8.7000001E7</c:v>
                </c:pt>
                <c:pt idx="291">
                  <c:v>8.7300001E7</c:v>
                </c:pt>
                <c:pt idx="292">
                  <c:v>8.7600001E7</c:v>
                </c:pt>
                <c:pt idx="293">
                  <c:v>8.7900001E7</c:v>
                </c:pt>
                <c:pt idx="294">
                  <c:v>8.8200001E7</c:v>
                </c:pt>
                <c:pt idx="295">
                  <c:v>8.8500001E7</c:v>
                </c:pt>
                <c:pt idx="296">
                  <c:v>8.8800001E7</c:v>
                </c:pt>
                <c:pt idx="297">
                  <c:v>8.9100001E7</c:v>
                </c:pt>
                <c:pt idx="298">
                  <c:v>8.9400001E7</c:v>
                </c:pt>
                <c:pt idx="299">
                  <c:v>8.9700001E7</c:v>
                </c:pt>
                <c:pt idx="300">
                  <c:v>9.0000001E7</c:v>
                </c:pt>
                <c:pt idx="301">
                  <c:v>9.0300001E7</c:v>
                </c:pt>
                <c:pt idx="302">
                  <c:v>9.0600001E7</c:v>
                </c:pt>
                <c:pt idx="303">
                  <c:v>9.0900001E7</c:v>
                </c:pt>
                <c:pt idx="304">
                  <c:v>9.1200001E7</c:v>
                </c:pt>
                <c:pt idx="305">
                  <c:v>9.1500001E7</c:v>
                </c:pt>
                <c:pt idx="306">
                  <c:v>9.1800001E7</c:v>
                </c:pt>
                <c:pt idx="307">
                  <c:v>9.2100001E7</c:v>
                </c:pt>
                <c:pt idx="308">
                  <c:v>9.2400001E7</c:v>
                </c:pt>
                <c:pt idx="309">
                  <c:v>9.2700001E7</c:v>
                </c:pt>
                <c:pt idx="310">
                  <c:v>9.3000001E7</c:v>
                </c:pt>
                <c:pt idx="311">
                  <c:v>9.3300001E7</c:v>
                </c:pt>
                <c:pt idx="312">
                  <c:v>9.3600001E7</c:v>
                </c:pt>
                <c:pt idx="313">
                  <c:v>9.3900001E7</c:v>
                </c:pt>
                <c:pt idx="314">
                  <c:v>9.4200001E7</c:v>
                </c:pt>
                <c:pt idx="315">
                  <c:v>9.4500001E7</c:v>
                </c:pt>
                <c:pt idx="316">
                  <c:v>9.4800001E7</c:v>
                </c:pt>
                <c:pt idx="317">
                  <c:v>9.5100001E7</c:v>
                </c:pt>
                <c:pt idx="318">
                  <c:v>9.5400001E7</c:v>
                </c:pt>
                <c:pt idx="319">
                  <c:v>9.5700001E7</c:v>
                </c:pt>
                <c:pt idx="320">
                  <c:v>9.6000001E7</c:v>
                </c:pt>
                <c:pt idx="321">
                  <c:v>9.6300001E7</c:v>
                </c:pt>
                <c:pt idx="322">
                  <c:v>9.6600001E7</c:v>
                </c:pt>
                <c:pt idx="323">
                  <c:v>9.6900001E7</c:v>
                </c:pt>
                <c:pt idx="324">
                  <c:v>9.7200001E7</c:v>
                </c:pt>
                <c:pt idx="325">
                  <c:v>9.7500001E7</c:v>
                </c:pt>
                <c:pt idx="326">
                  <c:v>9.7800001E7</c:v>
                </c:pt>
                <c:pt idx="327">
                  <c:v>9.8100001E7</c:v>
                </c:pt>
                <c:pt idx="328">
                  <c:v>9.8400001E7</c:v>
                </c:pt>
                <c:pt idx="329">
                  <c:v>9.8700001E7</c:v>
                </c:pt>
                <c:pt idx="330">
                  <c:v>9.9000001E7</c:v>
                </c:pt>
                <c:pt idx="331">
                  <c:v>9.9300001E7</c:v>
                </c:pt>
                <c:pt idx="332">
                  <c:v>9.9600001E7</c:v>
                </c:pt>
                <c:pt idx="333">
                  <c:v>9.9900001E7</c:v>
                </c:pt>
                <c:pt idx="334">
                  <c:v>1.00200001E8</c:v>
                </c:pt>
                <c:pt idx="335">
                  <c:v>1.00500001E8</c:v>
                </c:pt>
                <c:pt idx="336">
                  <c:v>1.00800001E8</c:v>
                </c:pt>
                <c:pt idx="337">
                  <c:v>1.01100001E8</c:v>
                </c:pt>
                <c:pt idx="338">
                  <c:v>1.01400001E8</c:v>
                </c:pt>
                <c:pt idx="339">
                  <c:v>1.01700001E8</c:v>
                </c:pt>
                <c:pt idx="340">
                  <c:v>1.02000001E8</c:v>
                </c:pt>
                <c:pt idx="341">
                  <c:v>1.02300001E8</c:v>
                </c:pt>
                <c:pt idx="342">
                  <c:v>1.02600001E8</c:v>
                </c:pt>
                <c:pt idx="343">
                  <c:v>1.02900001E8</c:v>
                </c:pt>
                <c:pt idx="344">
                  <c:v>1.03200001E8</c:v>
                </c:pt>
                <c:pt idx="345">
                  <c:v>1.03500001E8</c:v>
                </c:pt>
                <c:pt idx="346">
                  <c:v>1.03800001E8</c:v>
                </c:pt>
                <c:pt idx="347">
                  <c:v>1.04100001E8</c:v>
                </c:pt>
                <c:pt idx="348">
                  <c:v>1.04400001E8</c:v>
                </c:pt>
                <c:pt idx="349">
                  <c:v>1.04700001E8</c:v>
                </c:pt>
                <c:pt idx="350">
                  <c:v>1.05000001E8</c:v>
                </c:pt>
                <c:pt idx="351">
                  <c:v>1.05300001E8</c:v>
                </c:pt>
                <c:pt idx="352">
                  <c:v>1.05600001E8</c:v>
                </c:pt>
                <c:pt idx="353">
                  <c:v>1.05900001E8</c:v>
                </c:pt>
                <c:pt idx="354">
                  <c:v>1.06200001E8</c:v>
                </c:pt>
                <c:pt idx="355">
                  <c:v>1.06500001E8</c:v>
                </c:pt>
                <c:pt idx="356">
                  <c:v>1.06800001E8</c:v>
                </c:pt>
                <c:pt idx="357">
                  <c:v>1.07100001E8</c:v>
                </c:pt>
                <c:pt idx="358">
                  <c:v>1.07400001E8</c:v>
                </c:pt>
                <c:pt idx="359">
                  <c:v>1.07700001E8</c:v>
                </c:pt>
                <c:pt idx="360">
                  <c:v>1.08000001E8</c:v>
                </c:pt>
                <c:pt idx="361">
                  <c:v>1.08300001E8</c:v>
                </c:pt>
                <c:pt idx="362">
                  <c:v>1.08600001E8</c:v>
                </c:pt>
              </c:numCache>
            </c:numRef>
          </c:xVal>
          <c:yVal>
            <c:numRef>
              <c:f>'report (1).csv'!$C$728:$C$1090</c:f>
              <c:numCache>
                <c:formatCode>General</c:formatCode>
                <c:ptCount val="363"/>
                <c:pt idx="0">
                  <c:v>0.40489</c:v>
                </c:pt>
                <c:pt idx="1">
                  <c:v>0.48177</c:v>
                </c:pt>
                <c:pt idx="2">
                  <c:v>0.488</c:v>
                </c:pt>
                <c:pt idx="3">
                  <c:v>0.4914</c:v>
                </c:pt>
                <c:pt idx="4">
                  <c:v>0.49516</c:v>
                </c:pt>
                <c:pt idx="5">
                  <c:v>0.50603</c:v>
                </c:pt>
                <c:pt idx="6">
                  <c:v>0.49795</c:v>
                </c:pt>
                <c:pt idx="7">
                  <c:v>0.49945</c:v>
                </c:pt>
                <c:pt idx="8">
                  <c:v>0.50544</c:v>
                </c:pt>
                <c:pt idx="9">
                  <c:v>0.50067</c:v>
                </c:pt>
                <c:pt idx="10">
                  <c:v>0.50717</c:v>
                </c:pt>
                <c:pt idx="11">
                  <c:v>0.51057</c:v>
                </c:pt>
                <c:pt idx="12">
                  <c:v>0.51686</c:v>
                </c:pt>
                <c:pt idx="13">
                  <c:v>0.52082</c:v>
                </c:pt>
                <c:pt idx="14">
                  <c:v>0.50331</c:v>
                </c:pt>
                <c:pt idx="15">
                  <c:v>0.50633</c:v>
                </c:pt>
                <c:pt idx="16">
                  <c:v>0.50684</c:v>
                </c:pt>
                <c:pt idx="17">
                  <c:v>0.51498</c:v>
                </c:pt>
                <c:pt idx="18">
                  <c:v>0.51003</c:v>
                </c:pt>
                <c:pt idx="19">
                  <c:v>0.52277</c:v>
                </c:pt>
                <c:pt idx="20">
                  <c:v>0.52625</c:v>
                </c:pt>
                <c:pt idx="21">
                  <c:v>0.519</c:v>
                </c:pt>
                <c:pt idx="22">
                  <c:v>0.5147</c:v>
                </c:pt>
                <c:pt idx="23">
                  <c:v>0.51638</c:v>
                </c:pt>
                <c:pt idx="24">
                  <c:v>0.5201</c:v>
                </c:pt>
                <c:pt idx="25">
                  <c:v>0.53065</c:v>
                </c:pt>
                <c:pt idx="26">
                  <c:v>0.52168</c:v>
                </c:pt>
                <c:pt idx="27">
                  <c:v>0.52145</c:v>
                </c:pt>
                <c:pt idx="28">
                  <c:v>0.52497</c:v>
                </c:pt>
                <c:pt idx="29">
                  <c:v>0.51957</c:v>
                </c:pt>
                <c:pt idx="30">
                  <c:v>0.52893</c:v>
                </c:pt>
                <c:pt idx="31">
                  <c:v>0.52674</c:v>
                </c:pt>
                <c:pt idx="32">
                  <c:v>0.52268</c:v>
                </c:pt>
                <c:pt idx="33">
                  <c:v>0.52284</c:v>
                </c:pt>
                <c:pt idx="34">
                  <c:v>0.52931</c:v>
                </c:pt>
                <c:pt idx="35">
                  <c:v>0.53603</c:v>
                </c:pt>
                <c:pt idx="36">
                  <c:v>0.54797</c:v>
                </c:pt>
                <c:pt idx="37">
                  <c:v>0.5392</c:v>
                </c:pt>
                <c:pt idx="38">
                  <c:v>0.53902</c:v>
                </c:pt>
                <c:pt idx="39">
                  <c:v>0.52725</c:v>
                </c:pt>
                <c:pt idx="40">
                  <c:v>0.53661</c:v>
                </c:pt>
                <c:pt idx="41">
                  <c:v>0.54446</c:v>
                </c:pt>
                <c:pt idx="42">
                  <c:v>0.5269</c:v>
                </c:pt>
                <c:pt idx="43">
                  <c:v>0.53401</c:v>
                </c:pt>
                <c:pt idx="44">
                  <c:v>0.53837</c:v>
                </c:pt>
                <c:pt idx="45">
                  <c:v>0.70629</c:v>
                </c:pt>
                <c:pt idx="46">
                  <c:v>0.53434</c:v>
                </c:pt>
                <c:pt idx="47">
                  <c:v>0.57765</c:v>
                </c:pt>
                <c:pt idx="48">
                  <c:v>0.53531</c:v>
                </c:pt>
                <c:pt idx="49">
                  <c:v>0.54844</c:v>
                </c:pt>
                <c:pt idx="50">
                  <c:v>0.53182</c:v>
                </c:pt>
                <c:pt idx="51">
                  <c:v>0.5311</c:v>
                </c:pt>
                <c:pt idx="52">
                  <c:v>0.53572</c:v>
                </c:pt>
                <c:pt idx="53">
                  <c:v>0.53539</c:v>
                </c:pt>
                <c:pt idx="54">
                  <c:v>0.53538</c:v>
                </c:pt>
                <c:pt idx="55">
                  <c:v>0.53672</c:v>
                </c:pt>
                <c:pt idx="56">
                  <c:v>0.53288</c:v>
                </c:pt>
                <c:pt idx="57">
                  <c:v>0.54044</c:v>
                </c:pt>
                <c:pt idx="58">
                  <c:v>0.53711</c:v>
                </c:pt>
                <c:pt idx="59">
                  <c:v>0.53428</c:v>
                </c:pt>
                <c:pt idx="60">
                  <c:v>0.53754</c:v>
                </c:pt>
                <c:pt idx="61">
                  <c:v>0.54682</c:v>
                </c:pt>
                <c:pt idx="62">
                  <c:v>0.53103</c:v>
                </c:pt>
                <c:pt idx="63">
                  <c:v>0.53244</c:v>
                </c:pt>
                <c:pt idx="64">
                  <c:v>0.53298</c:v>
                </c:pt>
                <c:pt idx="65">
                  <c:v>0.53668</c:v>
                </c:pt>
                <c:pt idx="66">
                  <c:v>0.54641</c:v>
                </c:pt>
                <c:pt idx="67">
                  <c:v>0.53404</c:v>
                </c:pt>
                <c:pt idx="68">
                  <c:v>0.53492</c:v>
                </c:pt>
                <c:pt idx="69">
                  <c:v>0.54323</c:v>
                </c:pt>
                <c:pt idx="70">
                  <c:v>0.55151</c:v>
                </c:pt>
                <c:pt idx="71">
                  <c:v>0.53369</c:v>
                </c:pt>
                <c:pt idx="72">
                  <c:v>0.54595</c:v>
                </c:pt>
                <c:pt idx="73">
                  <c:v>0.53475</c:v>
                </c:pt>
                <c:pt idx="74">
                  <c:v>0.5355</c:v>
                </c:pt>
                <c:pt idx="75">
                  <c:v>0.55149</c:v>
                </c:pt>
                <c:pt idx="76">
                  <c:v>0.54832</c:v>
                </c:pt>
                <c:pt idx="77">
                  <c:v>0.67408</c:v>
                </c:pt>
                <c:pt idx="78">
                  <c:v>0.53819</c:v>
                </c:pt>
                <c:pt idx="79">
                  <c:v>0.54023</c:v>
                </c:pt>
                <c:pt idx="80">
                  <c:v>0.53992</c:v>
                </c:pt>
                <c:pt idx="81">
                  <c:v>0.53628</c:v>
                </c:pt>
                <c:pt idx="82">
                  <c:v>0.53641</c:v>
                </c:pt>
                <c:pt idx="83">
                  <c:v>0.53992</c:v>
                </c:pt>
                <c:pt idx="84">
                  <c:v>0.5521</c:v>
                </c:pt>
                <c:pt idx="85">
                  <c:v>0.53275</c:v>
                </c:pt>
                <c:pt idx="86">
                  <c:v>0.55476</c:v>
                </c:pt>
                <c:pt idx="87">
                  <c:v>0.53613</c:v>
                </c:pt>
                <c:pt idx="88">
                  <c:v>0.66142</c:v>
                </c:pt>
                <c:pt idx="89">
                  <c:v>0.5537</c:v>
                </c:pt>
                <c:pt idx="90">
                  <c:v>0.54553</c:v>
                </c:pt>
                <c:pt idx="91">
                  <c:v>0.53881</c:v>
                </c:pt>
                <c:pt idx="92">
                  <c:v>0.54066</c:v>
                </c:pt>
                <c:pt idx="93">
                  <c:v>0.55768</c:v>
                </c:pt>
                <c:pt idx="94">
                  <c:v>0.53604</c:v>
                </c:pt>
                <c:pt idx="95">
                  <c:v>0.5361</c:v>
                </c:pt>
                <c:pt idx="96">
                  <c:v>0.53674</c:v>
                </c:pt>
                <c:pt idx="97">
                  <c:v>0.53759</c:v>
                </c:pt>
                <c:pt idx="98">
                  <c:v>0.53593</c:v>
                </c:pt>
                <c:pt idx="99">
                  <c:v>0.53977</c:v>
                </c:pt>
                <c:pt idx="100">
                  <c:v>0.53837</c:v>
                </c:pt>
                <c:pt idx="101">
                  <c:v>0.53907</c:v>
                </c:pt>
                <c:pt idx="102">
                  <c:v>0.53849</c:v>
                </c:pt>
                <c:pt idx="103">
                  <c:v>0.53894</c:v>
                </c:pt>
                <c:pt idx="104">
                  <c:v>0.54384</c:v>
                </c:pt>
                <c:pt idx="105">
                  <c:v>0.54122</c:v>
                </c:pt>
                <c:pt idx="106">
                  <c:v>0.54302</c:v>
                </c:pt>
                <c:pt idx="107">
                  <c:v>0.54151</c:v>
                </c:pt>
                <c:pt idx="108">
                  <c:v>0.54969</c:v>
                </c:pt>
                <c:pt idx="109">
                  <c:v>0.5397</c:v>
                </c:pt>
                <c:pt idx="110">
                  <c:v>0.56214</c:v>
                </c:pt>
                <c:pt idx="111">
                  <c:v>0.55738</c:v>
                </c:pt>
                <c:pt idx="112">
                  <c:v>0.56224</c:v>
                </c:pt>
                <c:pt idx="113">
                  <c:v>0.55905</c:v>
                </c:pt>
                <c:pt idx="114">
                  <c:v>0.54261</c:v>
                </c:pt>
                <c:pt idx="115">
                  <c:v>0.56505</c:v>
                </c:pt>
                <c:pt idx="116">
                  <c:v>0.56154</c:v>
                </c:pt>
                <c:pt idx="117">
                  <c:v>0.63755</c:v>
                </c:pt>
                <c:pt idx="118">
                  <c:v>0.55941</c:v>
                </c:pt>
                <c:pt idx="119">
                  <c:v>0.54524</c:v>
                </c:pt>
                <c:pt idx="120">
                  <c:v>0.55719</c:v>
                </c:pt>
                <c:pt idx="121">
                  <c:v>0.55477</c:v>
                </c:pt>
                <c:pt idx="122">
                  <c:v>0.55853</c:v>
                </c:pt>
                <c:pt idx="123">
                  <c:v>0.54002</c:v>
                </c:pt>
                <c:pt idx="124">
                  <c:v>0.54051</c:v>
                </c:pt>
                <c:pt idx="125">
                  <c:v>0.54361</c:v>
                </c:pt>
                <c:pt idx="126">
                  <c:v>0.53894</c:v>
                </c:pt>
                <c:pt idx="127">
                  <c:v>0.54665</c:v>
                </c:pt>
                <c:pt idx="128">
                  <c:v>0.56634</c:v>
                </c:pt>
                <c:pt idx="129">
                  <c:v>0.55607</c:v>
                </c:pt>
                <c:pt idx="130">
                  <c:v>0.55561</c:v>
                </c:pt>
                <c:pt idx="131">
                  <c:v>0.55798</c:v>
                </c:pt>
                <c:pt idx="132">
                  <c:v>0.54141</c:v>
                </c:pt>
                <c:pt idx="133">
                  <c:v>0.53868</c:v>
                </c:pt>
                <c:pt idx="134">
                  <c:v>0.53928</c:v>
                </c:pt>
                <c:pt idx="135">
                  <c:v>0.54296</c:v>
                </c:pt>
                <c:pt idx="136">
                  <c:v>0.56346</c:v>
                </c:pt>
                <c:pt idx="137">
                  <c:v>0.53928</c:v>
                </c:pt>
                <c:pt idx="138">
                  <c:v>0.54308</c:v>
                </c:pt>
                <c:pt idx="139">
                  <c:v>0.54421</c:v>
                </c:pt>
                <c:pt idx="140">
                  <c:v>0.55568</c:v>
                </c:pt>
                <c:pt idx="141">
                  <c:v>0.54372</c:v>
                </c:pt>
                <c:pt idx="142">
                  <c:v>0.71955</c:v>
                </c:pt>
                <c:pt idx="143">
                  <c:v>0.54127</c:v>
                </c:pt>
                <c:pt idx="144">
                  <c:v>0.56186</c:v>
                </c:pt>
                <c:pt idx="145">
                  <c:v>0.54495</c:v>
                </c:pt>
                <c:pt idx="146">
                  <c:v>0.54222</c:v>
                </c:pt>
                <c:pt idx="147">
                  <c:v>0.5428</c:v>
                </c:pt>
                <c:pt idx="148">
                  <c:v>0.54371</c:v>
                </c:pt>
                <c:pt idx="149">
                  <c:v>0.53707</c:v>
                </c:pt>
                <c:pt idx="150">
                  <c:v>0.54342</c:v>
                </c:pt>
                <c:pt idx="151">
                  <c:v>0.54538</c:v>
                </c:pt>
                <c:pt idx="152">
                  <c:v>0.54597</c:v>
                </c:pt>
                <c:pt idx="153">
                  <c:v>0.56953</c:v>
                </c:pt>
                <c:pt idx="154">
                  <c:v>0.5652</c:v>
                </c:pt>
                <c:pt idx="155">
                  <c:v>0.56884</c:v>
                </c:pt>
                <c:pt idx="156">
                  <c:v>0.74683</c:v>
                </c:pt>
                <c:pt idx="157">
                  <c:v>0.54927</c:v>
                </c:pt>
                <c:pt idx="158">
                  <c:v>0.56715</c:v>
                </c:pt>
                <c:pt idx="159">
                  <c:v>0.54447</c:v>
                </c:pt>
                <c:pt idx="160">
                  <c:v>0.54373</c:v>
                </c:pt>
                <c:pt idx="161">
                  <c:v>0.57773</c:v>
                </c:pt>
                <c:pt idx="162">
                  <c:v>0.54468</c:v>
                </c:pt>
                <c:pt idx="163">
                  <c:v>0.56709</c:v>
                </c:pt>
                <c:pt idx="164">
                  <c:v>0.54577</c:v>
                </c:pt>
                <c:pt idx="165">
                  <c:v>0.54506</c:v>
                </c:pt>
                <c:pt idx="166">
                  <c:v>0.55128</c:v>
                </c:pt>
                <c:pt idx="167">
                  <c:v>0.5444</c:v>
                </c:pt>
                <c:pt idx="168">
                  <c:v>0.54726</c:v>
                </c:pt>
                <c:pt idx="169">
                  <c:v>0.5575</c:v>
                </c:pt>
                <c:pt idx="170">
                  <c:v>0.54076</c:v>
                </c:pt>
                <c:pt idx="171">
                  <c:v>0.54134</c:v>
                </c:pt>
                <c:pt idx="172">
                  <c:v>0.54181</c:v>
                </c:pt>
                <c:pt idx="173">
                  <c:v>0.5544</c:v>
                </c:pt>
                <c:pt idx="174">
                  <c:v>0.54306</c:v>
                </c:pt>
                <c:pt idx="175">
                  <c:v>0.56946</c:v>
                </c:pt>
                <c:pt idx="176">
                  <c:v>0.54401</c:v>
                </c:pt>
                <c:pt idx="177">
                  <c:v>0.54166</c:v>
                </c:pt>
                <c:pt idx="178">
                  <c:v>0.54697</c:v>
                </c:pt>
                <c:pt idx="179">
                  <c:v>0.5446</c:v>
                </c:pt>
                <c:pt idx="180">
                  <c:v>0.54329</c:v>
                </c:pt>
                <c:pt idx="181">
                  <c:v>0.54102</c:v>
                </c:pt>
                <c:pt idx="182">
                  <c:v>0.54965</c:v>
                </c:pt>
                <c:pt idx="183">
                  <c:v>0.56428</c:v>
                </c:pt>
                <c:pt idx="184">
                  <c:v>0.54829</c:v>
                </c:pt>
                <c:pt idx="185">
                  <c:v>0.5669</c:v>
                </c:pt>
                <c:pt idx="186">
                  <c:v>0.54466</c:v>
                </c:pt>
                <c:pt idx="187">
                  <c:v>0.56007</c:v>
                </c:pt>
                <c:pt idx="188">
                  <c:v>0.54519</c:v>
                </c:pt>
                <c:pt idx="189">
                  <c:v>0.54308</c:v>
                </c:pt>
                <c:pt idx="190">
                  <c:v>0.5464</c:v>
                </c:pt>
                <c:pt idx="191">
                  <c:v>0.54545</c:v>
                </c:pt>
                <c:pt idx="192">
                  <c:v>0.54694</c:v>
                </c:pt>
                <c:pt idx="193">
                  <c:v>0.54608</c:v>
                </c:pt>
                <c:pt idx="194">
                  <c:v>0.54781</c:v>
                </c:pt>
                <c:pt idx="195">
                  <c:v>0.54366</c:v>
                </c:pt>
                <c:pt idx="196">
                  <c:v>0.55102</c:v>
                </c:pt>
                <c:pt idx="197">
                  <c:v>0.58386</c:v>
                </c:pt>
                <c:pt idx="198">
                  <c:v>0.54652</c:v>
                </c:pt>
                <c:pt idx="199">
                  <c:v>0.54434</c:v>
                </c:pt>
                <c:pt idx="200">
                  <c:v>0.54714</c:v>
                </c:pt>
                <c:pt idx="201">
                  <c:v>0.5496</c:v>
                </c:pt>
                <c:pt idx="202">
                  <c:v>0.5507</c:v>
                </c:pt>
                <c:pt idx="203">
                  <c:v>0.54461</c:v>
                </c:pt>
                <c:pt idx="204">
                  <c:v>0.544</c:v>
                </c:pt>
                <c:pt idx="205">
                  <c:v>0.56406</c:v>
                </c:pt>
                <c:pt idx="206">
                  <c:v>0.5453</c:v>
                </c:pt>
                <c:pt idx="207">
                  <c:v>0.54566</c:v>
                </c:pt>
                <c:pt idx="208">
                  <c:v>0.54504</c:v>
                </c:pt>
                <c:pt idx="209">
                  <c:v>0.56413</c:v>
                </c:pt>
                <c:pt idx="210">
                  <c:v>0.54915</c:v>
                </c:pt>
                <c:pt idx="211">
                  <c:v>0.54832</c:v>
                </c:pt>
                <c:pt idx="212">
                  <c:v>0.54626</c:v>
                </c:pt>
                <c:pt idx="213">
                  <c:v>0.55933</c:v>
                </c:pt>
                <c:pt idx="214">
                  <c:v>0.54876</c:v>
                </c:pt>
                <c:pt idx="215">
                  <c:v>0.56444</c:v>
                </c:pt>
                <c:pt idx="216">
                  <c:v>0.54524</c:v>
                </c:pt>
                <c:pt idx="217">
                  <c:v>0.55342</c:v>
                </c:pt>
                <c:pt idx="218">
                  <c:v>0.54394</c:v>
                </c:pt>
                <c:pt idx="219">
                  <c:v>0.5716</c:v>
                </c:pt>
                <c:pt idx="220">
                  <c:v>0.54659</c:v>
                </c:pt>
                <c:pt idx="221">
                  <c:v>0.54692</c:v>
                </c:pt>
                <c:pt idx="222">
                  <c:v>0.54548</c:v>
                </c:pt>
                <c:pt idx="223">
                  <c:v>0.54525</c:v>
                </c:pt>
                <c:pt idx="224">
                  <c:v>0.54555</c:v>
                </c:pt>
                <c:pt idx="225">
                  <c:v>0.55839</c:v>
                </c:pt>
                <c:pt idx="226">
                  <c:v>0.54559</c:v>
                </c:pt>
                <c:pt idx="227">
                  <c:v>0.57153</c:v>
                </c:pt>
                <c:pt idx="228">
                  <c:v>0.57448</c:v>
                </c:pt>
                <c:pt idx="229">
                  <c:v>0.55052</c:v>
                </c:pt>
                <c:pt idx="230">
                  <c:v>0.54624</c:v>
                </c:pt>
                <c:pt idx="231">
                  <c:v>0.54547</c:v>
                </c:pt>
                <c:pt idx="232">
                  <c:v>0.54691</c:v>
                </c:pt>
                <c:pt idx="233">
                  <c:v>0.54601</c:v>
                </c:pt>
                <c:pt idx="234">
                  <c:v>0.56014</c:v>
                </c:pt>
                <c:pt idx="235">
                  <c:v>0.5598</c:v>
                </c:pt>
                <c:pt idx="236">
                  <c:v>0.55125</c:v>
                </c:pt>
                <c:pt idx="237">
                  <c:v>0.59216</c:v>
                </c:pt>
                <c:pt idx="238">
                  <c:v>0.54273</c:v>
                </c:pt>
                <c:pt idx="239">
                  <c:v>0.56592</c:v>
                </c:pt>
                <c:pt idx="240">
                  <c:v>0.54416</c:v>
                </c:pt>
                <c:pt idx="241">
                  <c:v>0.5438</c:v>
                </c:pt>
                <c:pt idx="242">
                  <c:v>0.54805</c:v>
                </c:pt>
                <c:pt idx="243">
                  <c:v>0.54541</c:v>
                </c:pt>
                <c:pt idx="244">
                  <c:v>0.54729</c:v>
                </c:pt>
                <c:pt idx="245">
                  <c:v>0.54858</c:v>
                </c:pt>
                <c:pt idx="246">
                  <c:v>0.54804</c:v>
                </c:pt>
                <c:pt idx="247">
                  <c:v>0.5484</c:v>
                </c:pt>
                <c:pt idx="248">
                  <c:v>0.55419</c:v>
                </c:pt>
                <c:pt idx="249">
                  <c:v>0.54895</c:v>
                </c:pt>
                <c:pt idx="250">
                  <c:v>0.55365</c:v>
                </c:pt>
                <c:pt idx="251">
                  <c:v>0.57004</c:v>
                </c:pt>
                <c:pt idx="252">
                  <c:v>0.55568</c:v>
                </c:pt>
                <c:pt idx="253">
                  <c:v>0.57047</c:v>
                </c:pt>
                <c:pt idx="254">
                  <c:v>0.55125</c:v>
                </c:pt>
                <c:pt idx="255">
                  <c:v>0.57153</c:v>
                </c:pt>
                <c:pt idx="256">
                  <c:v>0.56259</c:v>
                </c:pt>
                <c:pt idx="257">
                  <c:v>0.55263</c:v>
                </c:pt>
                <c:pt idx="258">
                  <c:v>0.54946</c:v>
                </c:pt>
                <c:pt idx="259">
                  <c:v>0.55187</c:v>
                </c:pt>
                <c:pt idx="260">
                  <c:v>0.548</c:v>
                </c:pt>
                <c:pt idx="261">
                  <c:v>0.59826</c:v>
                </c:pt>
                <c:pt idx="262">
                  <c:v>0.57051</c:v>
                </c:pt>
                <c:pt idx="263">
                  <c:v>0.57448</c:v>
                </c:pt>
                <c:pt idx="264">
                  <c:v>0.56974</c:v>
                </c:pt>
                <c:pt idx="265">
                  <c:v>0.55002</c:v>
                </c:pt>
                <c:pt idx="266">
                  <c:v>0.56128</c:v>
                </c:pt>
                <c:pt idx="267">
                  <c:v>0.5495</c:v>
                </c:pt>
                <c:pt idx="268">
                  <c:v>0.56503</c:v>
                </c:pt>
                <c:pt idx="269">
                  <c:v>0.54778</c:v>
                </c:pt>
                <c:pt idx="270">
                  <c:v>0.56779</c:v>
                </c:pt>
                <c:pt idx="271">
                  <c:v>0.55197</c:v>
                </c:pt>
                <c:pt idx="272">
                  <c:v>0.54849</c:v>
                </c:pt>
                <c:pt idx="273">
                  <c:v>0.56809</c:v>
                </c:pt>
                <c:pt idx="274">
                  <c:v>0.55208</c:v>
                </c:pt>
                <c:pt idx="275">
                  <c:v>0.55331</c:v>
                </c:pt>
                <c:pt idx="276">
                  <c:v>0.55161</c:v>
                </c:pt>
                <c:pt idx="277">
                  <c:v>0.54895</c:v>
                </c:pt>
                <c:pt idx="278">
                  <c:v>0.5503</c:v>
                </c:pt>
                <c:pt idx="279">
                  <c:v>0.56884</c:v>
                </c:pt>
                <c:pt idx="280">
                  <c:v>0.55138</c:v>
                </c:pt>
                <c:pt idx="281">
                  <c:v>0.57653</c:v>
                </c:pt>
                <c:pt idx="282">
                  <c:v>0.57171</c:v>
                </c:pt>
                <c:pt idx="283">
                  <c:v>0.55086</c:v>
                </c:pt>
                <c:pt idx="284">
                  <c:v>0.5484</c:v>
                </c:pt>
                <c:pt idx="285">
                  <c:v>0.57034</c:v>
                </c:pt>
                <c:pt idx="286">
                  <c:v>0.57407</c:v>
                </c:pt>
                <c:pt idx="287">
                  <c:v>0.54974</c:v>
                </c:pt>
                <c:pt idx="288">
                  <c:v>0.55131</c:v>
                </c:pt>
                <c:pt idx="289">
                  <c:v>0.57031</c:v>
                </c:pt>
                <c:pt idx="290">
                  <c:v>0.58057</c:v>
                </c:pt>
                <c:pt idx="291">
                  <c:v>0.57335</c:v>
                </c:pt>
                <c:pt idx="292">
                  <c:v>0.54748</c:v>
                </c:pt>
                <c:pt idx="293">
                  <c:v>0.55003</c:v>
                </c:pt>
                <c:pt idx="294">
                  <c:v>0.55268</c:v>
                </c:pt>
                <c:pt idx="295">
                  <c:v>0.5526</c:v>
                </c:pt>
                <c:pt idx="296">
                  <c:v>0.54965</c:v>
                </c:pt>
                <c:pt idx="297">
                  <c:v>0.54714</c:v>
                </c:pt>
                <c:pt idx="298">
                  <c:v>0.57203</c:v>
                </c:pt>
                <c:pt idx="299">
                  <c:v>0.55479</c:v>
                </c:pt>
                <c:pt idx="300">
                  <c:v>0.54956</c:v>
                </c:pt>
                <c:pt idx="301">
                  <c:v>0.54993</c:v>
                </c:pt>
                <c:pt idx="302">
                  <c:v>0.56649</c:v>
                </c:pt>
                <c:pt idx="303">
                  <c:v>0.54726</c:v>
                </c:pt>
                <c:pt idx="304">
                  <c:v>0.55651</c:v>
                </c:pt>
                <c:pt idx="305">
                  <c:v>0.55043</c:v>
                </c:pt>
                <c:pt idx="306">
                  <c:v>0.5643</c:v>
                </c:pt>
                <c:pt idx="307">
                  <c:v>0.5644</c:v>
                </c:pt>
                <c:pt idx="308">
                  <c:v>0.56097</c:v>
                </c:pt>
                <c:pt idx="309">
                  <c:v>0.54801</c:v>
                </c:pt>
                <c:pt idx="310">
                  <c:v>0.5725</c:v>
                </c:pt>
                <c:pt idx="311">
                  <c:v>0.55048</c:v>
                </c:pt>
                <c:pt idx="312">
                  <c:v>0.55182</c:v>
                </c:pt>
                <c:pt idx="313">
                  <c:v>0.5627</c:v>
                </c:pt>
                <c:pt idx="314">
                  <c:v>0.72821</c:v>
                </c:pt>
                <c:pt idx="315">
                  <c:v>0.57569</c:v>
                </c:pt>
                <c:pt idx="316">
                  <c:v>0.56311</c:v>
                </c:pt>
                <c:pt idx="317">
                  <c:v>0.5654</c:v>
                </c:pt>
                <c:pt idx="318">
                  <c:v>0.54959</c:v>
                </c:pt>
                <c:pt idx="319">
                  <c:v>0.55107</c:v>
                </c:pt>
                <c:pt idx="320">
                  <c:v>0.5704</c:v>
                </c:pt>
                <c:pt idx="321">
                  <c:v>0.56471</c:v>
                </c:pt>
                <c:pt idx="322">
                  <c:v>0.57051</c:v>
                </c:pt>
                <c:pt idx="323">
                  <c:v>0.55362</c:v>
                </c:pt>
                <c:pt idx="324">
                  <c:v>0.55386</c:v>
                </c:pt>
                <c:pt idx="325">
                  <c:v>0.56294</c:v>
                </c:pt>
                <c:pt idx="326">
                  <c:v>0.55318</c:v>
                </c:pt>
                <c:pt idx="327">
                  <c:v>0.56483</c:v>
                </c:pt>
                <c:pt idx="328">
                  <c:v>0.35386</c:v>
                </c:pt>
                <c:pt idx="329">
                  <c:v>0.57637</c:v>
                </c:pt>
                <c:pt idx="330">
                  <c:v>0.55349</c:v>
                </c:pt>
                <c:pt idx="331">
                  <c:v>0.55288</c:v>
                </c:pt>
                <c:pt idx="332">
                  <c:v>0.55295</c:v>
                </c:pt>
                <c:pt idx="333">
                  <c:v>0.55552</c:v>
                </c:pt>
                <c:pt idx="334">
                  <c:v>0.55274</c:v>
                </c:pt>
                <c:pt idx="335">
                  <c:v>0.49177</c:v>
                </c:pt>
                <c:pt idx="336">
                  <c:v>0.57116</c:v>
                </c:pt>
                <c:pt idx="337">
                  <c:v>0.57231</c:v>
                </c:pt>
                <c:pt idx="338">
                  <c:v>0.55228</c:v>
                </c:pt>
                <c:pt idx="339">
                  <c:v>0.55224</c:v>
                </c:pt>
                <c:pt idx="340">
                  <c:v>0.55507</c:v>
                </c:pt>
                <c:pt idx="341">
                  <c:v>0.4186</c:v>
                </c:pt>
                <c:pt idx="342">
                  <c:v>0.55644</c:v>
                </c:pt>
                <c:pt idx="343">
                  <c:v>0.55647</c:v>
                </c:pt>
                <c:pt idx="344">
                  <c:v>0.57055</c:v>
                </c:pt>
                <c:pt idx="345">
                  <c:v>0.56167</c:v>
                </c:pt>
                <c:pt idx="346">
                  <c:v>0.55265</c:v>
                </c:pt>
                <c:pt idx="347">
                  <c:v>0.55826</c:v>
                </c:pt>
                <c:pt idx="348">
                  <c:v>0.55324</c:v>
                </c:pt>
                <c:pt idx="349">
                  <c:v>0.5551</c:v>
                </c:pt>
                <c:pt idx="350">
                  <c:v>0.5665</c:v>
                </c:pt>
                <c:pt idx="351">
                  <c:v>0.5556</c:v>
                </c:pt>
                <c:pt idx="352">
                  <c:v>0.57313</c:v>
                </c:pt>
                <c:pt idx="353">
                  <c:v>0.55553</c:v>
                </c:pt>
                <c:pt idx="354">
                  <c:v>0.57289</c:v>
                </c:pt>
                <c:pt idx="355">
                  <c:v>0.56642</c:v>
                </c:pt>
                <c:pt idx="356">
                  <c:v>0.55547</c:v>
                </c:pt>
                <c:pt idx="357">
                  <c:v>0.56593</c:v>
                </c:pt>
                <c:pt idx="358">
                  <c:v>0.55569</c:v>
                </c:pt>
                <c:pt idx="359">
                  <c:v>0.55413</c:v>
                </c:pt>
                <c:pt idx="360">
                  <c:v>0.55641</c:v>
                </c:pt>
                <c:pt idx="361">
                  <c:v>0.58337</c:v>
                </c:pt>
                <c:pt idx="362">
                  <c:v>0.55504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'report (1).csv'!$A$1091</c:f>
              <c:strCache>
                <c:ptCount val="1"/>
                <c:pt idx="0">
                  <c:v>4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(1).csv'!$B$1091:$B$1453</c:f>
              <c:numCache>
                <c:formatCode>General</c:formatCode>
                <c:ptCount val="363"/>
                <c:pt idx="0">
                  <c:v>1.0</c:v>
                </c:pt>
                <c:pt idx="1">
                  <c:v>300001.0</c:v>
                </c:pt>
                <c:pt idx="2">
                  <c:v>600001.0</c:v>
                </c:pt>
                <c:pt idx="3">
                  <c:v>900001.0</c:v>
                </c:pt>
                <c:pt idx="4">
                  <c:v>1.200001E6</c:v>
                </c:pt>
                <c:pt idx="5">
                  <c:v>1.500001E6</c:v>
                </c:pt>
                <c:pt idx="6">
                  <c:v>1.800001E6</c:v>
                </c:pt>
                <c:pt idx="7">
                  <c:v>2.100001E6</c:v>
                </c:pt>
                <c:pt idx="8">
                  <c:v>2.400001E6</c:v>
                </c:pt>
                <c:pt idx="9">
                  <c:v>2.700001E6</c:v>
                </c:pt>
                <c:pt idx="10">
                  <c:v>3.000001E6</c:v>
                </c:pt>
                <c:pt idx="11">
                  <c:v>3.300001E6</c:v>
                </c:pt>
                <c:pt idx="12">
                  <c:v>3.600001E6</c:v>
                </c:pt>
                <c:pt idx="13">
                  <c:v>3.900001E6</c:v>
                </c:pt>
                <c:pt idx="14">
                  <c:v>4.200001E6</c:v>
                </c:pt>
                <c:pt idx="15">
                  <c:v>4.500001E6</c:v>
                </c:pt>
                <c:pt idx="16">
                  <c:v>4.800001E6</c:v>
                </c:pt>
                <c:pt idx="17">
                  <c:v>5.100001E6</c:v>
                </c:pt>
                <c:pt idx="18">
                  <c:v>5.400001E6</c:v>
                </c:pt>
                <c:pt idx="19">
                  <c:v>5.700001E6</c:v>
                </c:pt>
                <c:pt idx="20">
                  <c:v>6.000001E6</c:v>
                </c:pt>
                <c:pt idx="21">
                  <c:v>6.300001E6</c:v>
                </c:pt>
                <c:pt idx="22">
                  <c:v>6.600001E6</c:v>
                </c:pt>
                <c:pt idx="23">
                  <c:v>6.900001E6</c:v>
                </c:pt>
                <c:pt idx="24">
                  <c:v>7.200001E6</c:v>
                </c:pt>
                <c:pt idx="25">
                  <c:v>7.500001E6</c:v>
                </c:pt>
                <c:pt idx="26">
                  <c:v>7.800001E6</c:v>
                </c:pt>
                <c:pt idx="27">
                  <c:v>8.100001E6</c:v>
                </c:pt>
                <c:pt idx="28">
                  <c:v>8.400001E6</c:v>
                </c:pt>
                <c:pt idx="29">
                  <c:v>8.700001E6</c:v>
                </c:pt>
                <c:pt idx="30">
                  <c:v>9.000001E6</c:v>
                </c:pt>
                <c:pt idx="31">
                  <c:v>9.300001E6</c:v>
                </c:pt>
                <c:pt idx="32">
                  <c:v>9.600001E6</c:v>
                </c:pt>
                <c:pt idx="33">
                  <c:v>9.900001E6</c:v>
                </c:pt>
                <c:pt idx="34">
                  <c:v>1.0200001E7</c:v>
                </c:pt>
                <c:pt idx="35">
                  <c:v>1.0500001E7</c:v>
                </c:pt>
                <c:pt idx="36">
                  <c:v>1.0800001E7</c:v>
                </c:pt>
                <c:pt idx="37">
                  <c:v>1.1100001E7</c:v>
                </c:pt>
                <c:pt idx="38">
                  <c:v>1.1400001E7</c:v>
                </c:pt>
                <c:pt idx="39">
                  <c:v>1.1700001E7</c:v>
                </c:pt>
                <c:pt idx="40">
                  <c:v>1.2000001E7</c:v>
                </c:pt>
                <c:pt idx="41">
                  <c:v>1.2300001E7</c:v>
                </c:pt>
                <c:pt idx="42">
                  <c:v>1.2600001E7</c:v>
                </c:pt>
                <c:pt idx="43">
                  <c:v>1.2900001E7</c:v>
                </c:pt>
                <c:pt idx="44">
                  <c:v>1.3200001E7</c:v>
                </c:pt>
                <c:pt idx="45">
                  <c:v>1.3500001E7</c:v>
                </c:pt>
                <c:pt idx="46">
                  <c:v>1.3800001E7</c:v>
                </c:pt>
                <c:pt idx="47">
                  <c:v>1.4100001E7</c:v>
                </c:pt>
                <c:pt idx="48">
                  <c:v>1.4400001E7</c:v>
                </c:pt>
                <c:pt idx="49">
                  <c:v>1.4700001E7</c:v>
                </c:pt>
                <c:pt idx="50">
                  <c:v>1.5000001E7</c:v>
                </c:pt>
                <c:pt idx="51">
                  <c:v>1.5300001E7</c:v>
                </c:pt>
                <c:pt idx="52">
                  <c:v>1.5600001E7</c:v>
                </c:pt>
                <c:pt idx="53">
                  <c:v>1.5900001E7</c:v>
                </c:pt>
                <c:pt idx="54">
                  <c:v>1.6200001E7</c:v>
                </c:pt>
                <c:pt idx="55">
                  <c:v>1.6500001E7</c:v>
                </c:pt>
                <c:pt idx="56">
                  <c:v>1.6800001E7</c:v>
                </c:pt>
                <c:pt idx="57">
                  <c:v>1.7100001E7</c:v>
                </c:pt>
                <c:pt idx="58">
                  <c:v>1.7400001E7</c:v>
                </c:pt>
                <c:pt idx="59">
                  <c:v>1.7700001E7</c:v>
                </c:pt>
                <c:pt idx="60">
                  <c:v>1.8000001E7</c:v>
                </c:pt>
                <c:pt idx="61">
                  <c:v>1.8300001E7</c:v>
                </c:pt>
                <c:pt idx="62">
                  <c:v>1.8600001E7</c:v>
                </c:pt>
                <c:pt idx="63">
                  <c:v>1.8900001E7</c:v>
                </c:pt>
                <c:pt idx="64">
                  <c:v>1.9200001E7</c:v>
                </c:pt>
                <c:pt idx="65">
                  <c:v>1.9500001E7</c:v>
                </c:pt>
                <c:pt idx="66">
                  <c:v>1.9800001E7</c:v>
                </c:pt>
                <c:pt idx="67">
                  <c:v>2.0100001E7</c:v>
                </c:pt>
                <c:pt idx="68">
                  <c:v>2.0400001E7</c:v>
                </c:pt>
                <c:pt idx="69">
                  <c:v>2.0700001E7</c:v>
                </c:pt>
                <c:pt idx="70">
                  <c:v>2.1000001E7</c:v>
                </c:pt>
                <c:pt idx="71">
                  <c:v>2.1300001E7</c:v>
                </c:pt>
                <c:pt idx="72">
                  <c:v>2.1600001E7</c:v>
                </c:pt>
                <c:pt idx="73">
                  <c:v>2.1900001E7</c:v>
                </c:pt>
                <c:pt idx="74">
                  <c:v>2.2200001E7</c:v>
                </c:pt>
                <c:pt idx="75">
                  <c:v>2.2500001E7</c:v>
                </c:pt>
                <c:pt idx="76">
                  <c:v>2.2800001E7</c:v>
                </c:pt>
                <c:pt idx="77">
                  <c:v>2.3100001E7</c:v>
                </c:pt>
                <c:pt idx="78">
                  <c:v>2.3400001E7</c:v>
                </c:pt>
                <c:pt idx="79">
                  <c:v>2.3700001E7</c:v>
                </c:pt>
                <c:pt idx="80">
                  <c:v>2.4000001E7</c:v>
                </c:pt>
                <c:pt idx="81">
                  <c:v>2.4300001E7</c:v>
                </c:pt>
                <c:pt idx="82">
                  <c:v>2.4600001E7</c:v>
                </c:pt>
                <c:pt idx="83">
                  <c:v>2.4900001E7</c:v>
                </c:pt>
                <c:pt idx="84">
                  <c:v>2.5200001E7</c:v>
                </c:pt>
                <c:pt idx="85">
                  <c:v>2.5500001E7</c:v>
                </c:pt>
                <c:pt idx="86">
                  <c:v>2.5800001E7</c:v>
                </c:pt>
                <c:pt idx="87">
                  <c:v>2.6100001E7</c:v>
                </c:pt>
                <c:pt idx="88">
                  <c:v>2.6400001E7</c:v>
                </c:pt>
                <c:pt idx="89">
                  <c:v>2.6700001E7</c:v>
                </c:pt>
                <c:pt idx="90">
                  <c:v>2.7000001E7</c:v>
                </c:pt>
                <c:pt idx="91">
                  <c:v>2.7300001E7</c:v>
                </c:pt>
                <c:pt idx="92">
                  <c:v>2.7600001E7</c:v>
                </c:pt>
                <c:pt idx="93">
                  <c:v>2.7900001E7</c:v>
                </c:pt>
                <c:pt idx="94">
                  <c:v>2.8200001E7</c:v>
                </c:pt>
                <c:pt idx="95">
                  <c:v>2.8500001E7</c:v>
                </c:pt>
                <c:pt idx="96">
                  <c:v>2.8800001E7</c:v>
                </c:pt>
                <c:pt idx="97">
                  <c:v>2.9100001E7</c:v>
                </c:pt>
                <c:pt idx="98">
                  <c:v>2.9400001E7</c:v>
                </c:pt>
                <c:pt idx="99">
                  <c:v>2.9700001E7</c:v>
                </c:pt>
                <c:pt idx="100">
                  <c:v>3.0000001E7</c:v>
                </c:pt>
                <c:pt idx="101">
                  <c:v>3.0300001E7</c:v>
                </c:pt>
                <c:pt idx="102">
                  <c:v>3.0600001E7</c:v>
                </c:pt>
                <c:pt idx="103">
                  <c:v>3.0900001E7</c:v>
                </c:pt>
                <c:pt idx="104">
                  <c:v>3.1200001E7</c:v>
                </c:pt>
                <c:pt idx="105">
                  <c:v>3.1500001E7</c:v>
                </c:pt>
                <c:pt idx="106">
                  <c:v>3.1800001E7</c:v>
                </c:pt>
                <c:pt idx="107">
                  <c:v>3.2100001E7</c:v>
                </c:pt>
                <c:pt idx="108">
                  <c:v>3.2400001E7</c:v>
                </c:pt>
                <c:pt idx="109">
                  <c:v>3.2700001E7</c:v>
                </c:pt>
                <c:pt idx="110">
                  <c:v>3.3000001E7</c:v>
                </c:pt>
                <c:pt idx="111">
                  <c:v>3.3300001E7</c:v>
                </c:pt>
                <c:pt idx="112">
                  <c:v>3.3600001E7</c:v>
                </c:pt>
                <c:pt idx="113">
                  <c:v>3.3900001E7</c:v>
                </c:pt>
                <c:pt idx="114">
                  <c:v>3.4200001E7</c:v>
                </c:pt>
                <c:pt idx="115">
                  <c:v>3.4500001E7</c:v>
                </c:pt>
                <c:pt idx="116">
                  <c:v>3.4800001E7</c:v>
                </c:pt>
                <c:pt idx="117">
                  <c:v>3.5100001E7</c:v>
                </c:pt>
                <c:pt idx="118">
                  <c:v>3.5400001E7</c:v>
                </c:pt>
                <c:pt idx="119">
                  <c:v>3.5700001E7</c:v>
                </c:pt>
                <c:pt idx="120">
                  <c:v>3.6000001E7</c:v>
                </c:pt>
                <c:pt idx="121">
                  <c:v>3.6300001E7</c:v>
                </c:pt>
                <c:pt idx="122">
                  <c:v>3.6600001E7</c:v>
                </c:pt>
                <c:pt idx="123">
                  <c:v>3.6900001E7</c:v>
                </c:pt>
                <c:pt idx="124">
                  <c:v>3.7200001E7</c:v>
                </c:pt>
                <c:pt idx="125">
                  <c:v>3.7500001E7</c:v>
                </c:pt>
                <c:pt idx="126">
                  <c:v>3.7800001E7</c:v>
                </c:pt>
                <c:pt idx="127">
                  <c:v>3.8100001E7</c:v>
                </c:pt>
                <c:pt idx="128">
                  <c:v>3.8400001E7</c:v>
                </c:pt>
                <c:pt idx="129">
                  <c:v>3.8700001E7</c:v>
                </c:pt>
                <c:pt idx="130">
                  <c:v>3.9000001E7</c:v>
                </c:pt>
                <c:pt idx="131">
                  <c:v>3.9300001E7</c:v>
                </c:pt>
                <c:pt idx="132">
                  <c:v>3.9600001E7</c:v>
                </c:pt>
                <c:pt idx="133">
                  <c:v>3.9900001E7</c:v>
                </c:pt>
                <c:pt idx="134">
                  <c:v>4.0200001E7</c:v>
                </c:pt>
                <c:pt idx="135">
                  <c:v>4.0500001E7</c:v>
                </c:pt>
                <c:pt idx="136">
                  <c:v>4.0800001E7</c:v>
                </c:pt>
                <c:pt idx="137">
                  <c:v>4.1100001E7</c:v>
                </c:pt>
                <c:pt idx="138">
                  <c:v>4.1400001E7</c:v>
                </c:pt>
                <c:pt idx="139">
                  <c:v>4.1700001E7</c:v>
                </c:pt>
                <c:pt idx="140">
                  <c:v>4.2000001E7</c:v>
                </c:pt>
                <c:pt idx="141">
                  <c:v>4.2300001E7</c:v>
                </c:pt>
                <c:pt idx="142">
                  <c:v>4.2600001E7</c:v>
                </c:pt>
                <c:pt idx="143">
                  <c:v>4.2900001E7</c:v>
                </c:pt>
                <c:pt idx="144">
                  <c:v>4.3200001E7</c:v>
                </c:pt>
                <c:pt idx="145">
                  <c:v>4.3500001E7</c:v>
                </c:pt>
                <c:pt idx="146">
                  <c:v>4.3800001E7</c:v>
                </c:pt>
                <c:pt idx="147">
                  <c:v>4.4100001E7</c:v>
                </c:pt>
                <c:pt idx="148">
                  <c:v>4.4400001E7</c:v>
                </c:pt>
                <c:pt idx="149">
                  <c:v>4.4700001E7</c:v>
                </c:pt>
                <c:pt idx="150">
                  <c:v>4.5000001E7</c:v>
                </c:pt>
                <c:pt idx="151">
                  <c:v>4.5300001E7</c:v>
                </c:pt>
                <c:pt idx="152">
                  <c:v>4.5600001E7</c:v>
                </c:pt>
                <c:pt idx="153">
                  <c:v>4.5900001E7</c:v>
                </c:pt>
                <c:pt idx="154">
                  <c:v>4.6200001E7</c:v>
                </c:pt>
                <c:pt idx="155">
                  <c:v>4.6500001E7</c:v>
                </c:pt>
                <c:pt idx="156">
                  <c:v>4.6800001E7</c:v>
                </c:pt>
                <c:pt idx="157">
                  <c:v>4.7100001E7</c:v>
                </c:pt>
                <c:pt idx="158">
                  <c:v>4.7400001E7</c:v>
                </c:pt>
                <c:pt idx="159">
                  <c:v>4.7700001E7</c:v>
                </c:pt>
                <c:pt idx="160">
                  <c:v>4.8000001E7</c:v>
                </c:pt>
                <c:pt idx="161">
                  <c:v>4.8300001E7</c:v>
                </c:pt>
                <c:pt idx="162">
                  <c:v>4.8600001E7</c:v>
                </c:pt>
                <c:pt idx="163">
                  <c:v>4.8900001E7</c:v>
                </c:pt>
                <c:pt idx="164">
                  <c:v>4.9200001E7</c:v>
                </c:pt>
                <c:pt idx="165">
                  <c:v>4.9500001E7</c:v>
                </c:pt>
                <c:pt idx="166">
                  <c:v>4.9800001E7</c:v>
                </c:pt>
                <c:pt idx="167">
                  <c:v>5.0100001E7</c:v>
                </c:pt>
                <c:pt idx="168">
                  <c:v>5.0400001E7</c:v>
                </c:pt>
                <c:pt idx="169">
                  <c:v>5.0700001E7</c:v>
                </c:pt>
                <c:pt idx="170">
                  <c:v>5.1000001E7</c:v>
                </c:pt>
                <c:pt idx="171">
                  <c:v>5.1300001E7</c:v>
                </c:pt>
                <c:pt idx="172">
                  <c:v>5.1600001E7</c:v>
                </c:pt>
                <c:pt idx="173">
                  <c:v>5.1900001E7</c:v>
                </c:pt>
                <c:pt idx="174">
                  <c:v>5.2200001E7</c:v>
                </c:pt>
                <c:pt idx="175">
                  <c:v>5.2500001E7</c:v>
                </c:pt>
                <c:pt idx="176">
                  <c:v>5.2800001E7</c:v>
                </c:pt>
                <c:pt idx="177">
                  <c:v>5.3100001E7</c:v>
                </c:pt>
                <c:pt idx="178">
                  <c:v>5.3400001E7</c:v>
                </c:pt>
                <c:pt idx="179">
                  <c:v>5.3700001E7</c:v>
                </c:pt>
                <c:pt idx="180">
                  <c:v>5.4000001E7</c:v>
                </c:pt>
                <c:pt idx="181">
                  <c:v>5.4300001E7</c:v>
                </c:pt>
                <c:pt idx="182">
                  <c:v>5.4600001E7</c:v>
                </c:pt>
                <c:pt idx="183">
                  <c:v>5.4900001E7</c:v>
                </c:pt>
                <c:pt idx="184">
                  <c:v>5.5200001E7</c:v>
                </c:pt>
                <c:pt idx="185">
                  <c:v>5.5500001E7</c:v>
                </c:pt>
                <c:pt idx="186">
                  <c:v>5.5800001E7</c:v>
                </c:pt>
                <c:pt idx="187">
                  <c:v>5.6100001E7</c:v>
                </c:pt>
                <c:pt idx="188">
                  <c:v>5.6400001E7</c:v>
                </c:pt>
                <c:pt idx="189">
                  <c:v>5.6700001E7</c:v>
                </c:pt>
                <c:pt idx="190">
                  <c:v>5.7000001E7</c:v>
                </c:pt>
                <c:pt idx="191">
                  <c:v>5.7300001E7</c:v>
                </c:pt>
                <c:pt idx="192">
                  <c:v>5.7600001E7</c:v>
                </c:pt>
                <c:pt idx="193">
                  <c:v>5.7900001E7</c:v>
                </c:pt>
                <c:pt idx="194">
                  <c:v>5.8200001E7</c:v>
                </c:pt>
                <c:pt idx="195">
                  <c:v>5.8500001E7</c:v>
                </c:pt>
                <c:pt idx="196">
                  <c:v>5.8800001E7</c:v>
                </c:pt>
                <c:pt idx="197">
                  <c:v>5.9100001E7</c:v>
                </c:pt>
                <c:pt idx="198">
                  <c:v>5.9400001E7</c:v>
                </c:pt>
                <c:pt idx="199">
                  <c:v>5.9700001E7</c:v>
                </c:pt>
                <c:pt idx="200">
                  <c:v>6.0000001E7</c:v>
                </c:pt>
                <c:pt idx="201">
                  <c:v>6.0300001E7</c:v>
                </c:pt>
                <c:pt idx="202">
                  <c:v>6.0600001E7</c:v>
                </c:pt>
                <c:pt idx="203">
                  <c:v>6.0900001E7</c:v>
                </c:pt>
                <c:pt idx="204">
                  <c:v>6.1200001E7</c:v>
                </c:pt>
                <c:pt idx="205">
                  <c:v>6.1500001E7</c:v>
                </c:pt>
                <c:pt idx="206">
                  <c:v>6.1800001E7</c:v>
                </c:pt>
                <c:pt idx="207">
                  <c:v>6.2100001E7</c:v>
                </c:pt>
                <c:pt idx="208">
                  <c:v>6.2400001E7</c:v>
                </c:pt>
                <c:pt idx="209">
                  <c:v>6.2700001E7</c:v>
                </c:pt>
                <c:pt idx="210">
                  <c:v>6.3000001E7</c:v>
                </c:pt>
                <c:pt idx="211">
                  <c:v>6.3300001E7</c:v>
                </c:pt>
                <c:pt idx="212">
                  <c:v>6.3600001E7</c:v>
                </c:pt>
                <c:pt idx="213">
                  <c:v>6.3900001E7</c:v>
                </c:pt>
                <c:pt idx="214">
                  <c:v>6.4200001E7</c:v>
                </c:pt>
                <c:pt idx="215">
                  <c:v>6.4500001E7</c:v>
                </c:pt>
                <c:pt idx="216">
                  <c:v>6.4800001E7</c:v>
                </c:pt>
                <c:pt idx="217">
                  <c:v>6.5100001E7</c:v>
                </c:pt>
                <c:pt idx="218">
                  <c:v>6.5400001E7</c:v>
                </c:pt>
                <c:pt idx="219">
                  <c:v>6.5700001E7</c:v>
                </c:pt>
                <c:pt idx="220">
                  <c:v>6.6000001E7</c:v>
                </c:pt>
                <c:pt idx="221">
                  <c:v>6.6300001E7</c:v>
                </c:pt>
                <c:pt idx="222">
                  <c:v>6.6600001E7</c:v>
                </c:pt>
                <c:pt idx="223">
                  <c:v>6.6900001E7</c:v>
                </c:pt>
                <c:pt idx="224">
                  <c:v>6.7200001E7</c:v>
                </c:pt>
                <c:pt idx="225">
                  <c:v>6.7500001E7</c:v>
                </c:pt>
                <c:pt idx="226">
                  <c:v>6.7800001E7</c:v>
                </c:pt>
                <c:pt idx="227">
                  <c:v>6.8100001E7</c:v>
                </c:pt>
                <c:pt idx="228">
                  <c:v>6.8400001E7</c:v>
                </c:pt>
                <c:pt idx="229">
                  <c:v>6.8700001E7</c:v>
                </c:pt>
                <c:pt idx="230">
                  <c:v>6.9000001E7</c:v>
                </c:pt>
                <c:pt idx="231">
                  <c:v>6.9300001E7</c:v>
                </c:pt>
                <c:pt idx="232">
                  <c:v>6.9600001E7</c:v>
                </c:pt>
                <c:pt idx="233">
                  <c:v>6.9900001E7</c:v>
                </c:pt>
                <c:pt idx="234">
                  <c:v>7.0200001E7</c:v>
                </c:pt>
                <c:pt idx="235">
                  <c:v>7.0500001E7</c:v>
                </c:pt>
                <c:pt idx="236">
                  <c:v>7.0800001E7</c:v>
                </c:pt>
                <c:pt idx="237">
                  <c:v>7.1100001E7</c:v>
                </c:pt>
                <c:pt idx="238">
                  <c:v>7.1400001E7</c:v>
                </c:pt>
                <c:pt idx="239">
                  <c:v>7.1700001E7</c:v>
                </c:pt>
                <c:pt idx="240">
                  <c:v>7.2000001E7</c:v>
                </c:pt>
                <c:pt idx="241">
                  <c:v>7.2300001E7</c:v>
                </c:pt>
                <c:pt idx="242">
                  <c:v>7.2600001E7</c:v>
                </c:pt>
                <c:pt idx="243">
                  <c:v>7.2900001E7</c:v>
                </c:pt>
                <c:pt idx="244">
                  <c:v>7.3200001E7</c:v>
                </c:pt>
                <c:pt idx="245">
                  <c:v>7.3500001E7</c:v>
                </c:pt>
                <c:pt idx="246">
                  <c:v>7.3800001E7</c:v>
                </c:pt>
                <c:pt idx="247">
                  <c:v>7.4100001E7</c:v>
                </c:pt>
                <c:pt idx="248">
                  <c:v>7.4400001E7</c:v>
                </c:pt>
                <c:pt idx="249">
                  <c:v>7.4700001E7</c:v>
                </c:pt>
                <c:pt idx="250">
                  <c:v>7.5000001E7</c:v>
                </c:pt>
                <c:pt idx="251">
                  <c:v>7.5300001E7</c:v>
                </c:pt>
                <c:pt idx="252">
                  <c:v>7.5600001E7</c:v>
                </c:pt>
                <c:pt idx="253">
                  <c:v>7.5900001E7</c:v>
                </c:pt>
                <c:pt idx="254">
                  <c:v>7.6200001E7</c:v>
                </c:pt>
                <c:pt idx="255">
                  <c:v>7.6500001E7</c:v>
                </c:pt>
                <c:pt idx="256">
                  <c:v>7.6800001E7</c:v>
                </c:pt>
                <c:pt idx="257">
                  <c:v>7.7100001E7</c:v>
                </c:pt>
                <c:pt idx="258">
                  <c:v>7.7400001E7</c:v>
                </c:pt>
                <c:pt idx="259">
                  <c:v>7.7700001E7</c:v>
                </c:pt>
                <c:pt idx="260">
                  <c:v>7.8000001E7</c:v>
                </c:pt>
                <c:pt idx="261">
                  <c:v>7.8300001E7</c:v>
                </c:pt>
                <c:pt idx="262">
                  <c:v>7.8600001E7</c:v>
                </c:pt>
                <c:pt idx="263">
                  <c:v>7.8900001E7</c:v>
                </c:pt>
                <c:pt idx="264">
                  <c:v>7.9200001E7</c:v>
                </c:pt>
                <c:pt idx="265">
                  <c:v>7.9500001E7</c:v>
                </c:pt>
                <c:pt idx="266">
                  <c:v>7.9800001E7</c:v>
                </c:pt>
                <c:pt idx="267">
                  <c:v>8.0100001E7</c:v>
                </c:pt>
                <c:pt idx="268">
                  <c:v>8.0400001E7</c:v>
                </c:pt>
                <c:pt idx="269">
                  <c:v>8.0700001E7</c:v>
                </c:pt>
                <c:pt idx="270">
                  <c:v>8.1000001E7</c:v>
                </c:pt>
                <c:pt idx="271">
                  <c:v>8.1300001E7</c:v>
                </c:pt>
                <c:pt idx="272">
                  <c:v>8.1600001E7</c:v>
                </c:pt>
                <c:pt idx="273">
                  <c:v>8.1900001E7</c:v>
                </c:pt>
                <c:pt idx="274">
                  <c:v>8.2200001E7</c:v>
                </c:pt>
                <c:pt idx="275">
                  <c:v>8.2500001E7</c:v>
                </c:pt>
                <c:pt idx="276">
                  <c:v>8.2800001E7</c:v>
                </c:pt>
                <c:pt idx="277">
                  <c:v>8.3100001E7</c:v>
                </c:pt>
                <c:pt idx="278">
                  <c:v>8.3400001E7</c:v>
                </c:pt>
                <c:pt idx="279">
                  <c:v>8.3700001E7</c:v>
                </c:pt>
                <c:pt idx="280">
                  <c:v>8.4000001E7</c:v>
                </c:pt>
                <c:pt idx="281">
                  <c:v>8.4300001E7</c:v>
                </c:pt>
                <c:pt idx="282">
                  <c:v>8.4600001E7</c:v>
                </c:pt>
                <c:pt idx="283">
                  <c:v>8.4900001E7</c:v>
                </c:pt>
                <c:pt idx="284">
                  <c:v>8.5200001E7</c:v>
                </c:pt>
                <c:pt idx="285">
                  <c:v>8.5500001E7</c:v>
                </c:pt>
                <c:pt idx="286">
                  <c:v>8.5800001E7</c:v>
                </c:pt>
                <c:pt idx="287">
                  <c:v>8.6100001E7</c:v>
                </c:pt>
                <c:pt idx="288">
                  <c:v>8.6400001E7</c:v>
                </c:pt>
                <c:pt idx="289">
                  <c:v>8.6700001E7</c:v>
                </c:pt>
                <c:pt idx="290">
                  <c:v>8.7000001E7</c:v>
                </c:pt>
                <c:pt idx="291">
                  <c:v>8.7300001E7</c:v>
                </c:pt>
                <c:pt idx="292">
                  <c:v>8.7600001E7</c:v>
                </c:pt>
                <c:pt idx="293">
                  <c:v>8.7900001E7</c:v>
                </c:pt>
                <c:pt idx="294">
                  <c:v>8.8200001E7</c:v>
                </c:pt>
                <c:pt idx="295">
                  <c:v>8.8500001E7</c:v>
                </c:pt>
                <c:pt idx="296">
                  <c:v>8.8800001E7</c:v>
                </c:pt>
                <c:pt idx="297">
                  <c:v>8.9100001E7</c:v>
                </c:pt>
                <c:pt idx="298">
                  <c:v>8.9400001E7</c:v>
                </c:pt>
                <c:pt idx="299">
                  <c:v>8.9700001E7</c:v>
                </c:pt>
                <c:pt idx="300">
                  <c:v>9.0000001E7</c:v>
                </c:pt>
                <c:pt idx="301">
                  <c:v>9.0300001E7</c:v>
                </c:pt>
                <c:pt idx="302">
                  <c:v>9.0600001E7</c:v>
                </c:pt>
                <c:pt idx="303">
                  <c:v>9.0900001E7</c:v>
                </c:pt>
                <c:pt idx="304">
                  <c:v>9.1200001E7</c:v>
                </c:pt>
                <c:pt idx="305">
                  <c:v>9.1500001E7</c:v>
                </c:pt>
                <c:pt idx="306">
                  <c:v>9.1800001E7</c:v>
                </c:pt>
                <c:pt idx="307">
                  <c:v>9.2100001E7</c:v>
                </c:pt>
                <c:pt idx="308">
                  <c:v>9.2400001E7</c:v>
                </c:pt>
                <c:pt idx="309">
                  <c:v>9.2700001E7</c:v>
                </c:pt>
                <c:pt idx="310">
                  <c:v>9.3000001E7</c:v>
                </c:pt>
                <c:pt idx="311">
                  <c:v>9.3300001E7</c:v>
                </c:pt>
                <c:pt idx="312">
                  <c:v>9.3600001E7</c:v>
                </c:pt>
                <c:pt idx="313">
                  <c:v>9.3900001E7</c:v>
                </c:pt>
                <c:pt idx="314">
                  <c:v>9.4200001E7</c:v>
                </c:pt>
                <c:pt idx="315">
                  <c:v>9.4500001E7</c:v>
                </c:pt>
                <c:pt idx="316">
                  <c:v>9.4800001E7</c:v>
                </c:pt>
                <c:pt idx="317">
                  <c:v>9.5100001E7</c:v>
                </c:pt>
                <c:pt idx="318">
                  <c:v>9.5400001E7</c:v>
                </c:pt>
                <c:pt idx="319">
                  <c:v>9.5700001E7</c:v>
                </c:pt>
                <c:pt idx="320">
                  <c:v>9.6000001E7</c:v>
                </c:pt>
                <c:pt idx="321">
                  <c:v>9.6300001E7</c:v>
                </c:pt>
                <c:pt idx="322">
                  <c:v>9.6600001E7</c:v>
                </c:pt>
                <c:pt idx="323">
                  <c:v>9.6900001E7</c:v>
                </c:pt>
                <c:pt idx="324">
                  <c:v>9.7200001E7</c:v>
                </c:pt>
                <c:pt idx="325">
                  <c:v>9.7500001E7</c:v>
                </c:pt>
                <c:pt idx="326">
                  <c:v>9.7800001E7</c:v>
                </c:pt>
                <c:pt idx="327">
                  <c:v>9.8100001E7</c:v>
                </c:pt>
                <c:pt idx="328">
                  <c:v>9.8400001E7</c:v>
                </c:pt>
                <c:pt idx="329">
                  <c:v>9.8700001E7</c:v>
                </c:pt>
                <c:pt idx="330">
                  <c:v>9.9000001E7</c:v>
                </c:pt>
                <c:pt idx="331">
                  <c:v>9.9300001E7</c:v>
                </c:pt>
                <c:pt idx="332">
                  <c:v>9.9600001E7</c:v>
                </c:pt>
                <c:pt idx="333">
                  <c:v>9.9900001E7</c:v>
                </c:pt>
                <c:pt idx="334">
                  <c:v>1.00200001E8</c:v>
                </c:pt>
                <c:pt idx="335">
                  <c:v>1.00500001E8</c:v>
                </c:pt>
                <c:pt idx="336">
                  <c:v>1.00800001E8</c:v>
                </c:pt>
                <c:pt idx="337">
                  <c:v>1.01100001E8</c:v>
                </c:pt>
                <c:pt idx="338">
                  <c:v>1.01400001E8</c:v>
                </c:pt>
                <c:pt idx="339">
                  <c:v>1.01700001E8</c:v>
                </c:pt>
                <c:pt idx="340">
                  <c:v>1.02000001E8</c:v>
                </c:pt>
                <c:pt idx="341">
                  <c:v>1.02300001E8</c:v>
                </c:pt>
                <c:pt idx="342">
                  <c:v>1.02600001E8</c:v>
                </c:pt>
                <c:pt idx="343">
                  <c:v>1.02900001E8</c:v>
                </c:pt>
                <c:pt idx="344">
                  <c:v>1.03200001E8</c:v>
                </c:pt>
                <c:pt idx="345">
                  <c:v>1.03500001E8</c:v>
                </c:pt>
                <c:pt idx="346">
                  <c:v>1.03800001E8</c:v>
                </c:pt>
                <c:pt idx="347">
                  <c:v>1.04100001E8</c:v>
                </c:pt>
                <c:pt idx="348">
                  <c:v>1.04400001E8</c:v>
                </c:pt>
                <c:pt idx="349">
                  <c:v>1.04700001E8</c:v>
                </c:pt>
                <c:pt idx="350">
                  <c:v>1.05000001E8</c:v>
                </c:pt>
                <c:pt idx="351">
                  <c:v>1.05300001E8</c:v>
                </c:pt>
                <c:pt idx="352">
                  <c:v>1.05600001E8</c:v>
                </c:pt>
                <c:pt idx="353">
                  <c:v>1.05900001E8</c:v>
                </c:pt>
                <c:pt idx="354">
                  <c:v>1.06200001E8</c:v>
                </c:pt>
                <c:pt idx="355">
                  <c:v>1.06500001E8</c:v>
                </c:pt>
                <c:pt idx="356">
                  <c:v>1.06800001E8</c:v>
                </c:pt>
                <c:pt idx="357">
                  <c:v>1.07100001E8</c:v>
                </c:pt>
                <c:pt idx="358">
                  <c:v>1.07400001E8</c:v>
                </c:pt>
                <c:pt idx="359">
                  <c:v>1.07700001E8</c:v>
                </c:pt>
                <c:pt idx="360">
                  <c:v>1.08000001E8</c:v>
                </c:pt>
                <c:pt idx="361">
                  <c:v>1.08300001E8</c:v>
                </c:pt>
                <c:pt idx="362">
                  <c:v>1.08600001E8</c:v>
                </c:pt>
              </c:numCache>
            </c:numRef>
          </c:xVal>
          <c:yVal>
            <c:numRef>
              <c:f>'report (1).csv'!$C$1091:$C$1453</c:f>
              <c:numCache>
                <c:formatCode>General</c:formatCode>
                <c:ptCount val="363"/>
                <c:pt idx="0">
                  <c:v>0.15162</c:v>
                </c:pt>
                <c:pt idx="1">
                  <c:v>0.17579</c:v>
                </c:pt>
                <c:pt idx="2">
                  <c:v>0.17736</c:v>
                </c:pt>
                <c:pt idx="3">
                  <c:v>0.17734</c:v>
                </c:pt>
                <c:pt idx="4">
                  <c:v>0.1796</c:v>
                </c:pt>
                <c:pt idx="5">
                  <c:v>0.17869</c:v>
                </c:pt>
                <c:pt idx="6">
                  <c:v>0.18051</c:v>
                </c:pt>
                <c:pt idx="7">
                  <c:v>0.18097</c:v>
                </c:pt>
                <c:pt idx="8">
                  <c:v>0.18137</c:v>
                </c:pt>
                <c:pt idx="9">
                  <c:v>0.17964</c:v>
                </c:pt>
                <c:pt idx="10">
                  <c:v>0.17951</c:v>
                </c:pt>
                <c:pt idx="11">
                  <c:v>0.18052</c:v>
                </c:pt>
                <c:pt idx="12">
                  <c:v>0.1814</c:v>
                </c:pt>
                <c:pt idx="13">
                  <c:v>0.18268</c:v>
                </c:pt>
                <c:pt idx="14">
                  <c:v>0.18286</c:v>
                </c:pt>
                <c:pt idx="15">
                  <c:v>0.18235</c:v>
                </c:pt>
                <c:pt idx="16">
                  <c:v>0.18381</c:v>
                </c:pt>
                <c:pt idx="17">
                  <c:v>0.18419</c:v>
                </c:pt>
                <c:pt idx="18">
                  <c:v>0.18504</c:v>
                </c:pt>
                <c:pt idx="19">
                  <c:v>0.18287</c:v>
                </c:pt>
                <c:pt idx="20">
                  <c:v>0.1843</c:v>
                </c:pt>
                <c:pt idx="21">
                  <c:v>0.18578</c:v>
                </c:pt>
                <c:pt idx="22">
                  <c:v>0.18676</c:v>
                </c:pt>
                <c:pt idx="23">
                  <c:v>0.18714</c:v>
                </c:pt>
                <c:pt idx="24">
                  <c:v>0.18982</c:v>
                </c:pt>
                <c:pt idx="25">
                  <c:v>0.19288</c:v>
                </c:pt>
                <c:pt idx="26">
                  <c:v>0.18966</c:v>
                </c:pt>
                <c:pt idx="27">
                  <c:v>0.1866</c:v>
                </c:pt>
                <c:pt idx="28">
                  <c:v>0.18848</c:v>
                </c:pt>
                <c:pt idx="29">
                  <c:v>0.18735</c:v>
                </c:pt>
                <c:pt idx="30">
                  <c:v>0.18893</c:v>
                </c:pt>
                <c:pt idx="31">
                  <c:v>0.18961</c:v>
                </c:pt>
                <c:pt idx="32">
                  <c:v>0.18772</c:v>
                </c:pt>
                <c:pt idx="33">
                  <c:v>0.18783</c:v>
                </c:pt>
                <c:pt idx="34">
                  <c:v>0.18881</c:v>
                </c:pt>
                <c:pt idx="35">
                  <c:v>0.19369</c:v>
                </c:pt>
                <c:pt idx="36">
                  <c:v>0.19397</c:v>
                </c:pt>
                <c:pt idx="37">
                  <c:v>0.19258</c:v>
                </c:pt>
                <c:pt idx="38">
                  <c:v>0.19453</c:v>
                </c:pt>
                <c:pt idx="39">
                  <c:v>0.19002</c:v>
                </c:pt>
                <c:pt idx="40">
                  <c:v>0.19158</c:v>
                </c:pt>
                <c:pt idx="41">
                  <c:v>0.19564</c:v>
                </c:pt>
                <c:pt idx="42">
                  <c:v>0.19015</c:v>
                </c:pt>
                <c:pt idx="43">
                  <c:v>0.19068</c:v>
                </c:pt>
                <c:pt idx="44">
                  <c:v>0.19119</c:v>
                </c:pt>
                <c:pt idx="45">
                  <c:v>0.25319</c:v>
                </c:pt>
                <c:pt idx="46">
                  <c:v>0.18934</c:v>
                </c:pt>
                <c:pt idx="47">
                  <c:v>0.20374</c:v>
                </c:pt>
                <c:pt idx="48">
                  <c:v>0.19222</c:v>
                </c:pt>
                <c:pt idx="49">
                  <c:v>0.19303</c:v>
                </c:pt>
                <c:pt idx="50">
                  <c:v>0.18909</c:v>
                </c:pt>
                <c:pt idx="51">
                  <c:v>0.19163</c:v>
                </c:pt>
                <c:pt idx="52">
                  <c:v>0.18892</c:v>
                </c:pt>
                <c:pt idx="53">
                  <c:v>0.19123</c:v>
                </c:pt>
                <c:pt idx="54">
                  <c:v>0.19165</c:v>
                </c:pt>
                <c:pt idx="55">
                  <c:v>0.19231</c:v>
                </c:pt>
                <c:pt idx="56">
                  <c:v>0.1907</c:v>
                </c:pt>
                <c:pt idx="57">
                  <c:v>0.19088</c:v>
                </c:pt>
                <c:pt idx="58">
                  <c:v>0.1916</c:v>
                </c:pt>
                <c:pt idx="59">
                  <c:v>0.19082</c:v>
                </c:pt>
                <c:pt idx="60">
                  <c:v>0.19161</c:v>
                </c:pt>
                <c:pt idx="61">
                  <c:v>0.19202</c:v>
                </c:pt>
                <c:pt idx="62">
                  <c:v>0.19231</c:v>
                </c:pt>
                <c:pt idx="63">
                  <c:v>0.19144</c:v>
                </c:pt>
                <c:pt idx="64">
                  <c:v>0.19013</c:v>
                </c:pt>
                <c:pt idx="65">
                  <c:v>0.19035</c:v>
                </c:pt>
                <c:pt idx="66">
                  <c:v>0.19143</c:v>
                </c:pt>
                <c:pt idx="67">
                  <c:v>0.1906</c:v>
                </c:pt>
                <c:pt idx="68">
                  <c:v>0.19132</c:v>
                </c:pt>
                <c:pt idx="69">
                  <c:v>0.19169</c:v>
                </c:pt>
                <c:pt idx="70">
                  <c:v>0.19341</c:v>
                </c:pt>
                <c:pt idx="71">
                  <c:v>0.19164</c:v>
                </c:pt>
                <c:pt idx="72">
                  <c:v>0.19178</c:v>
                </c:pt>
                <c:pt idx="73">
                  <c:v>0.19268</c:v>
                </c:pt>
                <c:pt idx="74">
                  <c:v>0.19107</c:v>
                </c:pt>
                <c:pt idx="75">
                  <c:v>0.19263</c:v>
                </c:pt>
                <c:pt idx="76">
                  <c:v>0.19016</c:v>
                </c:pt>
                <c:pt idx="77">
                  <c:v>0.19063</c:v>
                </c:pt>
                <c:pt idx="78">
                  <c:v>0.1917</c:v>
                </c:pt>
                <c:pt idx="79">
                  <c:v>0.19521</c:v>
                </c:pt>
                <c:pt idx="80">
                  <c:v>0.19184</c:v>
                </c:pt>
                <c:pt idx="81">
                  <c:v>0.19078</c:v>
                </c:pt>
                <c:pt idx="82">
                  <c:v>0.19241</c:v>
                </c:pt>
                <c:pt idx="83">
                  <c:v>0.19273</c:v>
                </c:pt>
                <c:pt idx="84">
                  <c:v>0.19285</c:v>
                </c:pt>
                <c:pt idx="85">
                  <c:v>0.19111</c:v>
                </c:pt>
                <c:pt idx="86">
                  <c:v>0.2018</c:v>
                </c:pt>
                <c:pt idx="87">
                  <c:v>0.19306</c:v>
                </c:pt>
                <c:pt idx="88">
                  <c:v>0.19419</c:v>
                </c:pt>
                <c:pt idx="89">
                  <c:v>0.19314</c:v>
                </c:pt>
                <c:pt idx="90">
                  <c:v>0.19444</c:v>
                </c:pt>
                <c:pt idx="91">
                  <c:v>0.1933</c:v>
                </c:pt>
                <c:pt idx="92">
                  <c:v>0.19147</c:v>
                </c:pt>
                <c:pt idx="93">
                  <c:v>0.19223</c:v>
                </c:pt>
                <c:pt idx="94">
                  <c:v>0.19392</c:v>
                </c:pt>
                <c:pt idx="95">
                  <c:v>0.19106</c:v>
                </c:pt>
                <c:pt idx="96">
                  <c:v>0.19221</c:v>
                </c:pt>
                <c:pt idx="97">
                  <c:v>0.19195</c:v>
                </c:pt>
                <c:pt idx="98">
                  <c:v>0.19192</c:v>
                </c:pt>
                <c:pt idx="99">
                  <c:v>0.19318</c:v>
                </c:pt>
                <c:pt idx="100">
                  <c:v>0.31879</c:v>
                </c:pt>
                <c:pt idx="101">
                  <c:v>0.19086</c:v>
                </c:pt>
                <c:pt idx="102">
                  <c:v>0.19294</c:v>
                </c:pt>
                <c:pt idx="103">
                  <c:v>0.19253</c:v>
                </c:pt>
                <c:pt idx="104">
                  <c:v>0.19273</c:v>
                </c:pt>
                <c:pt idx="105">
                  <c:v>0.1938</c:v>
                </c:pt>
                <c:pt idx="106">
                  <c:v>0.19257</c:v>
                </c:pt>
                <c:pt idx="107">
                  <c:v>0.19302</c:v>
                </c:pt>
                <c:pt idx="108">
                  <c:v>0.19232</c:v>
                </c:pt>
                <c:pt idx="109">
                  <c:v>0.19094</c:v>
                </c:pt>
                <c:pt idx="110">
                  <c:v>0.19608</c:v>
                </c:pt>
                <c:pt idx="111">
                  <c:v>0.19369</c:v>
                </c:pt>
                <c:pt idx="112">
                  <c:v>0.20039</c:v>
                </c:pt>
                <c:pt idx="113">
                  <c:v>0.19459</c:v>
                </c:pt>
                <c:pt idx="114">
                  <c:v>0.19344</c:v>
                </c:pt>
                <c:pt idx="115">
                  <c:v>0.1957</c:v>
                </c:pt>
                <c:pt idx="116">
                  <c:v>0.19388</c:v>
                </c:pt>
                <c:pt idx="117">
                  <c:v>0.23153</c:v>
                </c:pt>
                <c:pt idx="118">
                  <c:v>0.19298</c:v>
                </c:pt>
                <c:pt idx="119">
                  <c:v>0.19408</c:v>
                </c:pt>
                <c:pt idx="120">
                  <c:v>0.20132</c:v>
                </c:pt>
                <c:pt idx="121">
                  <c:v>0.19281</c:v>
                </c:pt>
                <c:pt idx="122">
                  <c:v>0.1943</c:v>
                </c:pt>
                <c:pt idx="123">
                  <c:v>0.19263</c:v>
                </c:pt>
                <c:pt idx="124">
                  <c:v>0.19173</c:v>
                </c:pt>
                <c:pt idx="125">
                  <c:v>0.19352</c:v>
                </c:pt>
                <c:pt idx="126">
                  <c:v>0.1905</c:v>
                </c:pt>
                <c:pt idx="127">
                  <c:v>0.19488</c:v>
                </c:pt>
                <c:pt idx="128">
                  <c:v>0.19232</c:v>
                </c:pt>
                <c:pt idx="129">
                  <c:v>0.19259</c:v>
                </c:pt>
                <c:pt idx="130">
                  <c:v>0.19386</c:v>
                </c:pt>
                <c:pt idx="131">
                  <c:v>0.1949</c:v>
                </c:pt>
                <c:pt idx="132">
                  <c:v>0.19415</c:v>
                </c:pt>
                <c:pt idx="133">
                  <c:v>0.1915</c:v>
                </c:pt>
                <c:pt idx="134">
                  <c:v>0.19391</c:v>
                </c:pt>
                <c:pt idx="135">
                  <c:v>0.19469</c:v>
                </c:pt>
                <c:pt idx="136">
                  <c:v>0.19401</c:v>
                </c:pt>
                <c:pt idx="137">
                  <c:v>0.19403</c:v>
                </c:pt>
                <c:pt idx="138">
                  <c:v>0.19321</c:v>
                </c:pt>
                <c:pt idx="139">
                  <c:v>0.19494</c:v>
                </c:pt>
                <c:pt idx="140">
                  <c:v>0.19419</c:v>
                </c:pt>
                <c:pt idx="141">
                  <c:v>0.19447</c:v>
                </c:pt>
                <c:pt idx="142">
                  <c:v>0.25952</c:v>
                </c:pt>
                <c:pt idx="143">
                  <c:v>0.19247</c:v>
                </c:pt>
                <c:pt idx="144">
                  <c:v>0.19429</c:v>
                </c:pt>
                <c:pt idx="145">
                  <c:v>0.19492</c:v>
                </c:pt>
                <c:pt idx="146">
                  <c:v>0.19158</c:v>
                </c:pt>
                <c:pt idx="147">
                  <c:v>0.19579</c:v>
                </c:pt>
                <c:pt idx="148">
                  <c:v>0.19399</c:v>
                </c:pt>
                <c:pt idx="149">
                  <c:v>0.19433</c:v>
                </c:pt>
                <c:pt idx="150">
                  <c:v>0.19411</c:v>
                </c:pt>
                <c:pt idx="151">
                  <c:v>0.195</c:v>
                </c:pt>
                <c:pt idx="152">
                  <c:v>0.19426</c:v>
                </c:pt>
                <c:pt idx="153">
                  <c:v>0.19441</c:v>
                </c:pt>
                <c:pt idx="154">
                  <c:v>0.20602</c:v>
                </c:pt>
                <c:pt idx="155">
                  <c:v>0.20414</c:v>
                </c:pt>
                <c:pt idx="156">
                  <c:v>0.23535</c:v>
                </c:pt>
                <c:pt idx="157">
                  <c:v>0.1933</c:v>
                </c:pt>
                <c:pt idx="158">
                  <c:v>0.19599</c:v>
                </c:pt>
                <c:pt idx="159">
                  <c:v>0.19398</c:v>
                </c:pt>
                <c:pt idx="160">
                  <c:v>0.19442</c:v>
                </c:pt>
                <c:pt idx="161">
                  <c:v>0.21027</c:v>
                </c:pt>
                <c:pt idx="162">
                  <c:v>0.19457</c:v>
                </c:pt>
                <c:pt idx="163">
                  <c:v>0.19649</c:v>
                </c:pt>
                <c:pt idx="164">
                  <c:v>0.19549</c:v>
                </c:pt>
                <c:pt idx="165">
                  <c:v>0.19416</c:v>
                </c:pt>
                <c:pt idx="166">
                  <c:v>0.19444</c:v>
                </c:pt>
                <c:pt idx="167">
                  <c:v>0.19435</c:v>
                </c:pt>
                <c:pt idx="168">
                  <c:v>0.19368</c:v>
                </c:pt>
                <c:pt idx="169">
                  <c:v>0.19498</c:v>
                </c:pt>
                <c:pt idx="170">
                  <c:v>0.1939</c:v>
                </c:pt>
                <c:pt idx="171">
                  <c:v>0.19376</c:v>
                </c:pt>
                <c:pt idx="172">
                  <c:v>0.1925</c:v>
                </c:pt>
                <c:pt idx="173">
                  <c:v>0.19515</c:v>
                </c:pt>
                <c:pt idx="174">
                  <c:v>0.1937</c:v>
                </c:pt>
                <c:pt idx="175">
                  <c:v>0.19486</c:v>
                </c:pt>
                <c:pt idx="176">
                  <c:v>0.1936</c:v>
                </c:pt>
                <c:pt idx="177">
                  <c:v>0.19401</c:v>
                </c:pt>
                <c:pt idx="178">
                  <c:v>0.19503</c:v>
                </c:pt>
                <c:pt idx="179">
                  <c:v>0.19553</c:v>
                </c:pt>
                <c:pt idx="180">
                  <c:v>0.19298</c:v>
                </c:pt>
                <c:pt idx="181">
                  <c:v>0.19094</c:v>
                </c:pt>
                <c:pt idx="182">
                  <c:v>0.19479</c:v>
                </c:pt>
                <c:pt idx="183">
                  <c:v>0.19666</c:v>
                </c:pt>
                <c:pt idx="184">
                  <c:v>0.19678</c:v>
                </c:pt>
                <c:pt idx="185">
                  <c:v>0.19419</c:v>
                </c:pt>
                <c:pt idx="186">
                  <c:v>0.19321</c:v>
                </c:pt>
                <c:pt idx="187">
                  <c:v>0.19548</c:v>
                </c:pt>
                <c:pt idx="188">
                  <c:v>0.19407</c:v>
                </c:pt>
                <c:pt idx="189">
                  <c:v>0.19231</c:v>
                </c:pt>
                <c:pt idx="190">
                  <c:v>0.19579</c:v>
                </c:pt>
                <c:pt idx="191">
                  <c:v>0.19382</c:v>
                </c:pt>
                <c:pt idx="192">
                  <c:v>0.19473</c:v>
                </c:pt>
                <c:pt idx="193">
                  <c:v>0.19521</c:v>
                </c:pt>
                <c:pt idx="194">
                  <c:v>0.19504</c:v>
                </c:pt>
                <c:pt idx="195">
                  <c:v>0.19325</c:v>
                </c:pt>
                <c:pt idx="196">
                  <c:v>0.19526</c:v>
                </c:pt>
                <c:pt idx="197">
                  <c:v>0.20481</c:v>
                </c:pt>
                <c:pt idx="198">
                  <c:v>0.19459</c:v>
                </c:pt>
                <c:pt idx="199">
                  <c:v>0.19455</c:v>
                </c:pt>
                <c:pt idx="200">
                  <c:v>0.19567</c:v>
                </c:pt>
                <c:pt idx="201">
                  <c:v>0.19623</c:v>
                </c:pt>
                <c:pt idx="202">
                  <c:v>0.19397</c:v>
                </c:pt>
                <c:pt idx="203">
                  <c:v>0.1938</c:v>
                </c:pt>
                <c:pt idx="204">
                  <c:v>0.19418</c:v>
                </c:pt>
                <c:pt idx="205">
                  <c:v>0.20175</c:v>
                </c:pt>
                <c:pt idx="206">
                  <c:v>0.19375</c:v>
                </c:pt>
                <c:pt idx="207">
                  <c:v>0.19521</c:v>
                </c:pt>
                <c:pt idx="208">
                  <c:v>0.19516</c:v>
                </c:pt>
                <c:pt idx="209">
                  <c:v>0.19898</c:v>
                </c:pt>
                <c:pt idx="210">
                  <c:v>0.1969</c:v>
                </c:pt>
                <c:pt idx="211">
                  <c:v>0.19701</c:v>
                </c:pt>
                <c:pt idx="212">
                  <c:v>0.19494</c:v>
                </c:pt>
                <c:pt idx="213">
                  <c:v>0.20076</c:v>
                </c:pt>
                <c:pt idx="214">
                  <c:v>0.19501</c:v>
                </c:pt>
                <c:pt idx="215">
                  <c:v>0.1948</c:v>
                </c:pt>
                <c:pt idx="216">
                  <c:v>0.19417</c:v>
                </c:pt>
                <c:pt idx="217">
                  <c:v>0.195</c:v>
                </c:pt>
                <c:pt idx="218">
                  <c:v>0.19548</c:v>
                </c:pt>
                <c:pt idx="219">
                  <c:v>0.19315</c:v>
                </c:pt>
                <c:pt idx="220">
                  <c:v>0.19465</c:v>
                </c:pt>
                <c:pt idx="221">
                  <c:v>0.19354</c:v>
                </c:pt>
                <c:pt idx="222">
                  <c:v>0.19481</c:v>
                </c:pt>
                <c:pt idx="223">
                  <c:v>0.19215</c:v>
                </c:pt>
                <c:pt idx="224">
                  <c:v>0.19387</c:v>
                </c:pt>
                <c:pt idx="225">
                  <c:v>0.19416</c:v>
                </c:pt>
                <c:pt idx="226">
                  <c:v>0.19389</c:v>
                </c:pt>
                <c:pt idx="227">
                  <c:v>0.20289</c:v>
                </c:pt>
                <c:pt idx="228">
                  <c:v>0.21235</c:v>
                </c:pt>
                <c:pt idx="229">
                  <c:v>0.19625</c:v>
                </c:pt>
                <c:pt idx="230">
                  <c:v>0.19464</c:v>
                </c:pt>
                <c:pt idx="231">
                  <c:v>0.19465</c:v>
                </c:pt>
                <c:pt idx="232">
                  <c:v>0.19513</c:v>
                </c:pt>
                <c:pt idx="233">
                  <c:v>0.19533</c:v>
                </c:pt>
                <c:pt idx="234">
                  <c:v>0.19466</c:v>
                </c:pt>
                <c:pt idx="235">
                  <c:v>0.19493</c:v>
                </c:pt>
                <c:pt idx="236">
                  <c:v>0.19256</c:v>
                </c:pt>
                <c:pt idx="237">
                  <c:v>0.20451</c:v>
                </c:pt>
                <c:pt idx="238">
                  <c:v>0.19382</c:v>
                </c:pt>
                <c:pt idx="239">
                  <c:v>0.19606</c:v>
                </c:pt>
                <c:pt idx="240">
                  <c:v>0.19519</c:v>
                </c:pt>
                <c:pt idx="241">
                  <c:v>0.19358</c:v>
                </c:pt>
                <c:pt idx="242">
                  <c:v>0.19439</c:v>
                </c:pt>
                <c:pt idx="243">
                  <c:v>0.19375</c:v>
                </c:pt>
                <c:pt idx="244">
                  <c:v>0.19315</c:v>
                </c:pt>
                <c:pt idx="245">
                  <c:v>0.19609</c:v>
                </c:pt>
                <c:pt idx="246">
                  <c:v>0.19405</c:v>
                </c:pt>
                <c:pt idx="247">
                  <c:v>0.19516</c:v>
                </c:pt>
                <c:pt idx="248">
                  <c:v>0.19696</c:v>
                </c:pt>
                <c:pt idx="249">
                  <c:v>0.19426</c:v>
                </c:pt>
                <c:pt idx="250">
                  <c:v>0.19698</c:v>
                </c:pt>
                <c:pt idx="251">
                  <c:v>0.20624</c:v>
                </c:pt>
                <c:pt idx="252">
                  <c:v>0.19705</c:v>
                </c:pt>
                <c:pt idx="253">
                  <c:v>0.20667</c:v>
                </c:pt>
                <c:pt idx="254">
                  <c:v>0.19681</c:v>
                </c:pt>
                <c:pt idx="255">
                  <c:v>0.19602</c:v>
                </c:pt>
                <c:pt idx="256">
                  <c:v>0.20154</c:v>
                </c:pt>
                <c:pt idx="257">
                  <c:v>0.19685</c:v>
                </c:pt>
                <c:pt idx="258">
                  <c:v>0.1939</c:v>
                </c:pt>
                <c:pt idx="259">
                  <c:v>0.19649</c:v>
                </c:pt>
                <c:pt idx="260">
                  <c:v>0.19296</c:v>
                </c:pt>
                <c:pt idx="261">
                  <c:v>0.21772</c:v>
                </c:pt>
                <c:pt idx="262">
                  <c:v>0.20686</c:v>
                </c:pt>
                <c:pt idx="263">
                  <c:v>0.20465</c:v>
                </c:pt>
                <c:pt idx="264">
                  <c:v>0.20692</c:v>
                </c:pt>
                <c:pt idx="265">
                  <c:v>0.19797</c:v>
                </c:pt>
                <c:pt idx="266">
                  <c:v>0.19563</c:v>
                </c:pt>
                <c:pt idx="267">
                  <c:v>0.19748</c:v>
                </c:pt>
                <c:pt idx="268">
                  <c:v>0.19589</c:v>
                </c:pt>
                <c:pt idx="269">
                  <c:v>0.19521</c:v>
                </c:pt>
                <c:pt idx="270">
                  <c:v>0.19648</c:v>
                </c:pt>
                <c:pt idx="271">
                  <c:v>0.19583</c:v>
                </c:pt>
                <c:pt idx="272">
                  <c:v>0.19578</c:v>
                </c:pt>
                <c:pt idx="273">
                  <c:v>0.19645</c:v>
                </c:pt>
                <c:pt idx="274">
                  <c:v>0.19603</c:v>
                </c:pt>
                <c:pt idx="275">
                  <c:v>0.19601</c:v>
                </c:pt>
                <c:pt idx="276">
                  <c:v>0.19663</c:v>
                </c:pt>
                <c:pt idx="277">
                  <c:v>0.19518</c:v>
                </c:pt>
                <c:pt idx="278">
                  <c:v>0.19496</c:v>
                </c:pt>
                <c:pt idx="279">
                  <c:v>0.20649</c:v>
                </c:pt>
                <c:pt idx="280">
                  <c:v>0.19698</c:v>
                </c:pt>
                <c:pt idx="281">
                  <c:v>0.21131</c:v>
                </c:pt>
                <c:pt idx="282">
                  <c:v>0.1939</c:v>
                </c:pt>
                <c:pt idx="283">
                  <c:v>0.19611</c:v>
                </c:pt>
                <c:pt idx="284">
                  <c:v>0.1969</c:v>
                </c:pt>
                <c:pt idx="285">
                  <c:v>0.19694</c:v>
                </c:pt>
                <c:pt idx="286">
                  <c:v>0.19468</c:v>
                </c:pt>
                <c:pt idx="287">
                  <c:v>0.19602</c:v>
                </c:pt>
                <c:pt idx="288">
                  <c:v>0.19583</c:v>
                </c:pt>
                <c:pt idx="289">
                  <c:v>0.20658</c:v>
                </c:pt>
                <c:pt idx="290">
                  <c:v>0.19925</c:v>
                </c:pt>
                <c:pt idx="291">
                  <c:v>0.19455</c:v>
                </c:pt>
                <c:pt idx="292">
                  <c:v>0.19553</c:v>
                </c:pt>
                <c:pt idx="293">
                  <c:v>0.19579</c:v>
                </c:pt>
                <c:pt idx="294">
                  <c:v>0.19539</c:v>
                </c:pt>
                <c:pt idx="295">
                  <c:v>0.19593</c:v>
                </c:pt>
                <c:pt idx="296">
                  <c:v>0.19618</c:v>
                </c:pt>
                <c:pt idx="297">
                  <c:v>0.19649</c:v>
                </c:pt>
                <c:pt idx="298">
                  <c:v>0.19547</c:v>
                </c:pt>
                <c:pt idx="299">
                  <c:v>0.19565</c:v>
                </c:pt>
                <c:pt idx="300">
                  <c:v>0.194</c:v>
                </c:pt>
                <c:pt idx="301">
                  <c:v>0.1976</c:v>
                </c:pt>
                <c:pt idx="302">
                  <c:v>0.19663</c:v>
                </c:pt>
                <c:pt idx="303">
                  <c:v>0.19556</c:v>
                </c:pt>
                <c:pt idx="304">
                  <c:v>0.19824</c:v>
                </c:pt>
                <c:pt idx="305">
                  <c:v>0.19491</c:v>
                </c:pt>
                <c:pt idx="306">
                  <c:v>0.19537</c:v>
                </c:pt>
                <c:pt idx="307">
                  <c:v>0.1955</c:v>
                </c:pt>
                <c:pt idx="308">
                  <c:v>0.20111</c:v>
                </c:pt>
                <c:pt idx="309">
                  <c:v>0.19296</c:v>
                </c:pt>
                <c:pt idx="310">
                  <c:v>0.1969</c:v>
                </c:pt>
                <c:pt idx="311">
                  <c:v>0.19571</c:v>
                </c:pt>
                <c:pt idx="312">
                  <c:v>0.19679</c:v>
                </c:pt>
                <c:pt idx="313">
                  <c:v>0.19454</c:v>
                </c:pt>
                <c:pt idx="314">
                  <c:v>0.261</c:v>
                </c:pt>
                <c:pt idx="315">
                  <c:v>0.19702</c:v>
                </c:pt>
                <c:pt idx="316">
                  <c:v>0.19481</c:v>
                </c:pt>
                <c:pt idx="317">
                  <c:v>0.19472</c:v>
                </c:pt>
                <c:pt idx="318">
                  <c:v>0.19666</c:v>
                </c:pt>
                <c:pt idx="319">
                  <c:v>0.19647</c:v>
                </c:pt>
                <c:pt idx="320">
                  <c:v>0.19787</c:v>
                </c:pt>
                <c:pt idx="321">
                  <c:v>0.19701</c:v>
                </c:pt>
                <c:pt idx="322">
                  <c:v>0.19599</c:v>
                </c:pt>
                <c:pt idx="323">
                  <c:v>0.19555</c:v>
                </c:pt>
                <c:pt idx="324">
                  <c:v>0.19534</c:v>
                </c:pt>
                <c:pt idx="325">
                  <c:v>0.19674</c:v>
                </c:pt>
                <c:pt idx="326">
                  <c:v>0.1961</c:v>
                </c:pt>
                <c:pt idx="327">
                  <c:v>0.1944</c:v>
                </c:pt>
                <c:pt idx="328">
                  <c:v>0.12515</c:v>
                </c:pt>
                <c:pt idx="329">
                  <c:v>0.20646</c:v>
                </c:pt>
                <c:pt idx="330">
                  <c:v>0.19736</c:v>
                </c:pt>
                <c:pt idx="331">
                  <c:v>0.1983</c:v>
                </c:pt>
                <c:pt idx="332">
                  <c:v>0.19821</c:v>
                </c:pt>
                <c:pt idx="333">
                  <c:v>0.19783</c:v>
                </c:pt>
                <c:pt idx="334">
                  <c:v>0.19844</c:v>
                </c:pt>
                <c:pt idx="335">
                  <c:v>0.16907</c:v>
                </c:pt>
                <c:pt idx="336">
                  <c:v>0.19598</c:v>
                </c:pt>
                <c:pt idx="337">
                  <c:v>0.20725</c:v>
                </c:pt>
                <c:pt idx="338">
                  <c:v>0.19664</c:v>
                </c:pt>
                <c:pt idx="339">
                  <c:v>0.19686</c:v>
                </c:pt>
                <c:pt idx="340">
                  <c:v>0.19717</c:v>
                </c:pt>
                <c:pt idx="341">
                  <c:v>0.14839</c:v>
                </c:pt>
                <c:pt idx="342">
                  <c:v>0.19626</c:v>
                </c:pt>
                <c:pt idx="343">
                  <c:v>0.19886</c:v>
                </c:pt>
                <c:pt idx="344">
                  <c:v>0.20374</c:v>
                </c:pt>
                <c:pt idx="345">
                  <c:v>0.19565</c:v>
                </c:pt>
                <c:pt idx="346">
                  <c:v>0.1975</c:v>
                </c:pt>
                <c:pt idx="347">
                  <c:v>0.19838</c:v>
                </c:pt>
                <c:pt idx="348">
                  <c:v>0.19717</c:v>
                </c:pt>
                <c:pt idx="349">
                  <c:v>0.19784</c:v>
                </c:pt>
                <c:pt idx="350">
                  <c:v>0.19687</c:v>
                </c:pt>
                <c:pt idx="351">
                  <c:v>0.19762</c:v>
                </c:pt>
                <c:pt idx="352">
                  <c:v>0.20813</c:v>
                </c:pt>
                <c:pt idx="353">
                  <c:v>0.19785</c:v>
                </c:pt>
                <c:pt idx="354">
                  <c:v>0.19676</c:v>
                </c:pt>
                <c:pt idx="355">
                  <c:v>0.20385</c:v>
                </c:pt>
                <c:pt idx="356">
                  <c:v>0.1979</c:v>
                </c:pt>
                <c:pt idx="357">
                  <c:v>0.19715</c:v>
                </c:pt>
                <c:pt idx="358">
                  <c:v>0.19835</c:v>
                </c:pt>
                <c:pt idx="359">
                  <c:v>0.19776</c:v>
                </c:pt>
                <c:pt idx="360">
                  <c:v>0.1981</c:v>
                </c:pt>
                <c:pt idx="361">
                  <c:v>0.19834</c:v>
                </c:pt>
                <c:pt idx="362">
                  <c:v>0.19565</c:v>
                </c:pt>
              </c:numCache>
            </c:numRef>
          </c:yVal>
          <c:smooth val="0"/>
        </c:ser>
        <c:ser>
          <c:idx val="5"/>
          <c:order val="4"/>
          <c:tx>
            <c:strRef>
              <c:f>'report (1).csv'!$A$1454</c:f>
              <c:strCache>
                <c:ptCount val="1"/>
                <c:pt idx="0">
                  <c:v>5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(1).csv'!$B$1454:$B$1816</c:f>
              <c:numCache>
                <c:formatCode>General</c:formatCode>
                <c:ptCount val="363"/>
                <c:pt idx="0">
                  <c:v>1.0</c:v>
                </c:pt>
                <c:pt idx="1">
                  <c:v>300001.0</c:v>
                </c:pt>
                <c:pt idx="2">
                  <c:v>600001.0</c:v>
                </c:pt>
                <c:pt idx="3">
                  <c:v>900001.0</c:v>
                </c:pt>
                <c:pt idx="4">
                  <c:v>1.200001E6</c:v>
                </c:pt>
                <c:pt idx="5">
                  <c:v>1.500001E6</c:v>
                </c:pt>
                <c:pt idx="6">
                  <c:v>1.800001E6</c:v>
                </c:pt>
                <c:pt idx="7">
                  <c:v>2.100001E6</c:v>
                </c:pt>
                <c:pt idx="8">
                  <c:v>2.400001E6</c:v>
                </c:pt>
                <c:pt idx="9">
                  <c:v>2.700001E6</c:v>
                </c:pt>
                <c:pt idx="10">
                  <c:v>3.000001E6</c:v>
                </c:pt>
                <c:pt idx="11">
                  <c:v>3.300001E6</c:v>
                </c:pt>
                <c:pt idx="12">
                  <c:v>3.600001E6</c:v>
                </c:pt>
                <c:pt idx="13">
                  <c:v>3.900001E6</c:v>
                </c:pt>
                <c:pt idx="14">
                  <c:v>4.200001E6</c:v>
                </c:pt>
                <c:pt idx="15">
                  <c:v>4.500001E6</c:v>
                </c:pt>
                <c:pt idx="16">
                  <c:v>4.800001E6</c:v>
                </c:pt>
                <c:pt idx="17">
                  <c:v>5.100001E6</c:v>
                </c:pt>
                <c:pt idx="18">
                  <c:v>5.400001E6</c:v>
                </c:pt>
                <c:pt idx="19">
                  <c:v>5.700001E6</c:v>
                </c:pt>
                <c:pt idx="20">
                  <c:v>6.000001E6</c:v>
                </c:pt>
                <c:pt idx="21">
                  <c:v>6.300001E6</c:v>
                </c:pt>
                <c:pt idx="22">
                  <c:v>6.600001E6</c:v>
                </c:pt>
                <c:pt idx="23">
                  <c:v>6.900001E6</c:v>
                </c:pt>
                <c:pt idx="24">
                  <c:v>7.200001E6</c:v>
                </c:pt>
                <c:pt idx="25">
                  <c:v>7.500001E6</c:v>
                </c:pt>
                <c:pt idx="26">
                  <c:v>7.800001E6</c:v>
                </c:pt>
                <c:pt idx="27">
                  <c:v>8.100001E6</c:v>
                </c:pt>
                <c:pt idx="28">
                  <c:v>8.400001E6</c:v>
                </c:pt>
                <c:pt idx="29">
                  <c:v>8.700001E6</c:v>
                </c:pt>
                <c:pt idx="30">
                  <c:v>9.000001E6</c:v>
                </c:pt>
                <c:pt idx="31">
                  <c:v>9.300001E6</c:v>
                </c:pt>
                <c:pt idx="32">
                  <c:v>9.600001E6</c:v>
                </c:pt>
                <c:pt idx="33">
                  <c:v>9.900001E6</c:v>
                </c:pt>
                <c:pt idx="34">
                  <c:v>1.0200001E7</c:v>
                </c:pt>
                <c:pt idx="35">
                  <c:v>1.0500001E7</c:v>
                </c:pt>
                <c:pt idx="36">
                  <c:v>1.0800001E7</c:v>
                </c:pt>
                <c:pt idx="37">
                  <c:v>1.1100001E7</c:v>
                </c:pt>
                <c:pt idx="38">
                  <c:v>1.1400001E7</c:v>
                </c:pt>
                <c:pt idx="39">
                  <c:v>1.1700001E7</c:v>
                </c:pt>
                <c:pt idx="40">
                  <c:v>1.2000001E7</c:v>
                </c:pt>
                <c:pt idx="41">
                  <c:v>1.2300001E7</c:v>
                </c:pt>
                <c:pt idx="42">
                  <c:v>1.2600001E7</c:v>
                </c:pt>
                <c:pt idx="43">
                  <c:v>1.2900001E7</c:v>
                </c:pt>
                <c:pt idx="44">
                  <c:v>1.3200001E7</c:v>
                </c:pt>
                <c:pt idx="45">
                  <c:v>1.3500001E7</c:v>
                </c:pt>
                <c:pt idx="46">
                  <c:v>1.3800001E7</c:v>
                </c:pt>
                <c:pt idx="47">
                  <c:v>1.4100001E7</c:v>
                </c:pt>
                <c:pt idx="48">
                  <c:v>1.4400001E7</c:v>
                </c:pt>
                <c:pt idx="49">
                  <c:v>1.4700001E7</c:v>
                </c:pt>
                <c:pt idx="50">
                  <c:v>1.5000001E7</c:v>
                </c:pt>
                <c:pt idx="51">
                  <c:v>1.5300001E7</c:v>
                </c:pt>
                <c:pt idx="52">
                  <c:v>1.5600001E7</c:v>
                </c:pt>
                <c:pt idx="53">
                  <c:v>1.5900001E7</c:v>
                </c:pt>
                <c:pt idx="54">
                  <c:v>1.6200001E7</c:v>
                </c:pt>
                <c:pt idx="55">
                  <c:v>1.6500001E7</c:v>
                </c:pt>
                <c:pt idx="56">
                  <c:v>1.6800001E7</c:v>
                </c:pt>
                <c:pt idx="57">
                  <c:v>1.7100001E7</c:v>
                </c:pt>
                <c:pt idx="58">
                  <c:v>1.7400001E7</c:v>
                </c:pt>
                <c:pt idx="59">
                  <c:v>1.7700001E7</c:v>
                </c:pt>
                <c:pt idx="60">
                  <c:v>1.8000001E7</c:v>
                </c:pt>
                <c:pt idx="61">
                  <c:v>1.8300001E7</c:v>
                </c:pt>
                <c:pt idx="62">
                  <c:v>1.8600001E7</c:v>
                </c:pt>
                <c:pt idx="63">
                  <c:v>1.8900001E7</c:v>
                </c:pt>
                <c:pt idx="64">
                  <c:v>1.9200001E7</c:v>
                </c:pt>
                <c:pt idx="65">
                  <c:v>1.9500001E7</c:v>
                </c:pt>
                <c:pt idx="66">
                  <c:v>1.9800001E7</c:v>
                </c:pt>
                <c:pt idx="67">
                  <c:v>2.0100001E7</c:v>
                </c:pt>
                <c:pt idx="68">
                  <c:v>2.0400001E7</c:v>
                </c:pt>
                <c:pt idx="69">
                  <c:v>2.0700001E7</c:v>
                </c:pt>
                <c:pt idx="70">
                  <c:v>2.1000001E7</c:v>
                </c:pt>
                <c:pt idx="71">
                  <c:v>2.1300001E7</c:v>
                </c:pt>
                <c:pt idx="72">
                  <c:v>2.1600001E7</c:v>
                </c:pt>
                <c:pt idx="73">
                  <c:v>2.1900001E7</c:v>
                </c:pt>
                <c:pt idx="74">
                  <c:v>2.2200001E7</c:v>
                </c:pt>
                <c:pt idx="75">
                  <c:v>2.2500001E7</c:v>
                </c:pt>
                <c:pt idx="76">
                  <c:v>2.2800001E7</c:v>
                </c:pt>
                <c:pt idx="77">
                  <c:v>2.3100001E7</c:v>
                </c:pt>
                <c:pt idx="78">
                  <c:v>2.3400001E7</c:v>
                </c:pt>
                <c:pt idx="79">
                  <c:v>2.3700001E7</c:v>
                </c:pt>
                <c:pt idx="80">
                  <c:v>2.4000001E7</c:v>
                </c:pt>
                <c:pt idx="81">
                  <c:v>2.4300001E7</c:v>
                </c:pt>
                <c:pt idx="82">
                  <c:v>2.4600001E7</c:v>
                </c:pt>
                <c:pt idx="83">
                  <c:v>2.4900001E7</c:v>
                </c:pt>
                <c:pt idx="84">
                  <c:v>2.5200001E7</c:v>
                </c:pt>
                <c:pt idx="85">
                  <c:v>2.5500001E7</c:v>
                </c:pt>
                <c:pt idx="86">
                  <c:v>2.5800001E7</c:v>
                </c:pt>
                <c:pt idx="87">
                  <c:v>2.6100001E7</c:v>
                </c:pt>
                <c:pt idx="88">
                  <c:v>2.6400001E7</c:v>
                </c:pt>
                <c:pt idx="89">
                  <c:v>2.6700001E7</c:v>
                </c:pt>
                <c:pt idx="90">
                  <c:v>2.7000001E7</c:v>
                </c:pt>
                <c:pt idx="91">
                  <c:v>2.7300001E7</c:v>
                </c:pt>
                <c:pt idx="92">
                  <c:v>2.7600001E7</c:v>
                </c:pt>
                <c:pt idx="93">
                  <c:v>2.7900001E7</c:v>
                </c:pt>
                <c:pt idx="94">
                  <c:v>2.8200001E7</c:v>
                </c:pt>
                <c:pt idx="95">
                  <c:v>2.8500001E7</c:v>
                </c:pt>
                <c:pt idx="96">
                  <c:v>2.8800001E7</c:v>
                </c:pt>
                <c:pt idx="97">
                  <c:v>2.9100001E7</c:v>
                </c:pt>
                <c:pt idx="98">
                  <c:v>2.9400001E7</c:v>
                </c:pt>
                <c:pt idx="99">
                  <c:v>2.9700001E7</c:v>
                </c:pt>
                <c:pt idx="100">
                  <c:v>3.0000001E7</c:v>
                </c:pt>
                <c:pt idx="101">
                  <c:v>3.0300001E7</c:v>
                </c:pt>
                <c:pt idx="102">
                  <c:v>3.0600001E7</c:v>
                </c:pt>
                <c:pt idx="103">
                  <c:v>3.0900001E7</c:v>
                </c:pt>
                <c:pt idx="104">
                  <c:v>3.1200001E7</c:v>
                </c:pt>
                <c:pt idx="105">
                  <c:v>3.1500001E7</c:v>
                </c:pt>
                <c:pt idx="106">
                  <c:v>3.1800001E7</c:v>
                </c:pt>
                <c:pt idx="107">
                  <c:v>3.2100001E7</c:v>
                </c:pt>
                <c:pt idx="108">
                  <c:v>3.2400001E7</c:v>
                </c:pt>
                <c:pt idx="109">
                  <c:v>3.2700001E7</c:v>
                </c:pt>
                <c:pt idx="110">
                  <c:v>3.3000001E7</c:v>
                </c:pt>
                <c:pt idx="111">
                  <c:v>3.3300001E7</c:v>
                </c:pt>
                <c:pt idx="112">
                  <c:v>3.3600001E7</c:v>
                </c:pt>
                <c:pt idx="113">
                  <c:v>3.3900001E7</c:v>
                </c:pt>
                <c:pt idx="114">
                  <c:v>3.4200001E7</c:v>
                </c:pt>
                <c:pt idx="115">
                  <c:v>3.4500001E7</c:v>
                </c:pt>
                <c:pt idx="116">
                  <c:v>3.4800001E7</c:v>
                </c:pt>
                <c:pt idx="117">
                  <c:v>3.5100001E7</c:v>
                </c:pt>
                <c:pt idx="118">
                  <c:v>3.5400001E7</c:v>
                </c:pt>
                <c:pt idx="119">
                  <c:v>3.5700001E7</c:v>
                </c:pt>
                <c:pt idx="120">
                  <c:v>3.6000001E7</c:v>
                </c:pt>
                <c:pt idx="121">
                  <c:v>3.6300001E7</c:v>
                </c:pt>
                <c:pt idx="122">
                  <c:v>3.6600001E7</c:v>
                </c:pt>
                <c:pt idx="123">
                  <c:v>3.6900001E7</c:v>
                </c:pt>
                <c:pt idx="124">
                  <c:v>3.7200001E7</c:v>
                </c:pt>
                <c:pt idx="125">
                  <c:v>3.7500001E7</c:v>
                </c:pt>
                <c:pt idx="126">
                  <c:v>3.7800001E7</c:v>
                </c:pt>
                <c:pt idx="127">
                  <c:v>3.8100001E7</c:v>
                </c:pt>
                <c:pt idx="128">
                  <c:v>3.8400001E7</c:v>
                </c:pt>
                <c:pt idx="129">
                  <c:v>3.8700001E7</c:v>
                </c:pt>
                <c:pt idx="130">
                  <c:v>3.9000001E7</c:v>
                </c:pt>
                <c:pt idx="131">
                  <c:v>3.9300001E7</c:v>
                </c:pt>
                <c:pt idx="132">
                  <c:v>3.9600001E7</c:v>
                </c:pt>
                <c:pt idx="133">
                  <c:v>3.9900001E7</c:v>
                </c:pt>
                <c:pt idx="134">
                  <c:v>4.0200001E7</c:v>
                </c:pt>
                <c:pt idx="135">
                  <c:v>4.0500001E7</c:v>
                </c:pt>
                <c:pt idx="136">
                  <c:v>4.0800001E7</c:v>
                </c:pt>
                <c:pt idx="137">
                  <c:v>4.1100001E7</c:v>
                </c:pt>
                <c:pt idx="138">
                  <c:v>4.1400001E7</c:v>
                </c:pt>
                <c:pt idx="139">
                  <c:v>4.1700001E7</c:v>
                </c:pt>
                <c:pt idx="140">
                  <c:v>4.2000001E7</c:v>
                </c:pt>
                <c:pt idx="141">
                  <c:v>4.2300001E7</c:v>
                </c:pt>
                <c:pt idx="142">
                  <c:v>4.2600001E7</c:v>
                </c:pt>
                <c:pt idx="143">
                  <c:v>4.2900001E7</c:v>
                </c:pt>
                <c:pt idx="144">
                  <c:v>4.3200001E7</c:v>
                </c:pt>
                <c:pt idx="145">
                  <c:v>4.3500001E7</c:v>
                </c:pt>
                <c:pt idx="146">
                  <c:v>4.3800001E7</c:v>
                </c:pt>
                <c:pt idx="147">
                  <c:v>4.4100001E7</c:v>
                </c:pt>
                <c:pt idx="148">
                  <c:v>4.4400001E7</c:v>
                </c:pt>
                <c:pt idx="149">
                  <c:v>4.4700001E7</c:v>
                </c:pt>
                <c:pt idx="150">
                  <c:v>4.5000001E7</c:v>
                </c:pt>
                <c:pt idx="151">
                  <c:v>4.5300001E7</c:v>
                </c:pt>
                <c:pt idx="152">
                  <c:v>4.5600001E7</c:v>
                </c:pt>
                <c:pt idx="153">
                  <c:v>4.5900001E7</c:v>
                </c:pt>
                <c:pt idx="154">
                  <c:v>4.6200001E7</c:v>
                </c:pt>
                <c:pt idx="155">
                  <c:v>4.6500001E7</c:v>
                </c:pt>
                <c:pt idx="156">
                  <c:v>4.6800001E7</c:v>
                </c:pt>
                <c:pt idx="157">
                  <c:v>4.7100001E7</c:v>
                </c:pt>
                <c:pt idx="158">
                  <c:v>4.7400001E7</c:v>
                </c:pt>
                <c:pt idx="159">
                  <c:v>4.7700001E7</c:v>
                </c:pt>
                <c:pt idx="160">
                  <c:v>4.8000001E7</c:v>
                </c:pt>
                <c:pt idx="161">
                  <c:v>4.8300001E7</c:v>
                </c:pt>
                <c:pt idx="162">
                  <c:v>4.8600001E7</c:v>
                </c:pt>
                <c:pt idx="163">
                  <c:v>4.8900001E7</c:v>
                </c:pt>
                <c:pt idx="164">
                  <c:v>4.9200001E7</c:v>
                </c:pt>
                <c:pt idx="165">
                  <c:v>4.9500001E7</c:v>
                </c:pt>
                <c:pt idx="166">
                  <c:v>4.9800001E7</c:v>
                </c:pt>
                <c:pt idx="167">
                  <c:v>5.0100001E7</c:v>
                </c:pt>
                <c:pt idx="168">
                  <c:v>5.0400001E7</c:v>
                </c:pt>
                <c:pt idx="169">
                  <c:v>5.0700001E7</c:v>
                </c:pt>
                <c:pt idx="170">
                  <c:v>5.1000001E7</c:v>
                </c:pt>
                <c:pt idx="171">
                  <c:v>5.1300001E7</c:v>
                </c:pt>
                <c:pt idx="172">
                  <c:v>5.1600001E7</c:v>
                </c:pt>
                <c:pt idx="173">
                  <c:v>5.1900001E7</c:v>
                </c:pt>
                <c:pt idx="174">
                  <c:v>5.2200001E7</c:v>
                </c:pt>
                <c:pt idx="175">
                  <c:v>5.2500001E7</c:v>
                </c:pt>
                <c:pt idx="176">
                  <c:v>5.2800001E7</c:v>
                </c:pt>
                <c:pt idx="177">
                  <c:v>5.3100001E7</c:v>
                </c:pt>
                <c:pt idx="178">
                  <c:v>5.3400001E7</c:v>
                </c:pt>
                <c:pt idx="179">
                  <c:v>5.3700001E7</c:v>
                </c:pt>
                <c:pt idx="180">
                  <c:v>5.4000001E7</c:v>
                </c:pt>
                <c:pt idx="181">
                  <c:v>5.4300001E7</c:v>
                </c:pt>
                <c:pt idx="182">
                  <c:v>5.4600001E7</c:v>
                </c:pt>
                <c:pt idx="183">
                  <c:v>5.4900001E7</c:v>
                </c:pt>
                <c:pt idx="184">
                  <c:v>5.5200001E7</c:v>
                </c:pt>
                <c:pt idx="185">
                  <c:v>5.5500001E7</c:v>
                </c:pt>
                <c:pt idx="186">
                  <c:v>5.5800001E7</c:v>
                </c:pt>
                <c:pt idx="187">
                  <c:v>5.6100001E7</c:v>
                </c:pt>
                <c:pt idx="188">
                  <c:v>5.6400001E7</c:v>
                </c:pt>
                <c:pt idx="189">
                  <c:v>5.6700001E7</c:v>
                </c:pt>
                <c:pt idx="190">
                  <c:v>5.7000001E7</c:v>
                </c:pt>
                <c:pt idx="191">
                  <c:v>5.7300001E7</c:v>
                </c:pt>
                <c:pt idx="192">
                  <c:v>5.7600001E7</c:v>
                </c:pt>
                <c:pt idx="193">
                  <c:v>5.7900001E7</c:v>
                </c:pt>
                <c:pt idx="194">
                  <c:v>5.8200001E7</c:v>
                </c:pt>
                <c:pt idx="195">
                  <c:v>5.8500001E7</c:v>
                </c:pt>
                <c:pt idx="196">
                  <c:v>5.8800001E7</c:v>
                </c:pt>
                <c:pt idx="197">
                  <c:v>5.9100001E7</c:v>
                </c:pt>
                <c:pt idx="198">
                  <c:v>5.9400001E7</c:v>
                </c:pt>
                <c:pt idx="199">
                  <c:v>5.9700001E7</c:v>
                </c:pt>
                <c:pt idx="200">
                  <c:v>6.0000001E7</c:v>
                </c:pt>
                <c:pt idx="201">
                  <c:v>6.0300001E7</c:v>
                </c:pt>
                <c:pt idx="202">
                  <c:v>6.0600001E7</c:v>
                </c:pt>
                <c:pt idx="203">
                  <c:v>6.0900001E7</c:v>
                </c:pt>
                <c:pt idx="204">
                  <c:v>6.1200001E7</c:v>
                </c:pt>
                <c:pt idx="205">
                  <c:v>6.1500001E7</c:v>
                </c:pt>
                <c:pt idx="206">
                  <c:v>6.1800001E7</c:v>
                </c:pt>
                <c:pt idx="207">
                  <c:v>6.2100001E7</c:v>
                </c:pt>
                <c:pt idx="208">
                  <c:v>6.2400001E7</c:v>
                </c:pt>
                <c:pt idx="209">
                  <c:v>6.2700001E7</c:v>
                </c:pt>
                <c:pt idx="210">
                  <c:v>6.3000001E7</c:v>
                </c:pt>
                <c:pt idx="211">
                  <c:v>6.3300001E7</c:v>
                </c:pt>
                <c:pt idx="212">
                  <c:v>6.3600001E7</c:v>
                </c:pt>
                <c:pt idx="213">
                  <c:v>6.3900001E7</c:v>
                </c:pt>
                <c:pt idx="214">
                  <c:v>6.4200001E7</c:v>
                </c:pt>
                <c:pt idx="215">
                  <c:v>6.4500001E7</c:v>
                </c:pt>
                <c:pt idx="216">
                  <c:v>6.4800001E7</c:v>
                </c:pt>
                <c:pt idx="217">
                  <c:v>6.5100001E7</c:v>
                </c:pt>
                <c:pt idx="218">
                  <c:v>6.5400001E7</c:v>
                </c:pt>
                <c:pt idx="219">
                  <c:v>6.5700001E7</c:v>
                </c:pt>
                <c:pt idx="220">
                  <c:v>6.6000001E7</c:v>
                </c:pt>
                <c:pt idx="221">
                  <c:v>6.6300001E7</c:v>
                </c:pt>
                <c:pt idx="222">
                  <c:v>6.6600001E7</c:v>
                </c:pt>
                <c:pt idx="223">
                  <c:v>6.6900001E7</c:v>
                </c:pt>
                <c:pt idx="224">
                  <c:v>6.7200001E7</c:v>
                </c:pt>
                <c:pt idx="225">
                  <c:v>6.7500001E7</c:v>
                </c:pt>
                <c:pt idx="226">
                  <c:v>6.7800001E7</c:v>
                </c:pt>
                <c:pt idx="227">
                  <c:v>6.8100001E7</c:v>
                </c:pt>
                <c:pt idx="228">
                  <c:v>6.8400001E7</c:v>
                </c:pt>
                <c:pt idx="229">
                  <c:v>6.8700001E7</c:v>
                </c:pt>
                <c:pt idx="230">
                  <c:v>6.9000001E7</c:v>
                </c:pt>
                <c:pt idx="231">
                  <c:v>6.9300001E7</c:v>
                </c:pt>
                <c:pt idx="232">
                  <c:v>6.9600001E7</c:v>
                </c:pt>
                <c:pt idx="233">
                  <c:v>6.9900001E7</c:v>
                </c:pt>
                <c:pt idx="234">
                  <c:v>7.0200001E7</c:v>
                </c:pt>
                <c:pt idx="235">
                  <c:v>7.0500001E7</c:v>
                </c:pt>
                <c:pt idx="236">
                  <c:v>7.0800001E7</c:v>
                </c:pt>
                <c:pt idx="237">
                  <c:v>7.1100001E7</c:v>
                </c:pt>
                <c:pt idx="238">
                  <c:v>7.1400001E7</c:v>
                </c:pt>
                <c:pt idx="239">
                  <c:v>7.1700001E7</c:v>
                </c:pt>
                <c:pt idx="240">
                  <c:v>7.2000001E7</c:v>
                </c:pt>
                <c:pt idx="241">
                  <c:v>7.2300001E7</c:v>
                </c:pt>
                <c:pt idx="242">
                  <c:v>7.2600001E7</c:v>
                </c:pt>
                <c:pt idx="243">
                  <c:v>7.2900001E7</c:v>
                </c:pt>
                <c:pt idx="244">
                  <c:v>7.3200001E7</c:v>
                </c:pt>
                <c:pt idx="245">
                  <c:v>7.3500001E7</c:v>
                </c:pt>
                <c:pt idx="246">
                  <c:v>7.3800001E7</c:v>
                </c:pt>
                <c:pt idx="247">
                  <c:v>7.4100001E7</c:v>
                </c:pt>
                <c:pt idx="248">
                  <c:v>7.4400001E7</c:v>
                </c:pt>
                <c:pt idx="249">
                  <c:v>7.4700001E7</c:v>
                </c:pt>
                <c:pt idx="250">
                  <c:v>7.5000001E7</c:v>
                </c:pt>
                <c:pt idx="251">
                  <c:v>7.5300001E7</c:v>
                </c:pt>
                <c:pt idx="252">
                  <c:v>7.5600001E7</c:v>
                </c:pt>
                <c:pt idx="253">
                  <c:v>7.5900001E7</c:v>
                </c:pt>
                <c:pt idx="254">
                  <c:v>7.6200001E7</c:v>
                </c:pt>
                <c:pt idx="255">
                  <c:v>7.6500001E7</c:v>
                </c:pt>
                <c:pt idx="256">
                  <c:v>7.6800001E7</c:v>
                </c:pt>
                <c:pt idx="257">
                  <c:v>7.7100001E7</c:v>
                </c:pt>
                <c:pt idx="258">
                  <c:v>7.7400001E7</c:v>
                </c:pt>
                <c:pt idx="259">
                  <c:v>7.7700001E7</c:v>
                </c:pt>
                <c:pt idx="260">
                  <c:v>7.8000001E7</c:v>
                </c:pt>
                <c:pt idx="261">
                  <c:v>7.8300001E7</c:v>
                </c:pt>
                <c:pt idx="262">
                  <c:v>7.8600001E7</c:v>
                </c:pt>
                <c:pt idx="263">
                  <c:v>7.8900001E7</c:v>
                </c:pt>
                <c:pt idx="264">
                  <c:v>7.9200001E7</c:v>
                </c:pt>
                <c:pt idx="265">
                  <c:v>7.9500001E7</c:v>
                </c:pt>
                <c:pt idx="266">
                  <c:v>7.9800001E7</c:v>
                </c:pt>
                <c:pt idx="267">
                  <c:v>8.0100001E7</c:v>
                </c:pt>
                <c:pt idx="268">
                  <c:v>8.0400001E7</c:v>
                </c:pt>
                <c:pt idx="269">
                  <c:v>8.0700001E7</c:v>
                </c:pt>
                <c:pt idx="270">
                  <c:v>8.1000001E7</c:v>
                </c:pt>
                <c:pt idx="271">
                  <c:v>8.1300001E7</c:v>
                </c:pt>
                <c:pt idx="272">
                  <c:v>8.1600001E7</c:v>
                </c:pt>
                <c:pt idx="273">
                  <c:v>8.1900001E7</c:v>
                </c:pt>
                <c:pt idx="274">
                  <c:v>8.2200001E7</c:v>
                </c:pt>
                <c:pt idx="275">
                  <c:v>8.2500001E7</c:v>
                </c:pt>
                <c:pt idx="276">
                  <c:v>8.2800001E7</c:v>
                </c:pt>
                <c:pt idx="277">
                  <c:v>8.3100001E7</c:v>
                </c:pt>
                <c:pt idx="278">
                  <c:v>8.3400001E7</c:v>
                </c:pt>
                <c:pt idx="279">
                  <c:v>8.3700001E7</c:v>
                </c:pt>
                <c:pt idx="280">
                  <c:v>8.4000001E7</c:v>
                </c:pt>
                <c:pt idx="281">
                  <c:v>8.4300001E7</c:v>
                </c:pt>
                <c:pt idx="282">
                  <c:v>8.4600001E7</c:v>
                </c:pt>
                <c:pt idx="283">
                  <c:v>8.4900001E7</c:v>
                </c:pt>
                <c:pt idx="284">
                  <c:v>8.5200001E7</c:v>
                </c:pt>
                <c:pt idx="285">
                  <c:v>8.5500001E7</c:v>
                </c:pt>
                <c:pt idx="286">
                  <c:v>8.5800001E7</c:v>
                </c:pt>
                <c:pt idx="287">
                  <c:v>8.6100001E7</c:v>
                </c:pt>
                <c:pt idx="288">
                  <c:v>8.6400001E7</c:v>
                </c:pt>
                <c:pt idx="289">
                  <c:v>8.6700001E7</c:v>
                </c:pt>
                <c:pt idx="290">
                  <c:v>8.7000001E7</c:v>
                </c:pt>
                <c:pt idx="291">
                  <c:v>8.7300001E7</c:v>
                </c:pt>
                <c:pt idx="292">
                  <c:v>8.7600001E7</c:v>
                </c:pt>
                <c:pt idx="293">
                  <c:v>8.7900001E7</c:v>
                </c:pt>
                <c:pt idx="294">
                  <c:v>8.8200001E7</c:v>
                </c:pt>
                <c:pt idx="295">
                  <c:v>8.8500001E7</c:v>
                </c:pt>
                <c:pt idx="296">
                  <c:v>8.8800001E7</c:v>
                </c:pt>
                <c:pt idx="297">
                  <c:v>8.9100001E7</c:v>
                </c:pt>
                <c:pt idx="298">
                  <c:v>8.9400001E7</c:v>
                </c:pt>
                <c:pt idx="299">
                  <c:v>8.9700001E7</c:v>
                </c:pt>
                <c:pt idx="300">
                  <c:v>9.0000001E7</c:v>
                </c:pt>
                <c:pt idx="301">
                  <c:v>9.0300001E7</c:v>
                </c:pt>
                <c:pt idx="302">
                  <c:v>9.0600001E7</c:v>
                </c:pt>
                <c:pt idx="303">
                  <c:v>9.0900001E7</c:v>
                </c:pt>
                <c:pt idx="304">
                  <c:v>9.1200001E7</c:v>
                </c:pt>
                <c:pt idx="305">
                  <c:v>9.1500001E7</c:v>
                </c:pt>
                <c:pt idx="306">
                  <c:v>9.1800001E7</c:v>
                </c:pt>
                <c:pt idx="307">
                  <c:v>9.2100001E7</c:v>
                </c:pt>
                <c:pt idx="308">
                  <c:v>9.2400001E7</c:v>
                </c:pt>
                <c:pt idx="309">
                  <c:v>9.2700001E7</c:v>
                </c:pt>
                <c:pt idx="310">
                  <c:v>9.3000001E7</c:v>
                </c:pt>
                <c:pt idx="311">
                  <c:v>9.3300001E7</c:v>
                </c:pt>
                <c:pt idx="312">
                  <c:v>9.3600001E7</c:v>
                </c:pt>
                <c:pt idx="313">
                  <c:v>9.3900001E7</c:v>
                </c:pt>
                <c:pt idx="314">
                  <c:v>9.4200001E7</c:v>
                </c:pt>
                <c:pt idx="315">
                  <c:v>9.4500001E7</c:v>
                </c:pt>
                <c:pt idx="316">
                  <c:v>9.4800001E7</c:v>
                </c:pt>
                <c:pt idx="317">
                  <c:v>9.5100001E7</c:v>
                </c:pt>
                <c:pt idx="318">
                  <c:v>9.5400001E7</c:v>
                </c:pt>
                <c:pt idx="319">
                  <c:v>9.5700001E7</c:v>
                </c:pt>
                <c:pt idx="320">
                  <c:v>9.6000001E7</c:v>
                </c:pt>
                <c:pt idx="321">
                  <c:v>9.6300001E7</c:v>
                </c:pt>
                <c:pt idx="322">
                  <c:v>9.6600001E7</c:v>
                </c:pt>
                <c:pt idx="323">
                  <c:v>9.6900001E7</c:v>
                </c:pt>
                <c:pt idx="324">
                  <c:v>9.7200001E7</c:v>
                </c:pt>
                <c:pt idx="325">
                  <c:v>9.7500001E7</c:v>
                </c:pt>
                <c:pt idx="326">
                  <c:v>9.7800001E7</c:v>
                </c:pt>
                <c:pt idx="327">
                  <c:v>9.8100001E7</c:v>
                </c:pt>
                <c:pt idx="328">
                  <c:v>9.8400001E7</c:v>
                </c:pt>
                <c:pt idx="329">
                  <c:v>9.8700001E7</c:v>
                </c:pt>
                <c:pt idx="330">
                  <c:v>9.9000001E7</c:v>
                </c:pt>
                <c:pt idx="331">
                  <c:v>9.9300001E7</c:v>
                </c:pt>
                <c:pt idx="332">
                  <c:v>9.9600001E7</c:v>
                </c:pt>
                <c:pt idx="333">
                  <c:v>9.9900001E7</c:v>
                </c:pt>
                <c:pt idx="334">
                  <c:v>1.00200001E8</c:v>
                </c:pt>
                <c:pt idx="335">
                  <c:v>1.00500001E8</c:v>
                </c:pt>
                <c:pt idx="336">
                  <c:v>1.00800001E8</c:v>
                </c:pt>
                <c:pt idx="337">
                  <c:v>1.01100001E8</c:v>
                </c:pt>
                <c:pt idx="338">
                  <c:v>1.01400001E8</c:v>
                </c:pt>
                <c:pt idx="339">
                  <c:v>1.01700001E8</c:v>
                </c:pt>
                <c:pt idx="340">
                  <c:v>1.02000001E8</c:v>
                </c:pt>
                <c:pt idx="341">
                  <c:v>1.02300001E8</c:v>
                </c:pt>
                <c:pt idx="342">
                  <c:v>1.02600001E8</c:v>
                </c:pt>
                <c:pt idx="343">
                  <c:v>1.02900001E8</c:v>
                </c:pt>
                <c:pt idx="344">
                  <c:v>1.03200001E8</c:v>
                </c:pt>
                <c:pt idx="345">
                  <c:v>1.03500001E8</c:v>
                </c:pt>
                <c:pt idx="346">
                  <c:v>1.03800001E8</c:v>
                </c:pt>
                <c:pt idx="347">
                  <c:v>1.04100001E8</c:v>
                </c:pt>
                <c:pt idx="348">
                  <c:v>1.04400001E8</c:v>
                </c:pt>
                <c:pt idx="349">
                  <c:v>1.04700001E8</c:v>
                </c:pt>
                <c:pt idx="350">
                  <c:v>1.05000001E8</c:v>
                </c:pt>
                <c:pt idx="351">
                  <c:v>1.05300001E8</c:v>
                </c:pt>
                <c:pt idx="352">
                  <c:v>1.05600001E8</c:v>
                </c:pt>
                <c:pt idx="353">
                  <c:v>1.05900001E8</c:v>
                </c:pt>
                <c:pt idx="354">
                  <c:v>1.06200001E8</c:v>
                </c:pt>
                <c:pt idx="355">
                  <c:v>1.06500001E8</c:v>
                </c:pt>
                <c:pt idx="356">
                  <c:v>1.06800001E8</c:v>
                </c:pt>
                <c:pt idx="357">
                  <c:v>1.07100001E8</c:v>
                </c:pt>
                <c:pt idx="358">
                  <c:v>1.07400001E8</c:v>
                </c:pt>
                <c:pt idx="359">
                  <c:v>1.07700001E8</c:v>
                </c:pt>
                <c:pt idx="360">
                  <c:v>1.08000001E8</c:v>
                </c:pt>
                <c:pt idx="361">
                  <c:v>1.08300001E8</c:v>
                </c:pt>
                <c:pt idx="362">
                  <c:v>1.08600001E8</c:v>
                </c:pt>
              </c:numCache>
            </c:numRef>
          </c:xVal>
          <c:yVal>
            <c:numRef>
              <c:f>'report (1).csv'!$C$1454:$C$1816</c:f>
              <c:numCache>
                <c:formatCode>General</c:formatCode>
                <c:ptCount val="363"/>
                <c:pt idx="0">
                  <c:v>0.16367</c:v>
                </c:pt>
                <c:pt idx="1">
                  <c:v>0.18698</c:v>
                </c:pt>
                <c:pt idx="2">
                  <c:v>0.2442</c:v>
                </c:pt>
                <c:pt idx="3">
                  <c:v>0.25423</c:v>
                </c:pt>
                <c:pt idx="4">
                  <c:v>0.26869</c:v>
                </c:pt>
                <c:pt idx="5">
                  <c:v>0.26378</c:v>
                </c:pt>
                <c:pt idx="6">
                  <c:v>0.26685</c:v>
                </c:pt>
                <c:pt idx="7">
                  <c:v>0.26802</c:v>
                </c:pt>
                <c:pt idx="8">
                  <c:v>0.26878</c:v>
                </c:pt>
                <c:pt idx="9">
                  <c:v>0.26806</c:v>
                </c:pt>
                <c:pt idx="10">
                  <c:v>0.26613</c:v>
                </c:pt>
                <c:pt idx="11">
                  <c:v>0.26759</c:v>
                </c:pt>
                <c:pt idx="12">
                  <c:v>0.26885</c:v>
                </c:pt>
                <c:pt idx="13">
                  <c:v>0.27258</c:v>
                </c:pt>
                <c:pt idx="14">
                  <c:v>0.26971</c:v>
                </c:pt>
                <c:pt idx="15">
                  <c:v>0.27001</c:v>
                </c:pt>
                <c:pt idx="16">
                  <c:v>0.27106</c:v>
                </c:pt>
                <c:pt idx="17">
                  <c:v>0.27331</c:v>
                </c:pt>
                <c:pt idx="18">
                  <c:v>0.27239</c:v>
                </c:pt>
                <c:pt idx="19">
                  <c:v>0.27212</c:v>
                </c:pt>
                <c:pt idx="20">
                  <c:v>0.27196</c:v>
                </c:pt>
                <c:pt idx="21">
                  <c:v>0.27536</c:v>
                </c:pt>
                <c:pt idx="22">
                  <c:v>0.27339</c:v>
                </c:pt>
                <c:pt idx="23">
                  <c:v>0.27735</c:v>
                </c:pt>
                <c:pt idx="24">
                  <c:v>0.27878</c:v>
                </c:pt>
                <c:pt idx="25">
                  <c:v>0.27587</c:v>
                </c:pt>
                <c:pt idx="26">
                  <c:v>0.27553</c:v>
                </c:pt>
                <c:pt idx="27">
                  <c:v>0.27604</c:v>
                </c:pt>
                <c:pt idx="28">
                  <c:v>0.27856</c:v>
                </c:pt>
                <c:pt idx="29">
                  <c:v>0.27745</c:v>
                </c:pt>
                <c:pt idx="30">
                  <c:v>0.27846</c:v>
                </c:pt>
                <c:pt idx="31">
                  <c:v>0.28048</c:v>
                </c:pt>
                <c:pt idx="32">
                  <c:v>0.28093</c:v>
                </c:pt>
                <c:pt idx="33">
                  <c:v>0.28005</c:v>
                </c:pt>
                <c:pt idx="34">
                  <c:v>0.28079</c:v>
                </c:pt>
                <c:pt idx="35">
                  <c:v>0.28651</c:v>
                </c:pt>
                <c:pt idx="36">
                  <c:v>0.2869</c:v>
                </c:pt>
                <c:pt idx="37">
                  <c:v>0.28658</c:v>
                </c:pt>
                <c:pt idx="38">
                  <c:v>0.28788</c:v>
                </c:pt>
                <c:pt idx="39">
                  <c:v>0.28305</c:v>
                </c:pt>
                <c:pt idx="40">
                  <c:v>0.28462</c:v>
                </c:pt>
                <c:pt idx="41">
                  <c:v>0.28871</c:v>
                </c:pt>
                <c:pt idx="42">
                  <c:v>0.28069</c:v>
                </c:pt>
                <c:pt idx="43">
                  <c:v>0.28352</c:v>
                </c:pt>
                <c:pt idx="44">
                  <c:v>0.28334</c:v>
                </c:pt>
                <c:pt idx="45">
                  <c:v>0.29184</c:v>
                </c:pt>
                <c:pt idx="46">
                  <c:v>0.28494</c:v>
                </c:pt>
                <c:pt idx="47">
                  <c:v>0.29415</c:v>
                </c:pt>
                <c:pt idx="48">
                  <c:v>0.28737</c:v>
                </c:pt>
                <c:pt idx="49">
                  <c:v>0.28714</c:v>
                </c:pt>
                <c:pt idx="50">
                  <c:v>0.28086</c:v>
                </c:pt>
                <c:pt idx="51">
                  <c:v>0.28397</c:v>
                </c:pt>
                <c:pt idx="52">
                  <c:v>0.28356</c:v>
                </c:pt>
                <c:pt idx="53">
                  <c:v>0.28197</c:v>
                </c:pt>
                <c:pt idx="54">
                  <c:v>0.28252</c:v>
                </c:pt>
                <c:pt idx="55">
                  <c:v>0.2858</c:v>
                </c:pt>
                <c:pt idx="56">
                  <c:v>0.2838</c:v>
                </c:pt>
                <c:pt idx="57">
                  <c:v>0.28257</c:v>
                </c:pt>
                <c:pt idx="58">
                  <c:v>0.28482</c:v>
                </c:pt>
                <c:pt idx="59">
                  <c:v>0.28602</c:v>
                </c:pt>
                <c:pt idx="60">
                  <c:v>0.28604</c:v>
                </c:pt>
                <c:pt idx="61">
                  <c:v>0.28283</c:v>
                </c:pt>
                <c:pt idx="62">
                  <c:v>0.28334</c:v>
                </c:pt>
                <c:pt idx="63">
                  <c:v>0.28464</c:v>
                </c:pt>
                <c:pt idx="64">
                  <c:v>0.28442</c:v>
                </c:pt>
                <c:pt idx="65">
                  <c:v>0.28377</c:v>
                </c:pt>
                <c:pt idx="66">
                  <c:v>0.2866</c:v>
                </c:pt>
                <c:pt idx="67">
                  <c:v>0.28383</c:v>
                </c:pt>
                <c:pt idx="68">
                  <c:v>0.28481</c:v>
                </c:pt>
                <c:pt idx="69">
                  <c:v>0.28658</c:v>
                </c:pt>
                <c:pt idx="70">
                  <c:v>0.28625</c:v>
                </c:pt>
                <c:pt idx="71">
                  <c:v>0.28377</c:v>
                </c:pt>
                <c:pt idx="72">
                  <c:v>0.28569</c:v>
                </c:pt>
                <c:pt idx="73">
                  <c:v>0.28362</c:v>
                </c:pt>
                <c:pt idx="74">
                  <c:v>0.28293</c:v>
                </c:pt>
                <c:pt idx="75">
                  <c:v>0.28517</c:v>
                </c:pt>
                <c:pt idx="76">
                  <c:v>0.28707</c:v>
                </c:pt>
                <c:pt idx="77">
                  <c:v>0.28365</c:v>
                </c:pt>
                <c:pt idx="78">
                  <c:v>0.28605</c:v>
                </c:pt>
                <c:pt idx="79">
                  <c:v>0.28712</c:v>
                </c:pt>
                <c:pt idx="80">
                  <c:v>0.28748</c:v>
                </c:pt>
                <c:pt idx="81">
                  <c:v>0.28435</c:v>
                </c:pt>
                <c:pt idx="82">
                  <c:v>0.2864</c:v>
                </c:pt>
                <c:pt idx="83">
                  <c:v>0.2874</c:v>
                </c:pt>
                <c:pt idx="84">
                  <c:v>0.2858</c:v>
                </c:pt>
                <c:pt idx="85">
                  <c:v>0.28578</c:v>
                </c:pt>
                <c:pt idx="86">
                  <c:v>0.29391</c:v>
                </c:pt>
                <c:pt idx="87">
                  <c:v>0.28847</c:v>
                </c:pt>
                <c:pt idx="88">
                  <c:v>0.28962</c:v>
                </c:pt>
                <c:pt idx="89">
                  <c:v>0.28854</c:v>
                </c:pt>
                <c:pt idx="90">
                  <c:v>0.2884</c:v>
                </c:pt>
                <c:pt idx="91">
                  <c:v>0.28889</c:v>
                </c:pt>
                <c:pt idx="92">
                  <c:v>0.28911</c:v>
                </c:pt>
                <c:pt idx="93">
                  <c:v>0.28704</c:v>
                </c:pt>
                <c:pt idx="94">
                  <c:v>0.28693</c:v>
                </c:pt>
                <c:pt idx="95">
                  <c:v>0.28578</c:v>
                </c:pt>
                <c:pt idx="96">
                  <c:v>0.28393</c:v>
                </c:pt>
                <c:pt idx="97">
                  <c:v>0.2863</c:v>
                </c:pt>
                <c:pt idx="98">
                  <c:v>0.28498</c:v>
                </c:pt>
                <c:pt idx="99">
                  <c:v>0.28796</c:v>
                </c:pt>
                <c:pt idx="100">
                  <c:v>0.29007</c:v>
                </c:pt>
                <c:pt idx="101">
                  <c:v>0.28716</c:v>
                </c:pt>
                <c:pt idx="102">
                  <c:v>0.28817</c:v>
                </c:pt>
                <c:pt idx="103">
                  <c:v>0.28974</c:v>
                </c:pt>
                <c:pt idx="104">
                  <c:v>0.28722</c:v>
                </c:pt>
                <c:pt idx="105">
                  <c:v>0.28879</c:v>
                </c:pt>
                <c:pt idx="106">
                  <c:v>0.28766</c:v>
                </c:pt>
                <c:pt idx="107">
                  <c:v>0.29102</c:v>
                </c:pt>
                <c:pt idx="108">
                  <c:v>0.28668</c:v>
                </c:pt>
                <c:pt idx="109">
                  <c:v>0.28554</c:v>
                </c:pt>
                <c:pt idx="110">
                  <c:v>0.28935</c:v>
                </c:pt>
                <c:pt idx="111">
                  <c:v>0.28942</c:v>
                </c:pt>
                <c:pt idx="112">
                  <c:v>0.28578</c:v>
                </c:pt>
                <c:pt idx="113">
                  <c:v>0.28982</c:v>
                </c:pt>
                <c:pt idx="114">
                  <c:v>0.28662</c:v>
                </c:pt>
                <c:pt idx="115">
                  <c:v>0.29142</c:v>
                </c:pt>
                <c:pt idx="116">
                  <c:v>0.28822</c:v>
                </c:pt>
                <c:pt idx="117">
                  <c:v>0.34169</c:v>
                </c:pt>
                <c:pt idx="118">
                  <c:v>0.28903</c:v>
                </c:pt>
                <c:pt idx="119">
                  <c:v>0.28802</c:v>
                </c:pt>
                <c:pt idx="120">
                  <c:v>0.28871</c:v>
                </c:pt>
                <c:pt idx="121">
                  <c:v>0.28704</c:v>
                </c:pt>
                <c:pt idx="122">
                  <c:v>0.29275</c:v>
                </c:pt>
                <c:pt idx="123">
                  <c:v>0.28931</c:v>
                </c:pt>
                <c:pt idx="124">
                  <c:v>0.28545</c:v>
                </c:pt>
                <c:pt idx="125">
                  <c:v>0.28691</c:v>
                </c:pt>
                <c:pt idx="126">
                  <c:v>0.28715</c:v>
                </c:pt>
                <c:pt idx="127">
                  <c:v>0.29016</c:v>
                </c:pt>
                <c:pt idx="128">
                  <c:v>0.28755</c:v>
                </c:pt>
                <c:pt idx="129">
                  <c:v>0.28896</c:v>
                </c:pt>
                <c:pt idx="130">
                  <c:v>0.28847</c:v>
                </c:pt>
                <c:pt idx="131">
                  <c:v>0.28927</c:v>
                </c:pt>
                <c:pt idx="132">
                  <c:v>0.28813</c:v>
                </c:pt>
                <c:pt idx="133">
                  <c:v>0.28782</c:v>
                </c:pt>
                <c:pt idx="134">
                  <c:v>0.28734</c:v>
                </c:pt>
                <c:pt idx="135">
                  <c:v>0.28865</c:v>
                </c:pt>
                <c:pt idx="136">
                  <c:v>0.28871</c:v>
                </c:pt>
                <c:pt idx="137">
                  <c:v>0.28862</c:v>
                </c:pt>
                <c:pt idx="138">
                  <c:v>0.28915</c:v>
                </c:pt>
                <c:pt idx="139">
                  <c:v>0.28925</c:v>
                </c:pt>
                <c:pt idx="140">
                  <c:v>0.29039</c:v>
                </c:pt>
                <c:pt idx="141">
                  <c:v>0.28918</c:v>
                </c:pt>
                <c:pt idx="142">
                  <c:v>0.38816</c:v>
                </c:pt>
                <c:pt idx="143">
                  <c:v>0.28916</c:v>
                </c:pt>
                <c:pt idx="144">
                  <c:v>0.28986</c:v>
                </c:pt>
                <c:pt idx="145">
                  <c:v>0.28908</c:v>
                </c:pt>
                <c:pt idx="146">
                  <c:v>0.28618</c:v>
                </c:pt>
                <c:pt idx="147">
                  <c:v>0.29141</c:v>
                </c:pt>
                <c:pt idx="148">
                  <c:v>0.28833</c:v>
                </c:pt>
                <c:pt idx="149">
                  <c:v>0.28723</c:v>
                </c:pt>
                <c:pt idx="150">
                  <c:v>0.29162</c:v>
                </c:pt>
                <c:pt idx="151">
                  <c:v>0.2902</c:v>
                </c:pt>
                <c:pt idx="152">
                  <c:v>0.2871</c:v>
                </c:pt>
                <c:pt idx="153">
                  <c:v>0.289</c:v>
                </c:pt>
                <c:pt idx="154">
                  <c:v>0.29144</c:v>
                </c:pt>
                <c:pt idx="155">
                  <c:v>0.29238</c:v>
                </c:pt>
                <c:pt idx="156">
                  <c:v>0.29208</c:v>
                </c:pt>
                <c:pt idx="157">
                  <c:v>0.29073</c:v>
                </c:pt>
                <c:pt idx="158">
                  <c:v>0.29261</c:v>
                </c:pt>
                <c:pt idx="159">
                  <c:v>0.28972</c:v>
                </c:pt>
                <c:pt idx="160">
                  <c:v>0.29158</c:v>
                </c:pt>
                <c:pt idx="161">
                  <c:v>0.31253</c:v>
                </c:pt>
                <c:pt idx="162">
                  <c:v>0.29029</c:v>
                </c:pt>
                <c:pt idx="163">
                  <c:v>0.29304</c:v>
                </c:pt>
                <c:pt idx="164">
                  <c:v>0.29152</c:v>
                </c:pt>
                <c:pt idx="165">
                  <c:v>0.28834</c:v>
                </c:pt>
                <c:pt idx="166">
                  <c:v>0.29093</c:v>
                </c:pt>
                <c:pt idx="167">
                  <c:v>0.29146</c:v>
                </c:pt>
                <c:pt idx="168">
                  <c:v>0.29147</c:v>
                </c:pt>
                <c:pt idx="169">
                  <c:v>0.28983</c:v>
                </c:pt>
                <c:pt idx="170">
                  <c:v>0.28877</c:v>
                </c:pt>
                <c:pt idx="171">
                  <c:v>0.28912</c:v>
                </c:pt>
                <c:pt idx="172">
                  <c:v>0.28825</c:v>
                </c:pt>
                <c:pt idx="173">
                  <c:v>0.29283</c:v>
                </c:pt>
                <c:pt idx="174">
                  <c:v>0.29067</c:v>
                </c:pt>
                <c:pt idx="175">
                  <c:v>0.29049</c:v>
                </c:pt>
                <c:pt idx="176">
                  <c:v>0.28851</c:v>
                </c:pt>
                <c:pt idx="177">
                  <c:v>0.2887</c:v>
                </c:pt>
                <c:pt idx="178">
                  <c:v>0.29102</c:v>
                </c:pt>
                <c:pt idx="179">
                  <c:v>0.28883</c:v>
                </c:pt>
                <c:pt idx="180">
                  <c:v>0.28811</c:v>
                </c:pt>
                <c:pt idx="181">
                  <c:v>0.28668</c:v>
                </c:pt>
                <c:pt idx="182">
                  <c:v>0.29255</c:v>
                </c:pt>
                <c:pt idx="183">
                  <c:v>0.29609</c:v>
                </c:pt>
                <c:pt idx="184">
                  <c:v>0.29141</c:v>
                </c:pt>
                <c:pt idx="185">
                  <c:v>0.29022</c:v>
                </c:pt>
                <c:pt idx="186">
                  <c:v>0.28792</c:v>
                </c:pt>
                <c:pt idx="187">
                  <c:v>0.29201</c:v>
                </c:pt>
                <c:pt idx="188">
                  <c:v>0.28933</c:v>
                </c:pt>
                <c:pt idx="189">
                  <c:v>0.28579</c:v>
                </c:pt>
                <c:pt idx="190">
                  <c:v>0.2901</c:v>
                </c:pt>
                <c:pt idx="191">
                  <c:v>0.29028</c:v>
                </c:pt>
                <c:pt idx="192">
                  <c:v>0.29158</c:v>
                </c:pt>
                <c:pt idx="193">
                  <c:v>0.28988</c:v>
                </c:pt>
                <c:pt idx="194">
                  <c:v>0.29036</c:v>
                </c:pt>
                <c:pt idx="195">
                  <c:v>0.2877</c:v>
                </c:pt>
                <c:pt idx="196">
                  <c:v>0.29166</c:v>
                </c:pt>
                <c:pt idx="197">
                  <c:v>0.31449</c:v>
                </c:pt>
                <c:pt idx="198">
                  <c:v>0.289</c:v>
                </c:pt>
                <c:pt idx="199">
                  <c:v>0.29047</c:v>
                </c:pt>
                <c:pt idx="200">
                  <c:v>0.29131</c:v>
                </c:pt>
                <c:pt idx="201">
                  <c:v>0.29313</c:v>
                </c:pt>
                <c:pt idx="202">
                  <c:v>0.29111</c:v>
                </c:pt>
                <c:pt idx="203">
                  <c:v>0.28928</c:v>
                </c:pt>
                <c:pt idx="204">
                  <c:v>0.29006</c:v>
                </c:pt>
                <c:pt idx="205">
                  <c:v>0.29783</c:v>
                </c:pt>
                <c:pt idx="206">
                  <c:v>0.29007</c:v>
                </c:pt>
                <c:pt idx="207">
                  <c:v>0.28902</c:v>
                </c:pt>
                <c:pt idx="208">
                  <c:v>0.29187</c:v>
                </c:pt>
                <c:pt idx="209">
                  <c:v>0.29054</c:v>
                </c:pt>
                <c:pt idx="210">
                  <c:v>0.29253</c:v>
                </c:pt>
                <c:pt idx="211">
                  <c:v>0.29202</c:v>
                </c:pt>
                <c:pt idx="212">
                  <c:v>0.29112</c:v>
                </c:pt>
                <c:pt idx="213">
                  <c:v>0.29012</c:v>
                </c:pt>
                <c:pt idx="214">
                  <c:v>0.29089</c:v>
                </c:pt>
                <c:pt idx="215">
                  <c:v>0.29098</c:v>
                </c:pt>
                <c:pt idx="216">
                  <c:v>0.29136</c:v>
                </c:pt>
                <c:pt idx="217">
                  <c:v>0.29154</c:v>
                </c:pt>
                <c:pt idx="218">
                  <c:v>0.2919</c:v>
                </c:pt>
                <c:pt idx="219">
                  <c:v>0.28979</c:v>
                </c:pt>
                <c:pt idx="220">
                  <c:v>0.29055</c:v>
                </c:pt>
                <c:pt idx="221">
                  <c:v>0.2889</c:v>
                </c:pt>
                <c:pt idx="222">
                  <c:v>0.29029</c:v>
                </c:pt>
                <c:pt idx="223">
                  <c:v>0.28836</c:v>
                </c:pt>
                <c:pt idx="224">
                  <c:v>0.29111</c:v>
                </c:pt>
                <c:pt idx="225">
                  <c:v>0.29097</c:v>
                </c:pt>
                <c:pt idx="226">
                  <c:v>0.29054</c:v>
                </c:pt>
                <c:pt idx="227">
                  <c:v>0.29786</c:v>
                </c:pt>
                <c:pt idx="228">
                  <c:v>0.3081</c:v>
                </c:pt>
                <c:pt idx="229">
                  <c:v>0.29328</c:v>
                </c:pt>
                <c:pt idx="230">
                  <c:v>0.28834</c:v>
                </c:pt>
                <c:pt idx="231">
                  <c:v>0.28922</c:v>
                </c:pt>
                <c:pt idx="232">
                  <c:v>0.29174</c:v>
                </c:pt>
                <c:pt idx="233">
                  <c:v>0.29294</c:v>
                </c:pt>
                <c:pt idx="234">
                  <c:v>0.29221</c:v>
                </c:pt>
                <c:pt idx="235">
                  <c:v>0.29247</c:v>
                </c:pt>
                <c:pt idx="236">
                  <c:v>0.28823</c:v>
                </c:pt>
                <c:pt idx="237">
                  <c:v>0.30811</c:v>
                </c:pt>
                <c:pt idx="238">
                  <c:v>0.2921</c:v>
                </c:pt>
                <c:pt idx="239">
                  <c:v>0.29127</c:v>
                </c:pt>
                <c:pt idx="240">
                  <c:v>0.29129</c:v>
                </c:pt>
                <c:pt idx="241">
                  <c:v>0.29066</c:v>
                </c:pt>
                <c:pt idx="242">
                  <c:v>0.29141</c:v>
                </c:pt>
                <c:pt idx="243">
                  <c:v>0.29072</c:v>
                </c:pt>
                <c:pt idx="244">
                  <c:v>0.29339</c:v>
                </c:pt>
                <c:pt idx="245">
                  <c:v>0.29446</c:v>
                </c:pt>
                <c:pt idx="246">
                  <c:v>0.28941</c:v>
                </c:pt>
                <c:pt idx="247">
                  <c:v>0.2912</c:v>
                </c:pt>
                <c:pt idx="248">
                  <c:v>0.29448</c:v>
                </c:pt>
                <c:pt idx="249">
                  <c:v>0.29241</c:v>
                </c:pt>
                <c:pt idx="250">
                  <c:v>0.29359</c:v>
                </c:pt>
                <c:pt idx="251">
                  <c:v>0.29649</c:v>
                </c:pt>
                <c:pt idx="252">
                  <c:v>0.29497</c:v>
                </c:pt>
                <c:pt idx="253">
                  <c:v>0.29368</c:v>
                </c:pt>
                <c:pt idx="254">
                  <c:v>0.29408</c:v>
                </c:pt>
                <c:pt idx="255">
                  <c:v>0.29528</c:v>
                </c:pt>
                <c:pt idx="256">
                  <c:v>0.29435</c:v>
                </c:pt>
                <c:pt idx="257">
                  <c:v>0.29171</c:v>
                </c:pt>
                <c:pt idx="258">
                  <c:v>0.28784</c:v>
                </c:pt>
                <c:pt idx="259">
                  <c:v>0.28986</c:v>
                </c:pt>
                <c:pt idx="260">
                  <c:v>0.28819</c:v>
                </c:pt>
                <c:pt idx="261">
                  <c:v>0.30829</c:v>
                </c:pt>
                <c:pt idx="262">
                  <c:v>0.29164</c:v>
                </c:pt>
                <c:pt idx="263">
                  <c:v>0.29364</c:v>
                </c:pt>
                <c:pt idx="264">
                  <c:v>0.29215</c:v>
                </c:pt>
                <c:pt idx="265">
                  <c:v>0.29432</c:v>
                </c:pt>
                <c:pt idx="266">
                  <c:v>0.29317</c:v>
                </c:pt>
                <c:pt idx="267">
                  <c:v>0.29134</c:v>
                </c:pt>
                <c:pt idx="268">
                  <c:v>0.29326</c:v>
                </c:pt>
                <c:pt idx="269">
                  <c:v>0.29341</c:v>
                </c:pt>
                <c:pt idx="270">
                  <c:v>0.29371</c:v>
                </c:pt>
                <c:pt idx="271">
                  <c:v>0.29268</c:v>
                </c:pt>
                <c:pt idx="272">
                  <c:v>0.29186</c:v>
                </c:pt>
                <c:pt idx="273">
                  <c:v>0.29191</c:v>
                </c:pt>
                <c:pt idx="274">
                  <c:v>0.29425</c:v>
                </c:pt>
                <c:pt idx="275">
                  <c:v>0.29489</c:v>
                </c:pt>
                <c:pt idx="276">
                  <c:v>0.29244</c:v>
                </c:pt>
                <c:pt idx="277">
                  <c:v>0.29219</c:v>
                </c:pt>
                <c:pt idx="278">
                  <c:v>0.29266</c:v>
                </c:pt>
                <c:pt idx="279">
                  <c:v>0.30185</c:v>
                </c:pt>
                <c:pt idx="280">
                  <c:v>0.29319</c:v>
                </c:pt>
                <c:pt idx="281">
                  <c:v>0.29617</c:v>
                </c:pt>
                <c:pt idx="282">
                  <c:v>0.2917</c:v>
                </c:pt>
                <c:pt idx="283">
                  <c:v>0.29503</c:v>
                </c:pt>
                <c:pt idx="284">
                  <c:v>0.29305</c:v>
                </c:pt>
                <c:pt idx="285">
                  <c:v>0.29974</c:v>
                </c:pt>
                <c:pt idx="286">
                  <c:v>0.2928</c:v>
                </c:pt>
                <c:pt idx="287">
                  <c:v>0.2907</c:v>
                </c:pt>
                <c:pt idx="288">
                  <c:v>0.29267</c:v>
                </c:pt>
                <c:pt idx="289">
                  <c:v>0.29514</c:v>
                </c:pt>
                <c:pt idx="290">
                  <c:v>0.29491</c:v>
                </c:pt>
                <c:pt idx="291">
                  <c:v>0.29245</c:v>
                </c:pt>
                <c:pt idx="292">
                  <c:v>0.29212</c:v>
                </c:pt>
                <c:pt idx="293">
                  <c:v>0.29039</c:v>
                </c:pt>
                <c:pt idx="294">
                  <c:v>0.29161</c:v>
                </c:pt>
                <c:pt idx="295">
                  <c:v>0.29384</c:v>
                </c:pt>
                <c:pt idx="296">
                  <c:v>0.29164</c:v>
                </c:pt>
                <c:pt idx="297">
                  <c:v>0.29484</c:v>
                </c:pt>
                <c:pt idx="298">
                  <c:v>0.29281</c:v>
                </c:pt>
                <c:pt idx="299">
                  <c:v>0.29115</c:v>
                </c:pt>
                <c:pt idx="300">
                  <c:v>0.29016</c:v>
                </c:pt>
                <c:pt idx="301">
                  <c:v>0.293</c:v>
                </c:pt>
                <c:pt idx="302">
                  <c:v>0.29248</c:v>
                </c:pt>
                <c:pt idx="303">
                  <c:v>0.29278</c:v>
                </c:pt>
                <c:pt idx="304">
                  <c:v>0.29486</c:v>
                </c:pt>
                <c:pt idx="305">
                  <c:v>0.29277</c:v>
                </c:pt>
                <c:pt idx="306">
                  <c:v>0.29287</c:v>
                </c:pt>
                <c:pt idx="307">
                  <c:v>0.29162</c:v>
                </c:pt>
                <c:pt idx="308">
                  <c:v>0.29223</c:v>
                </c:pt>
                <c:pt idx="309">
                  <c:v>0.29027</c:v>
                </c:pt>
                <c:pt idx="310">
                  <c:v>0.29387</c:v>
                </c:pt>
                <c:pt idx="311">
                  <c:v>0.29448</c:v>
                </c:pt>
                <c:pt idx="312">
                  <c:v>0.29361</c:v>
                </c:pt>
                <c:pt idx="313">
                  <c:v>0.292</c:v>
                </c:pt>
                <c:pt idx="314">
                  <c:v>0.39027</c:v>
                </c:pt>
                <c:pt idx="315">
                  <c:v>0.29297</c:v>
                </c:pt>
                <c:pt idx="316">
                  <c:v>0.29135</c:v>
                </c:pt>
                <c:pt idx="317">
                  <c:v>0.2911</c:v>
                </c:pt>
                <c:pt idx="318">
                  <c:v>0.29252</c:v>
                </c:pt>
                <c:pt idx="319">
                  <c:v>0.29427</c:v>
                </c:pt>
                <c:pt idx="320">
                  <c:v>0.29371</c:v>
                </c:pt>
                <c:pt idx="321">
                  <c:v>0.29358</c:v>
                </c:pt>
                <c:pt idx="322">
                  <c:v>0.29402</c:v>
                </c:pt>
                <c:pt idx="323">
                  <c:v>0.29647</c:v>
                </c:pt>
                <c:pt idx="324">
                  <c:v>0.2932</c:v>
                </c:pt>
                <c:pt idx="325">
                  <c:v>0.29199</c:v>
                </c:pt>
                <c:pt idx="326">
                  <c:v>0.2936</c:v>
                </c:pt>
                <c:pt idx="327">
                  <c:v>0.29147</c:v>
                </c:pt>
                <c:pt idx="328">
                  <c:v>0.18755</c:v>
                </c:pt>
                <c:pt idx="329">
                  <c:v>0.29388</c:v>
                </c:pt>
                <c:pt idx="330">
                  <c:v>0.29415</c:v>
                </c:pt>
                <c:pt idx="331">
                  <c:v>0.29341</c:v>
                </c:pt>
                <c:pt idx="332">
                  <c:v>0.2959</c:v>
                </c:pt>
                <c:pt idx="333">
                  <c:v>0.29518</c:v>
                </c:pt>
                <c:pt idx="334">
                  <c:v>0.2919</c:v>
                </c:pt>
                <c:pt idx="335">
                  <c:v>0.25227</c:v>
                </c:pt>
                <c:pt idx="336">
                  <c:v>0.29356</c:v>
                </c:pt>
                <c:pt idx="337">
                  <c:v>0.29443</c:v>
                </c:pt>
                <c:pt idx="338">
                  <c:v>0.29395</c:v>
                </c:pt>
                <c:pt idx="339">
                  <c:v>0.29373</c:v>
                </c:pt>
                <c:pt idx="340">
                  <c:v>0.29369</c:v>
                </c:pt>
                <c:pt idx="341">
                  <c:v>0.22011</c:v>
                </c:pt>
                <c:pt idx="342">
                  <c:v>0.29436</c:v>
                </c:pt>
                <c:pt idx="343">
                  <c:v>0.29531</c:v>
                </c:pt>
                <c:pt idx="344">
                  <c:v>0.29106</c:v>
                </c:pt>
                <c:pt idx="345">
                  <c:v>0.29516</c:v>
                </c:pt>
                <c:pt idx="346">
                  <c:v>0.29698</c:v>
                </c:pt>
                <c:pt idx="347">
                  <c:v>0.29435</c:v>
                </c:pt>
                <c:pt idx="348">
                  <c:v>0.29101</c:v>
                </c:pt>
                <c:pt idx="349">
                  <c:v>0.29605</c:v>
                </c:pt>
                <c:pt idx="350">
                  <c:v>0.29192</c:v>
                </c:pt>
                <c:pt idx="351">
                  <c:v>0.29741</c:v>
                </c:pt>
                <c:pt idx="352">
                  <c:v>0.30044</c:v>
                </c:pt>
                <c:pt idx="353">
                  <c:v>0.29513</c:v>
                </c:pt>
                <c:pt idx="354">
                  <c:v>0.29387</c:v>
                </c:pt>
                <c:pt idx="355">
                  <c:v>0.30173</c:v>
                </c:pt>
                <c:pt idx="356">
                  <c:v>0.29449</c:v>
                </c:pt>
                <c:pt idx="357">
                  <c:v>0.29476</c:v>
                </c:pt>
                <c:pt idx="358">
                  <c:v>0.29653</c:v>
                </c:pt>
                <c:pt idx="359">
                  <c:v>0.29489</c:v>
                </c:pt>
                <c:pt idx="360">
                  <c:v>0.29717</c:v>
                </c:pt>
                <c:pt idx="361">
                  <c:v>0.29507</c:v>
                </c:pt>
                <c:pt idx="362">
                  <c:v>0.29138</c:v>
                </c:pt>
              </c:numCache>
            </c:numRef>
          </c:yVal>
          <c:smooth val="0"/>
        </c:ser>
        <c:ser>
          <c:idx val="0"/>
          <c:order val="5"/>
          <c:tx>
            <c:strRef>
              <c:f>'report (1).csv'!$A$1817</c:f>
              <c:strCache>
                <c:ptCount val="1"/>
                <c:pt idx="0">
                  <c:v>6</c:v>
                </c:pt>
              </c:strCache>
            </c:strRef>
          </c:tx>
          <c:spPr>
            <a:ln w="28575">
              <a:noFill/>
            </a:ln>
          </c:spPr>
          <c:xVal>
            <c:numRef>
              <c:f>'report (1).csv'!$B$1817:$B$2178</c:f>
              <c:numCache>
                <c:formatCode>General</c:formatCode>
                <c:ptCount val="362"/>
                <c:pt idx="0">
                  <c:v>1.0</c:v>
                </c:pt>
                <c:pt idx="1">
                  <c:v>300001.0</c:v>
                </c:pt>
                <c:pt idx="2">
                  <c:v>600001.0</c:v>
                </c:pt>
                <c:pt idx="3">
                  <c:v>900001.0</c:v>
                </c:pt>
                <c:pt idx="4">
                  <c:v>1.200001E6</c:v>
                </c:pt>
                <c:pt idx="5">
                  <c:v>1.500001E6</c:v>
                </c:pt>
                <c:pt idx="6">
                  <c:v>1.800001E6</c:v>
                </c:pt>
                <c:pt idx="7">
                  <c:v>2.100001E6</c:v>
                </c:pt>
                <c:pt idx="8">
                  <c:v>2.400001E6</c:v>
                </c:pt>
                <c:pt idx="9">
                  <c:v>2.700001E6</c:v>
                </c:pt>
                <c:pt idx="10">
                  <c:v>3.000001E6</c:v>
                </c:pt>
                <c:pt idx="11">
                  <c:v>3.300001E6</c:v>
                </c:pt>
                <c:pt idx="12">
                  <c:v>3.600001E6</c:v>
                </c:pt>
                <c:pt idx="13">
                  <c:v>3.900001E6</c:v>
                </c:pt>
                <c:pt idx="14">
                  <c:v>4.200001E6</c:v>
                </c:pt>
                <c:pt idx="15">
                  <c:v>4.500001E6</c:v>
                </c:pt>
                <c:pt idx="16">
                  <c:v>4.800001E6</c:v>
                </c:pt>
                <c:pt idx="17">
                  <c:v>5.100001E6</c:v>
                </c:pt>
                <c:pt idx="18">
                  <c:v>5.400001E6</c:v>
                </c:pt>
                <c:pt idx="19">
                  <c:v>5.700001E6</c:v>
                </c:pt>
                <c:pt idx="20">
                  <c:v>6.000001E6</c:v>
                </c:pt>
                <c:pt idx="21">
                  <c:v>6.300001E6</c:v>
                </c:pt>
                <c:pt idx="22">
                  <c:v>6.600001E6</c:v>
                </c:pt>
                <c:pt idx="23">
                  <c:v>6.900001E6</c:v>
                </c:pt>
                <c:pt idx="24">
                  <c:v>7.200001E6</c:v>
                </c:pt>
                <c:pt idx="25">
                  <c:v>7.500001E6</c:v>
                </c:pt>
                <c:pt idx="26">
                  <c:v>7.800001E6</c:v>
                </c:pt>
                <c:pt idx="27">
                  <c:v>8.100001E6</c:v>
                </c:pt>
                <c:pt idx="28">
                  <c:v>8.400001E6</c:v>
                </c:pt>
                <c:pt idx="29">
                  <c:v>8.700001E6</c:v>
                </c:pt>
                <c:pt idx="30">
                  <c:v>9.000001E6</c:v>
                </c:pt>
                <c:pt idx="31">
                  <c:v>9.300001E6</c:v>
                </c:pt>
                <c:pt idx="32">
                  <c:v>9.600001E6</c:v>
                </c:pt>
                <c:pt idx="33">
                  <c:v>9.900001E6</c:v>
                </c:pt>
                <c:pt idx="34">
                  <c:v>1.0200001E7</c:v>
                </c:pt>
                <c:pt idx="35">
                  <c:v>1.0500001E7</c:v>
                </c:pt>
                <c:pt idx="36">
                  <c:v>1.0800001E7</c:v>
                </c:pt>
                <c:pt idx="37">
                  <c:v>1.1100001E7</c:v>
                </c:pt>
                <c:pt idx="38">
                  <c:v>1.1400001E7</c:v>
                </c:pt>
                <c:pt idx="39">
                  <c:v>1.1700001E7</c:v>
                </c:pt>
                <c:pt idx="40">
                  <c:v>1.2000001E7</c:v>
                </c:pt>
                <c:pt idx="41">
                  <c:v>1.2300001E7</c:v>
                </c:pt>
                <c:pt idx="42">
                  <c:v>1.2600001E7</c:v>
                </c:pt>
                <c:pt idx="43">
                  <c:v>1.2900001E7</c:v>
                </c:pt>
                <c:pt idx="44">
                  <c:v>1.3200001E7</c:v>
                </c:pt>
                <c:pt idx="45">
                  <c:v>1.3500001E7</c:v>
                </c:pt>
                <c:pt idx="46">
                  <c:v>1.3800001E7</c:v>
                </c:pt>
                <c:pt idx="47">
                  <c:v>1.4100001E7</c:v>
                </c:pt>
                <c:pt idx="48">
                  <c:v>1.4400001E7</c:v>
                </c:pt>
                <c:pt idx="49">
                  <c:v>1.4700001E7</c:v>
                </c:pt>
                <c:pt idx="50">
                  <c:v>1.5000001E7</c:v>
                </c:pt>
                <c:pt idx="51">
                  <c:v>1.5300001E7</c:v>
                </c:pt>
                <c:pt idx="52">
                  <c:v>1.5600001E7</c:v>
                </c:pt>
                <c:pt idx="53">
                  <c:v>1.5900001E7</c:v>
                </c:pt>
                <c:pt idx="54">
                  <c:v>1.6200001E7</c:v>
                </c:pt>
                <c:pt idx="55">
                  <c:v>1.6500001E7</c:v>
                </c:pt>
                <c:pt idx="56">
                  <c:v>1.6800001E7</c:v>
                </c:pt>
                <c:pt idx="57">
                  <c:v>1.7100001E7</c:v>
                </c:pt>
                <c:pt idx="58">
                  <c:v>1.7400001E7</c:v>
                </c:pt>
                <c:pt idx="59">
                  <c:v>1.7700001E7</c:v>
                </c:pt>
                <c:pt idx="60">
                  <c:v>1.8000001E7</c:v>
                </c:pt>
                <c:pt idx="61">
                  <c:v>1.8300001E7</c:v>
                </c:pt>
                <c:pt idx="62">
                  <c:v>1.8600001E7</c:v>
                </c:pt>
                <c:pt idx="63">
                  <c:v>1.8900001E7</c:v>
                </c:pt>
                <c:pt idx="64">
                  <c:v>1.9200001E7</c:v>
                </c:pt>
                <c:pt idx="65">
                  <c:v>1.9500001E7</c:v>
                </c:pt>
                <c:pt idx="66">
                  <c:v>1.9800001E7</c:v>
                </c:pt>
                <c:pt idx="67">
                  <c:v>2.0100001E7</c:v>
                </c:pt>
                <c:pt idx="68">
                  <c:v>2.0400001E7</c:v>
                </c:pt>
                <c:pt idx="69">
                  <c:v>2.0700001E7</c:v>
                </c:pt>
                <c:pt idx="70">
                  <c:v>2.1000001E7</c:v>
                </c:pt>
                <c:pt idx="71">
                  <c:v>2.1300001E7</c:v>
                </c:pt>
                <c:pt idx="72">
                  <c:v>2.1600001E7</c:v>
                </c:pt>
                <c:pt idx="73">
                  <c:v>2.1900001E7</c:v>
                </c:pt>
                <c:pt idx="74">
                  <c:v>2.2200001E7</c:v>
                </c:pt>
                <c:pt idx="75">
                  <c:v>2.2500001E7</c:v>
                </c:pt>
                <c:pt idx="76">
                  <c:v>2.2800001E7</c:v>
                </c:pt>
                <c:pt idx="77">
                  <c:v>2.3100001E7</c:v>
                </c:pt>
                <c:pt idx="78">
                  <c:v>2.3400001E7</c:v>
                </c:pt>
                <c:pt idx="79">
                  <c:v>2.3700001E7</c:v>
                </c:pt>
                <c:pt idx="80">
                  <c:v>2.4000001E7</c:v>
                </c:pt>
                <c:pt idx="81">
                  <c:v>2.4300001E7</c:v>
                </c:pt>
                <c:pt idx="82">
                  <c:v>2.4600001E7</c:v>
                </c:pt>
                <c:pt idx="83">
                  <c:v>2.4900001E7</c:v>
                </c:pt>
                <c:pt idx="84">
                  <c:v>2.5200001E7</c:v>
                </c:pt>
                <c:pt idx="85">
                  <c:v>2.5500001E7</c:v>
                </c:pt>
                <c:pt idx="86">
                  <c:v>2.5800001E7</c:v>
                </c:pt>
                <c:pt idx="87">
                  <c:v>2.6100001E7</c:v>
                </c:pt>
                <c:pt idx="88">
                  <c:v>2.6400001E7</c:v>
                </c:pt>
                <c:pt idx="89">
                  <c:v>2.6700001E7</c:v>
                </c:pt>
                <c:pt idx="90">
                  <c:v>2.7000001E7</c:v>
                </c:pt>
                <c:pt idx="91">
                  <c:v>2.7300001E7</c:v>
                </c:pt>
                <c:pt idx="92">
                  <c:v>2.7600001E7</c:v>
                </c:pt>
                <c:pt idx="93">
                  <c:v>2.7900001E7</c:v>
                </c:pt>
                <c:pt idx="94">
                  <c:v>2.8200001E7</c:v>
                </c:pt>
                <c:pt idx="95">
                  <c:v>2.8500001E7</c:v>
                </c:pt>
                <c:pt idx="96">
                  <c:v>2.8800001E7</c:v>
                </c:pt>
                <c:pt idx="97">
                  <c:v>2.9100001E7</c:v>
                </c:pt>
                <c:pt idx="98">
                  <c:v>2.9400001E7</c:v>
                </c:pt>
                <c:pt idx="99">
                  <c:v>2.9700001E7</c:v>
                </c:pt>
                <c:pt idx="100">
                  <c:v>3.0000001E7</c:v>
                </c:pt>
                <c:pt idx="101">
                  <c:v>3.0300001E7</c:v>
                </c:pt>
                <c:pt idx="102">
                  <c:v>3.0600001E7</c:v>
                </c:pt>
                <c:pt idx="103">
                  <c:v>3.0900001E7</c:v>
                </c:pt>
                <c:pt idx="104">
                  <c:v>3.1200001E7</c:v>
                </c:pt>
                <c:pt idx="105">
                  <c:v>3.1500001E7</c:v>
                </c:pt>
                <c:pt idx="106">
                  <c:v>3.1800001E7</c:v>
                </c:pt>
                <c:pt idx="107">
                  <c:v>3.2100001E7</c:v>
                </c:pt>
                <c:pt idx="108">
                  <c:v>3.2400001E7</c:v>
                </c:pt>
                <c:pt idx="109">
                  <c:v>3.2700001E7</c:v>
                </c:pt>
                <c:pt idx="110">
                  <c:v>3.3000001E7</c:v>
                </c:pt>
                <c:pt idx="111">
                  <c:v>3.3300001E7</c:v>
                </c:pt>
                <c:pt idx="112">
                  <c:v>3.3600001E7</c:v>
                </c:pt>
                <c:pt idx="113">
                  <c:v>3.3900001E7</c:v>
                </c:pt>
                <c:pt idx="114">
                  <c:v>3.4200001E7</c:v>
                </c:pt>
                <c:pt idx="115">
                  <c:v>3.4500001E7</c:v>
                </c:pt>
                <c:pt idx="116">
                  <c:v>3.4800001E7</c:v>
                </c:pt>
                <c:pt idx="117">
                  <c:v>3.5100001E7</c:v>
                </c:pt>
                <c:pt idx="118">
                  <c:v>3.5400001E7</c:v>
                </c:pt>
                <c:pt idx="119">
                  <c:v>3.5700001E7</c:v>
                </c:pt>
                <c:pt idx="120">
                  <c:v>3.6000001E7</c:v>
                </c:pt>
                <c:pt idx="121">
                  <c:v>3.6300001E7</c:v>
                </c:pt>
                <c:pt idx="122">
                  <c:v>3.6600001E7</c:v>
                </c:pt>
                <c:pt idx="123">
                  <c:v>3.6900001E7</c:v>
                </c:pt>
                <c:pt idx="124">
                  <c:v>3.7200001E7</c:v>
                </c:pt>
                <c:pt idx="125">
                  <c:v>3.7500001E7</c:v>
                </c:pt>
                <c:pt idx="126">
                  <c:v>3.7800001E7</c:v>
                </c:pt>
                <c:pt idx="127">
                  <c:v>3.8100001E7</c:v>
                </c:pt>
                <c:pt idx="128">
                  <c:v>3.8400001E7</c:v>
                </c:pt>
                <c:pt idx="129">
                  <c:v>3.8700001E7</c:v>
                </c:pt>
                <c:pt idx="130">
                  <c:v>3.9000001E7</c:v>
                </c:pt>
                <c:pt idx="131">
                  <c:v>3.9300001E7</c:v>
                </c:pt>
                <c:pt idx="132">
                  <c:v>3.9600001E7</c:v>
                </c:pt>
                <c:pt idx="133">
                  <c:v>3.9900001E7</c:v>
                </c:pt>
                <c:pt idx="134">
                  <c:v>4.0200001E7</c:v>
                </c:pt>
                <c:pt idx="135">
                  <c:v>4.0500001E7</c:v>
                </c:pt>
                <c:pt idx="136">
                  <c:v>4.0800001E7</c:v>
                </c:pt>
                <c:pt idx="137">
                  <c:v>4.1100001E7</c:v>
                </c:pt>
                <c:pt idx="138">
                  <c:v>4.1400001E7</c:v>
                </c:pt>
                <c:pt idx="139">
                  <c:v>4.1700001E7</c:v>
                </c:pt>
                <c:pt idx="140">
                  <c:v>4.2000001E7</c:v>
                </c:pt>
                <c:pt idx="141">
                  <c:v>4.2300001E7</c:v>
                </c:pt>
                <c:pt idx="142">
                  <c:v>4.2600001E7</c:v>
                </c:pt>
                <c:pt idx="143">
                  <c:v>4.2900001E7</c:v>
                </c:pt>
                <c:pt idx="144">
                  <c:v>4.3200001E7</c:v>
                </c:pt>
                <c:pt idx="145">
                  <c:v>4.3500001E7</c:v>
                </c:pt>
                <c:pt idx="146">
                  <c:v>4.3800001E7</c:v>
                </c:pt>
                <c:pt idx="147">
                  <c:v>4.4100001E7</c:v>
                </c:pt>
                <c:pt idx="148">
                  <c:v>4.4400001E7</c:v>
                </c:pt>
                <c:pt idx="149">
                  <c:v>4.4700001E7</c:v>
                </c:pt>
                <c:pt idx="150">
                  <c:v>4.5000001E7</c:v>
                </c:pt>
                <c:pt idx="151">
                  <c:v>4.5300001E7</c:v>
                </c:pt>
                <c:pt idx="152">
                  <c:v>4.5600001E7</c:v>
                </c:pt>
                <c:pt idx="153">
                  <c:v>4.5900001E7</c:v>
                </c:pt>
                <c:pt idx="154">
                  <c:v>4.6200001E7</c:v>
                </c:pt>
                <c:pt idx="155">
                  <c:v>4.6500001E7</c:v>
                </c:pt>
                <c:pt idx="156">
                  <c:v>4.6800001E7</c:v>
                </c:pt>
                <c:pt idx="157">
                  <c:v>4.7100001E7</c:v>
                </c:pt>
                <c:pt idx="158">
                  <c:v>4.7400001E7</c:v>
                </c:pt>
                <c:pt idx="159">
                  <c:v>4.7700001E7</c:v>
                </c:pt>
                <c:pt idx="160">
                  <c:v>4.8000001E7</c:v>
                </c:pt>
                <c:pt idx="161">
                  <c:v>4.8300001E7</c:v>
                </c:pt>
                <c:pt idx="162">
                  <c:v>4.8600001E7</c:v>
                </c:pt>
                <c:pt idx="163">
                  <c:v>4.8900001E7</c:v>
                </c:pt>
                <c:pt idx="164">
                  <c:v>4.9200001E7</c:v>
                </c:pt>
                <c:pt idx="165">
                  <c:v>4.9500001E7</c:v>
                </c:pt>
                <c:pt idx="166">
                  <c:v>4.9800001E7</c:v>
                </c:pt>
                <c:pt idx="167">
                  <c:v>5.0100001E7</c:v>
                </c:pt>
                <c:pt idx="168">
                  <c:v>5.0400001E7</c:v>
                </c:pt>
                <c:pt idx="169">
                  <c:v>5.0700001E7</c:v>
                </c:pt>
                <c:pt idx="170">
                  <c:v>5.1000001E7</c:v>
                </c:pt>
                <c:pt idx="171">
                  <c:v>5.1300001E7</c:v>
                </c:pt>
                <c:pt idx="172">
                  <c:v>5.1600001E7</c:v>
                </c:pt>
                <c:pt idx="173">
                  <c:v>5.1900001E7</c:v>
                </c:pt>
                <c:pt idx="174">
                  <c:v>5.2200001E7</c:v>
                </c:pt>
                <c:pt idx="175">
                  <c:v>5.2500001E7</c:v>
                </c:pt>
                <c:pt idx="176">
                  <c:v>5.2800001E7</c:v>
                </c:pt>
                <c:pt idx="177">
                  <c:v>5.3100001E7</c:v>
                </c:pt>
                <c:pt idx="178">
                  <c:v>5.3400001E7</c:v>
                </c:pt>
                <c:pt idx="179">
                  <c:v>5.3700001E7</c:v>
                </c:pt>
                <c:pt idx="180">
                  <c:v>5.4000001E7</c:v>
                </c:pt>
                <c:pt idx="181">
                  <c:v>5.4300001E7</c:v>
                </c:pt>
                <c:pt idx="182">
                  <c:v>5.4600001E7</c:v>
                </c:pt>
                <c:pt idx="183">
                  <c:v>5.4900001E7</c:v>
                </c:pt>
                <c:pt idx="184">
                  <c:v>5.5200001E7</c:v>
                </c:pt>
                <c:pt idx="185">
                  <c:v>5.5500001E7</c:v>
                </c:pt>
                <c:pt idx="186">
                  <c:v>5.5800001E7</c:v>
                </c:pt>
                <c:pt idx="187">
                  <c:v>5.6100001E7</c:v>
                </c:pt>
                <c:pt idx="188">
                  <c:v>5.6400001E7</c:v>
                </c:pt>
                <c:pt idx="189">
                  <c:v>5.6700001E7</c:v>
                </c:pt>
                <c:pt idx="190">
                  <c:v>5.7000001E7</c:v>
                </c:pt>
                <c:pt idx="191">
                  <c:v>5.7300001E7</c:v>
                </c:pt>
                <c:pt idx="192">
                  <c:v>5.7600001E7</c:v>
                </c:pt>
                <c:pt idx="193">
                  <c:v>5.7900001E7</c:v>
                </c:pt>
                <c:pt idx="194">
                  <c:v>5.8200001E7</c:v>
                </c:pt>
                <c:pt idx="195">
                  <c:v>5.8500001E7</c:v>
                </c:pt>
                <c:pt idx="196">
                  <c:v>5.8800001E7</c:v>
                </c:pt>
                <c:pt idx="197">
                  <c:v>5.9100001E7</c:v>
                </c:pt>
                <c:pt idx="198">
                  <c:v>5.9400001E7</c:v>
                </c:pt>
                <c:pt idx="199">
                  <c:v>5.9700001E7</c:v>
                </c:pt>
                <c:pt idx="200">
                  <c:v>6.0000001E7</c:v>
                </c:pt>
                <c:pt idx="201">
                  <c:v>6.0300001E7</c:v>
                </c:pt>
                <c:pt idx="202">
                  <c:v>6.0600001E7</c:v>
                </c:pt>
                <c:pt idx="203">
                  <c:v>6.0900001E7</c:v>
                </c:pt>
                <c:pt idx="204">
                  <c:v>6.1200001E7</c:v>
                </c:pt>
                <c:pt idx="205">
                  <c:v>6.1500001E7</c:v>
                </c:pt>
                <c:pt idx="206">
                  <c:v>6.1800001E7</c:v>
                </c:pt>
                <c:pt idx="207">
                  <c:v>6.2100001E7</c:v>
                </c:pt>
                <c:pt idx="208">
                  <c:v>6.2400001E7</c:v>
                </c:pt>
                <c:pt idx="209">
                  <c:v>6.2700001E7</c:v>
                </c:pt>
                <c:pt idx="210">
                  <c:v>6.3000001E7</c:v>
                </c:pt>
                <c:pt idx="211">
                  <c:v>6.3300001E7</c:v>
                </c:pt>
                <c:pt idx="212">
                  <c:v>6.3600001E7</c:v>
                </c:pt>
                <c:pt idx="213">
                  <c:v>6.3900001E7</c:v>
                </c:pt>
                <c:pt idx="214">
                  <c:v>6.4200001E7</c:v>
                </c:pt>
                <c:pt idx="215">
                  <c:v>6.4500001E7</c:v>
                </c:pt>
                <c:pt idx="216">
                  <c:v>6.4800001E7</c:v>
                </c:pt>
                <c:pt idx="217">
                  <c:v>6.5100001E7</c:v>
                </c:pt>
                <c:pt idx="218">
                  <c:v>6.5400001E7</c:v>
                </c:pt>
                <c:pt idx="219">
                  <c:v>6.5700001E7</c:v>
                </c:pt>
                <c:pt idx="220">
                  <c:v>6.6000001E7</c:v>
                </c:pt>
                <c:pt idx="221">
                  <c:v>6.6300001E7</c:v>
                </c:pt>
                <c:pt idx="222">
                  <c:v>6.6600001E7</c:v>
                </c:pt>
                <c:pt idx="223">
                  <c:v>6.6900001E7</c:v>
                </c:pt>
                <c:pt idx="224">
                  <c:v>6.7200001E7</c:v>
                </c:pt>
                <c:pt idx="225">
                  <c:v>6.7500001E7</c:v>
                </c:pt>
                <c:pt idx="226">
                  <c:v>6.7800001E7</c:v>
                </c:pt>
                <c:pt idx="227">
                  <c:v>6.8100001E7</c:v>
                </c:pt>
                <c:pt idx="228">
                  <c:v>6.8400001E7</c:v>
                </c:pt>
                <c:pt idx="229">
                  <c:v>6.8700001E7</c:v>
                </c:pt>
                <c:pt idx="230">
                  <c:v>6.9000001E7</c:v>
                </c:pt>
                <c:pt idx="231">
                  <c:v>6.9300001E7</c:v>
                </c:pt>
                <c:pt idx="232">
                  <c:v>6.9600001E7</c:v>
                </c:pt>
                <c:pt idx="233">
                  <c:v>6.9900001E7</c:v>
                </c:pt>
                <c:pt idx="234">
                  <c:v>7.0200001E7</c:v>
                </c:pt>
                <c:pt idx="235">
                  <c:v>7.0500001E7</c:v>
                </c:pt>
                <c:pt idx="236">
                  <c:v>7.0800001E7</c:v>
                </c:pt>
                <c:pt idx="237">
                  <c:v>7.1100001E7</c:v>
                </c:pt>
                <c:pt idx="238">
                  <c:v>7.1400001E7</c:v>
                </c:pt>
                <c:pt idx="239">
                  <c:v>7.1700001E7</c:v>
                </c:pt>
                <c:pt idx="240">
                  <c:v>7.2000001E7</c:v>
                </c:pt>
                <c:pt idx="241">
                  <c:v>7.2300001E7</c:v>
                </c:pt>
                <c:pt idx="242">
                  <c:v>7.2600001E7</c:v>
                </c:pt>
                <c:pt idx="243">
                  <c:v>7.2900001E7</c:v>
                </c:pt>
                <c:pt idx="244">
                  <c:v>7.3200001E7</c:v>
                </c:pt>
                <c:pt idx="245">
                  <c:v>7.3500001E7</c:v>
                </c:pt>
                <c:pt idx="246">
                  <c:v>7.3800001E7</c:v>
                </c:pt>
                <c:pt idx="247">
                  <c:v>7.4100001E7</c:v>
                </c:pt>
                <c:pt idx="248">
                  <c:v>7.4400001E7</c:v>
                </c:pt>
                <c:pt idx="249">
                  <c:v>7.4700001E7</c:v>
                </c:pt>
                <c:pt idx="250">
                  <c:v>7.5000001E7</c:v>
                </c:pt>
                <c:pt idx="251">
                  <c:v>7.5300001E7</c:v>
                </c:pt>
                <c:pt idx="252">
                  <c:v>7.5600001E7</c:v>
                </c:pt>
                <c:pt idx="253">
                  <c:v>7.5900001E7</c:v>
                </c:pt>
                <c:pt idx="254">
                  <c:v>7.6200001E7</c:v>
                </c:pt>
                <c:pt idx="255">
                  <c:v>7.6500001E7</c:v>
                </c:pt>
                <c:pt idx="256">
                  <c:v>7.6800001E7</c:v>
                </c:pt>
                <c:pt idx="257">
                  <c:v>7.7100001E7</c:v>
                </c:pt>
                <c:pt idx="258">
                  <c:v>7.7400001E7</c:v>
                </c:pt>
                <c:pt idx="259">
                  <c:v>7.7700001E7</c:v>
                </c:pt>
                <c:pt idx="260">
                  <c:v>7.8000001E7</c:v>
                </c:pt>
                <c:pt idx="261">
                  <c:v>7.8300001E7</c:v>
                </c:pt>
                <c:pt idx="262">
                  <c:v>7.8600001E7</c:v>
                </c:pt>
                <c:pt idx="263">
                  <c:v>7.8900001E7</c:v>
                </c:pt>
                <c:pt idx="264">
                  <c:v>7.9200001E7</c:v>
                </c:pt>
                <c:pt idx="265">
                  <c:v>7.9500001E7</c:v>
                </c:pt>
                <c:pt idx="266">
                  <c:v>7.9800001E7</c:v>
                </c:pt>
                <c:pt idx="267">
                  <c:v>8.0100001E7</c:v>
                </c:pt>
                <c:pt idx="268">
                  <c:v>8.0400001E7</c:v>
                </c:pt>
                <c:pt idx="269">
                  <c:v>8.0700001E7</c:v>
                </c:pt>
                <c:pt idx="270">
                  <c:v>8.1000001E7</c:v>
                </c:pt>
                <c:pt idx="271">
                  <c:v>8.1300001E7</c:v>
                </c:pt>
                <c:pt idx="272">
                  <c:v>8.1600001E7</c:v>
                </c:pt>
                <c:pt idx="273">
                  <c:v>8.1900001E7</c:v>
                </c:pt>
                <c:pt idx="274">
                  <c:v>8.2200001E7</c:v>
                </c:pt>
                <c:pt idx="275">
                  <c:v>8.2500001E7</c:v>
                </c:pt>
                <c:pt idx="276">
                  <c:v>8.2800001E7</c:v>
                </c:pt>
                <c:pt idx="277">
                  <c:v>8.3100001E7</c:v>
                </c:pt>
                <c:pt idx="278">
                  <c:v>8.3400001E7</c:v>
                </c:pt>
                <c:pt idx="279">
                  <c:v>8.3700001E7</c:v>
                </c:pt>
                <c:pt idx="280">
                  <c:v>8.4000001E7</c:v>
                </c:pt>
                <c:pt idx="281">
                  <c:v>8.4600001E7</c:v>
                </c:pt>
                <c:pt idx="282">
                  <c:v>8.4900001E7</c:v>
                </c:pt>
                <c:pt idx="283">
                  <c:v>8.5200001E7</c:v>
                </c:pt>
                <c:pt idx="284">
                  <c:v>8.5500001E7</c:v>
                </c:pt>
                <c:pt idx="285">
                  <c:v>8.5800001E7</c:v>
                </c:pt>
                <c:pt idx="286">
                  <c:v>8.6100001E7</c:v>
                </c:pt>
                <c:pt idx="287">
                  <c:v>8.6400001E7</c:v>
                </c:pt>
                <c:pt idx="288">
                  <c:v>8.6700001E7</c:v>
                </c:pt>
                <c:pt idx="289">
                  <c:v>8.7000001E7</c:v>
                </c:pt>
                <c:pt idx="290">
                  <c:v>8.7300001E7</c:v>
                </c:pt>
                <c:pt idx="291">
                  <c:v>8.7600001E7</c:v>
                </c:pt>
                <c:pt idx="292">
                  <c:v>8.7900001E7</c:v>
                </c:pt>
                <c:pt idx="293">
                  <c:v>8.8200001E7</c:v>
                </c:pt>
                <c:pt idx="294">
                  <c:v>8.8500001E7</c:v>
                </c:pt>
                <c:pt idx="295">
                  <c:v>8.8800001E7</c:v>
                </c:pt>
                <c:pt idx="296">
                  <c:v>8.9100001E7</c:v>
                </c:pt>
                <c:pt idx="297">
                  <c:v>8.9400001E7</c:v>
                </c:pt>
                <c:pt idx="298">
                  <c:v>8.9700001E7</c:v>
                </c:pt>
                <c:pt idx="299">
                  <c:v>9.0000001E7</c:v>
                </c:pt>
                <c:pt idx="300">
                  <c:v>9.0300001E7</c:v>
                </c:pt>
                <c:pt idx="301">
                  <c:v>9.0600001E7</c:v>
                </c:pt>
                <c:pt idx="302">
                  <c:v>9.0900001E7</c:v>
                </c:pt>
                <c:pt idx="303">
                  <c:v>9.1200001E7</c:v>
                </c:pt>
                <c:pt idx="304">
                  <c:v>9.1500001E7</c:v>
                </c:pt>
                <c:pt idx="305">
                  <c:v>9.1800001E7</c:v>
                </c:pt>
                <c:pt idx="306">
                  <c:v>9.2100001E7</c:v>
                </c:pt>
                <c:pt idx="307">
                  <c:v>9.2400001E7</c:v>
                </c:pt>
                <c:pt idx="308">
                  <c:v>9.2700001E7</c:v>
                </c:pt>
                <c:pt idx="309">
                  <c:v>9.3000001E7</c:v>
                </c:pt>
                <c:pt idx="310">
                  <c:v>9.3300001E7</c:v>
                </c:pt>
                <c:pt idx="311">
                  <c:v>9.3600001E7</c:v>
                </c:pt>
                <c:pt idx="312">
                  <c:v>9.3900001E7</c:v>
                </c:pt>
                <c:pt idx="313">
                  <c:v>9.4200001E7</c:v>
                </c:pt>
                <c:pt idx="314">
                  <c:v>9.4500001E7</c:v>
                </c:pt>
                <c:pt idx="315">
                  <c:v>9.4800001E7</c:v>
                </c:pt>
                <c:pt idx="316">
                  <c:v>9.5100001E7</c:v>
                </c:pt>
                <c:pt idx="317">
                  <c:v>9.5400001E7</c:v>
                </c:pt>
                <c:pt idx="318">
                  <c:v>9.5700001E7</c:v>
                </c:pt>
                <c:pt idx="319">
                  <c:v>9.6000001E7</c:v>
                </c:pt>
                <c:pt idx="320">
                  <c:v>9.6300001E7</c:v>
                </c:pt>
                <c:pt idx="321">
                  <c:v>9.6600001E7</c:v>
                </c:pt>
                <c:pt idx="322">
                  <c:v>9.6900001E7</c:v>
                </c:pt>
                <c:pt idx="323">
                  <c:v>9.7200001E7</c:v>
                </c:pt>
                <c:pt idx="324">
                  <c:v>9.7500001E7</c:v>
                </c:pt>
                <c:pt idx="325">
                  <c:v>9.7800001E7</c:v>
                </c:pt>
                <c:pt idx="326">
                  <c:v>9.8100001E7</c:v>
                </c:pt>
                <c:pt idx="327">
                  <c:v>9.8400001E7</c:v>
                </c:pt>
                <c:pt idx="328">
                  <c:v>9.8700001E7</c:v>
                </c:pt>
                <c:pt idx="329">
                  <c:v>9.9000001E7</c:v>
                </c:pt>
                <c:pt idx="330">
                  <c:v>9.9300001E7</c:v>
                </c:pt>
                <c:pt idx="331">
                  <c:v>9.9600001E7</c:v>
                </c:pt>
                <c:pt idx="332">
                  <c:v>9.9900001E7</c:v>
                </c:pt>
                <c:pt idx="333">
                  <c:v>1.00200001E8</c:v>
                </c:pt>
                <c:pt idx="334">
                  <c:v>1.00500001E8</c:v>
                </c:pt>
                <c:pt idx="335">
                  <c:v>1.00800001E8</c:v>
                </c:pt>
                <c:pt idx="336">
                  <c:v>1.01100001E8</c:v>
                </c:pt>
                <c:pt idx="337">
                  <c:v>1.01400001E8</c:v>
                </c:pt>
                <c:pt idx="338">
                  <c:v>1.01700001E8</c:v>
                </c:pt>
                <c:pt idx="339">
                  <c:v>1.02000001E8</c:v>
                </c:pt>
                <c:pt idx="340">
                  <c:v>1.02300001E8</c:v>
                </c:pt>
                <c:pt idx="341">
                  <c:v>1.02600001E8</c:v>
                </c:pt>
                <c:pt idx="342">
                  <c:v>1.02900001E8</c:v>
                </c:pt>
                <c:pt idx="343">
                  <c:v>1.03200001E8</c:v>
                </c:pt>
                <c:pt idx="344">
                  <c:v>1.03500001E8</c:v>
                </c:pt>
                <c:pt idx="345">
                  <c:v>1.03800001E8</c:v>
                </c:pt>
                <c:pt idx="346">
                  <c:v>1.04100001E8</c:v>
                </c:pt>
                <c:pt idx="347">
                  <c:v>1.04400001E8</c:v>
                </c:pt>
                <c:pt idx="348">
                  <c:v>1.04700001E8</c:v>
                </c:pt>
                <c:pt idx="349">
                  <c:v>1.05000001E8</c:v>
                </c:pt>
                <c:pt idx="350">
                  <c:v>1.05300001E8</c:v>
                </c:pt>
                <c:pt idx="351">
                  <c:v>1.05600001E8</c:v>
                </c:pt>
                <c:pt idx="352">
                  <c:v>1.05900001E8</c:v>
                </c:pt>
                <c:pt idx="353">
                  <c:v>1.06200001E8</c:v>
                </c:pt>
                <c:pt idx="354">
                  <c:v>1.06500001E8</c:v>
                </c:pt>
                <c:pt idx="355">
                  <c:v>1.06800001E8</c:v>
                </c:pt>
                <c:pt idx="356">
                  <c:v>1.07100001E8</c:v>
                </c:pt>
                <c:pt idx="357">
                  <c:v>1.07400001E8</c:v>
                </c:pt>
                <c:pt idx="358">
                  <c:v>1.07700001E8</c:v>
                </c:pt>
                <c:pt idx="359">
                  <c:v>1.08000001E8</c:v>
                </c:pt>
                <c:pt idx="360">
                  <c:v>1.08300001E8</c:v>
                </c:pt>
                <c:pt idx="361">
                  <c:v>1.08600001E8</c:v>
                </c:pt>
              </c:numCache>
            </c:numRef>
          </c:xVal>
          <c:yVal>
            <c:numRef>
              <c:f>'report (1).csv'!$C$1817:$C$2178</c:f>
              <c:numCache>
                <c:formatCode>General</c:formatCode>
                <c:ptCount val="362"/>
                <c:pt idx="0">
                  <c:v>0.02065</c:v>
                </c:pt>
                <c:pt idx="1">
                  <c:v>1.20028</c:v>
                </c:pt>
                <c:pt idx="2">
                  <c:v>1.59607</c:v>
                </c:pt>
                <c:pt idx="3">
                  <c:v>0.37397</c:v>
                </c:pt>
                <c:pt idx="4">
                  <c:v>0.74373</c:v>
                </c:pt>
                <c:pt idx="5">
                  <c:v>1.1101</c:v>
                </c:pt>
                <c:pt idx="6">
                  <c:v>1.59231</c:v>
                </c:pt>
                <c:pt idx="7">
                  <c:v>2.19629</c:v>
                </c:pt>
                <c:pt idx="8">
                  <c:v>2.70335</c:v>
                </c:pt>
                <c:pt idx="9">
                  <c:v>3.26722</c:v>
                </c:pt>
                <c:pt idx="10">
                  <c:v>3.70677</c:v>
                </c:pt>
                <c:pt idx="11">
                  <c:v>4.54354</c:v>
                </c:pt>
                <c:pt idx="12">
                  <c:v>5.045579999999998</c:v>
                </c:pt>
                <c:pt idx="13">
                  <c:v>6.06825</c:v>
                </c:pt>
                <c:pt idx="14">
                  <c:v>6.27633</c:v>
                </c:pt>
                <c:pt idx="15">
                  <c:v>7.01102</c:v>
                </c:pt>
                <c:pt idx="16">
                  <c:v>7.54794</c:v>
                </c:pt>
                <c:pt idx="17">
                  <c:v>7.87575</c:v>
                </c:pt>
                <c:pt idx="18">
                  <c:v>8.27495</c:v>
                </c:pt>
                <c:pt idx="19">
                  <c:v>8.75955</c:v>
                </c:pt>
                <c:pt idx="20">
                  <c:v>9.26188</c:v>
                </c:pt>
                <c:pt idx="21">
                  <c:v>9.631179999999998</c:v>
                </c:pt>
                <c:pt idx="22">
                  <c:v>9.286369999999997</c:v>
                </c:pt>
                <c:pt idx="23">
                  <c:v>10.27372</c:v>
                </c:pt>
                <c:pt idx="24">
                  <c:v>10.62536</c:v>
                </c:pt>
                <c:pt idx="25">
                  <c:v>11.18328</c:v>
                </c:pt>
                <c:pt idx="26">
                  <c:v>11.40141</c:v>
                </c:pt>
                <c:pt idx="27">
                  <c:v>12.33254</c:v>
                </c:pt>
                <c:pt idx="28">
                  <c:v>10.4672</c:v>
                </c:pt>
                <c:pt idx="29">
                  <c:v>13.19516</c:v>
                </c:pt>
                <c:pt idx="30">
                  <c:v>11.6147</c:v>
                </c:pt>
                <c:pt idx="31">
                  <c:v>14.01507</c:v>
                </c:pt>
                <c:pt idx="32">
                  <c:v>13.36793</c:v>
                </c:pt>
                <c:pt idx="33">
                  <c:v>14.12884</c:v>
                </c:pt>
                <c:pt idx="34">
                  <c:v>13.89175</c:v>
                </c:pt>
                <c:pt idx="35">
                  <c:v>15.20346</c:v>
                </c:pt>
                <c:pt idx="36">
                  <c:v>15.06099</c:v>
                </c:pt>
                <c:pt idx="37">
                  <c:v>15.89371</c:v>
                </c:pt>
                <c:pt idx="38">
                  <c:v>15.46948</c:v>
                </c:pt>
                <c:pt idx="39">
                  <c:v>14.51577</c:v>
                </c:pt>
                <c:pt idx="40">
                  <c:v>15.93745</c:v>
                </c:pt>
                <c:pt idx="41">
                  <c:v>16.51152</c:v>
                </c:pt>
                <c:pt idx="42">
                  <c:v>15.91188</c:v>
                </c:pt>
                <c:pt idx="43">
                  <c:v>15.98295</c:v>
                </c:pt>
                <c:pt idx="44">
                  <c:v>15.39868</c:v>
                </c:pt>
                <c:pt idx="45">
                  <c:v>15.67323</c:v>
                </c:pt>
                <c:pt idx="46">
                  <c:v>15.72907</c:v>
                </c:pt>
                <c:pt idx="47">
                  <c:v>14.15598</c:v>
                </c:pt>
                <c:pt idx="48">
                  <c:v>16.55775</c:v>
                </c:pt>
                <c:pt idx="49">
                  <c:v>16.594</c:v>
                </c:pt>
                <c:pt idx="50">
                  <c:v>16.70802</c:v>
                </c:pt>
                <c:pt idx="51">
                  <c:v>15.83258</c:v>
                </c:pt>
                <c:pt idx="52">
                  <c:v>15.70851</c:v>
                </c:pt>
                <c:pt idx="53">
                  <c:v>16.32969</c:v>
                </c:pt>
                <c:pt idx="54">
                  <c:v>15.65899</c:v>
                </c:pt>
                <c:pt idx="55">
                  <c:v>14.14726</c:v>
                </c:pt>
                <c:pt idx="56">
                  <c:v>14.61902</c:v>
                </c:pt>
                <c:pt idx="57">
                  <c:v>16.39007</c:v>
                </c:pt>
                <c:pt idx="58">
                  <c:v>15.98571</c:v>
                </c:pt>
                <c:pt idx="59">
                  <c:v>16.54062</c:v>
                </c:pt>
                <c:pt idx="60">
                  <c:v>16.07898</c:v>
                </c:pt>
                <c:pt idx="61">
                  <c:v>16.07389</c:v>
                </c:pt>
                <c:pt idx="62">
                  <c:v>15.836</c:v>
                </c:pt>
                <c:pt idx="63">
                  <c:v>16.9094</c:v>
                </c:pt>
                <c:pt idx="64">
                  <c:v>16.18767</c:v>
                </c:pt>
                <c:pt idx="65">
                  <c:v>16.074</c:v>
                </c:pt>
                <c:pt idx="66">
                  <c:v>16.88466</c:v>
                </c:pt>
                <c:pt idx="67">
                  <c:v>16.81508</c:v>
                </c:pt>
                <c:pt idx="68">
                  <c:v>15.70692</c:v>
                </c:pt>
                <c:pt idx="69">
                  <c:v>16.00521</c:v>
                </c:pt>
                <c:pt idx="70">
                  <c:v>16.97301</c:v>
                </c:pt>
                <c:pt idx="71">
                  <c:v>16.53048</c:v>
                </c:pt>
                <c:pt idx="72">
                  <c:v>16.60853</c:v>
                </c:pt>
                <c:pt idx="73">
                  <c:v>16.10263</c:v>
                </c:pt>
                <c:pt idx="74">
                  <c:v>17.01765</c:v>
                </c:pt>
                <c:pt idx="75">
                  <c:v>17.21069</c:v>
                </c:pt>
                <c:pt idx="76">
                  <c:v>16.24948</c:v>
                </c:pt>
                <c:pt idx="77">
                  <c:v>15.86434</c:v>
                </c:pt>
                <c:pt idx="78">
                  <c:v>16.28335</c:v>
                </c:pt>
                <c:pt idx="79">
                  <c:v>16.32913</c:v>
                </c:pt>
                <c:pt idx="80">
                  <c:v>17.02372</c:v>
                </c:pt>
                <c:pt idx="81">
                  <c:v>17.11435</c:v>
                </c:pt>
                <c:pt idx="82">
                  <c:v>17.32057</c:v>
                </c:pt>
                <c:pt idx="83">
                  <c:v>17.17046</c:v>
                </c:pt>
                <c:pt idx="84">
                  <c:v>16.93513</c:v>
                </c:pt>
                <c:pt idx="85">
                  <c:v>16.70922</c:v>
                </c:pt>
                <c:pt idx="86">
                  <c:v>17.4489</c:v>
                </c:pt>
                <c:pt idx="87">
                  <c:v>17.15899</c:v>
                </c:pt>
                <c:pt idx="88">
                  <c:v>16.89979</c:v>
                </c:pt>
                <c:pt idx="89">
                  <c:v>14.52396</c:v>
                </c:pt>
                <c:pt idx="90">
                  <c:v>16.10689</c:v>
                </c:pt>
                <c:pt idx="91">
                  <c:v>16.28984</c:v>
                </c:pt>
                <c:pt idx="92">
                  <c:v>16.88485</c:v>
                </c:pt>
                <c:pt idx="93">
                  <c:v>15.70774</c:v>
                </c:pt>
                <c:pt idx="94">
                  <c:v>17.66114</c:v>
                </c:pt>
                <c:pt idx="95">
                  <c:v>17.27518</c:v>
                </c:pt>
                <c:pt idx="96">
                  <c:v>16.72621</c:v>
                </c:pt>
                <c:pt idx="97">
                  <c:v>14.49568</c:v>
                </c:pt>
                <c:pt idx="98">
                  <c:v>16.76373999999968</c:v>
                </c:pt>
                <c:pt idx="99">
                  <c:v>17.48415</c:v>
                </c:pt>
                <c:pt idx="100">
                  <c:v>16.88603</c:v>
                </c:pt>
                <c:pt idx="101">
                  <c:v>16.72591</c:v>
                </c:pt>
                <c:pt idx="102">
                  <c:v>16.29296</c:v>
                </c:pt>
                <c:pt idx="103">
                  <c:v>16.64486</c:v>
                </c:pt>
                <c:pt idx="104">
                  <c:v>17.78086</c:v>
                </c:pt>
                <c:pt idx="105">
                  <c:v>20.44987</c:v>
                </c:pt>
                <c:pt idx="106">
                  <c:v>15.79436</c:v>
                </c:pt>
                <c:pt idx="107">
                  <c:v>16.98868</c:v>
                </c:pt>
                <c:pt idx="108">
                  <c:v>17.65982</c:v>
                </c:pt>
                <c:pt idx="109">
                  <c:v>17.11481</c:v>
                </c:pt>
                <c:pt idx="110">
                  <c:v>17.66257</c:v>
                </c:pt>
                <c:pt idx="111">
                  <c:v>17.19093</c:v>
                </c:pt>
                <c:pt idx="112">
                  <c:v>16.7105</c:v>
                </c:pt>
                <c:pt idx="113">
                  <c:v>16.91451</c:v>
                </c:pt>
                <c:pt idx="114">
                  <c:v>17.35479</c:v>
                </c:pt>
                <c:pt idx="115">
                  <c:v>17.95909</c:v>
                </c:pt>
                <c:pt idx="116">
                  <c:v>17.30433</c:v>
                </c:pt>
                <c:pt idx="117">
                  <c:v>18.09871</c:v>
                </c:pt>
                <c:pt idx="118">
                  <c:v>16.85509</c:v>
                </c:pt>
                <c:pt idx="119">
                  <c:v>16.74525</c:v>
                </c:pt>
                <c:pt idx="120">
                  <c:v>17.65814</c:v>
                </c:pt>
                <c:pt idx="121">
                  <c:v>18.09024</c:v>
                </c:pt>
                <c:pt idx="122">
                  <c:v>17.46309</c:v>
                </c:pt>
                <c:pt idx="123">
                  <c:v>16.07594</c:v>
                </c:pt>
                <c:pt idx="124">
                  <c:v>16.42636</c:v>
                </c:pt>
                <c:pt idx="125">
                  <c:v>16.979</c:v>
                </c:pt>
                <c:pt idx="126">
                  <c:v>16.88162</c:v>
                </c:pt>
                <c:pt idx="127">
                  <c:v>16.85343</c:v>
                </c:pt>
                <c:pt idx="128">
                  <c:v>16.24858</c:v>
                </c:pt>
                <c:pt idx="129">
                  <c:v>18.1726</c:v>
                </c:pt>
                <c:pt idx="130">
                  <c:v>18.0494</c:v>
                </c:pt>
                <c:pt idx="131">
                  <c:v>17.21538</c:v>
                </c:pt>
                <c:pt idx="132">
                  <c:v>17.17429</c:v>
                </c:pt>
                <c:pt idx="133">
                  <c:v>17.55586</c:v>
                </c:pt>
                <c:pt idx="134">
                  <c:v>17.44326</c:v>
                </c:pt>
                <c:pt idx="135">
                  <c:v>16.93532</c:v>
                </c:pt>
                <c:pt idx="136">
                  <c:v>17.53281</c:v>
                </c:pt>
                <c:pt idx="137">
                  <c:v>16.66044</c:v>
                </c:pt>
                <c:pt idx="138">
                  <c:v>17.79459</c:v>
                </c:pt>
                <c:pt idx="139">
                  <c:v>17.7772</c:v>
                </c:pt>
                <c:pt idx="140">
                  <c:v>17.98068</c:v>
                </c:pt>
                <c:pt idx="141">
                  <c:v>16.87703</c:v>
                </c:pt>
                <c:pt idx="142">
                  <c:v>18.47635</c:v>
                </c:pt>
                <c:pt idx="143">
                  <c:v>17.22769</c:v>
                </c:pt>
                <c:pt idx="144">
                  <c:v>18.32786</c:v>
                </c:pt>
                <c:pt idx="145">
                  <c:v>17.66692</c:v>
                </c:pt>
                <c:pt idx="146">
                  <c:v>20.38854</c:v>
                </c:pt>
                <c:pt idx="147">
                  <c:v>17.88879</c:v>
                </c:pt>
                <c:pt idx="148">
                  <c:v>17.88986</c:v>
                </c:pt>
                <c:pt idx="149">
                  <c:v>16.24302</c:v>
                </c:pt>
                <c:pt idx="150">
                  <c:v>17.55779</c:v>
                </c:pt>
                <c:pt idx="151">
                  <c:v>18.30195</c:v>
                </c:pt>
                <c:pt idx="152">
                  <c:v>17.92372</c:v>
                </c:pt>
                <c:pt idx="153">
                  <c:v>18.68183</c:v>
                </c:pt>
                <c:pt idx="154">
                  <c:v>17.84399</c:v>
                </c:pt>
                <c:pt idx="155">
                  <c:v>18.4528</c:v>
                </c:pt>
                <c:pt idx="156">
                  <c:v>18.63787</c:v>
                </c:pt>
                <c:pt idx="157">
                  <c:v>18.58033</c:v>
                </c:pt>
                <c:pt idx="158">
                  <c:v>17.37008</c:v>
                </c:pt>
                <c:pt idx="159">
                  <c:v>17.71752</c:v>
                </c:pt>
                <c:pt idx="160">
                  <c:v>17.85201</c:v>
                </c:pt>
                <c:pt idx="161">
                  <c:v>19.62899</c:v>
                </c:pt>
                <c:pt idx="162">
                  <c:v>18.01816</c:v>
                </c:pt>
                <c:pt idx="163">
                  <c:v>18.35709</c:v>
                </c:pt>
                <c:pt idx="164">
                  <c:v>16.68841</c:v>
                </c:pt>
                <c:pt idx="165">
                  <c:v>18.50467</c:v>
                </c:pt>
                <c:pt idx="166">
                  <c:v>17.33413</c:v>
                </c:pt>
                <c:pt idx="167">
                  <c:v>17.10752</c:v>
                </c:pt>
                <c:pt idx="168">
                  <c:v>17.69909</c:v>
                </c:pt>
                <c:pt idx="169">
                  <c:v>17.80803</c:v>
                </c:pt>
                <c:pt idx="170">
                  <c:v>17.8712</c:v>
                </c:pt>
                <c:pt idx="171">
                  <c:v>18.72868</c:v>
                </c:pt>
                <c:pt idx="172">
                  <c:v>18.34599</c:v>
                </c:pt>
                <c:pt idx="173">
                  <c:v>17.80571</c:v>
                </c:pt>
                <c:pt idx="174">
                  <c:v>17.79794</c:v>
                </c:pt>
                <c:pt idx="175">
                  <c:v>18.61541</c:v>
                </c:pt>
                <c:pt idx="176">
                  <c:v>18.26083</c:v>
                </c:pt>
                <c:pt idx="177">
                  <c:v>17.89537</c:v>
                </c:pt>
                <c:pt idx="178">
                  <c:v>17.28702</c:v>
                </c:pt>
                <c:pt idx="179">
                  <c:v>17.81854</c:v>
                </c:pt>
                <c:pt idx="180">
                  <c:v>17.34171</c:v>
                </c:pt>
                <c:pt idx="181">
                  <c:v>17.49465</c:v>
                </c:pt>
                <c:pt idx="182">
                  <c:v>18.7621</c:v>
                </c:pt>
                <c:pt idx="183">
                  <c:v>18.16576</c:v>
                </c:pt>
                <c:pt idx="184">
                  <c:v>17.97826</c:v>
                </c:pt>
                <c:pt idx="185">
                  <c:v>18.56857</c:v>
                </c:pt>
                <c:pt idx="186">
                  <c:v>17.55747</c:v>
                </c:pt>
                <c:pt idx="187">
                  <c:v>18.12538</c:v>
                </c:pt>
                <c:pt idx="188">
                  <c:v>18.93851</c:v>
                </c:pt>
                <c:pt idx="189">
                  <c:v>17.42252999999966</c:v>
                </c:pt>
                <c:pt idx="190">
                  <c:v>21.62642</c:v>
                </c:pt>
                <c:pt idx="191">
                  <c:v>18.93091</c:v>
                </c:pt>
                <c:pt idx="192">
                  <c:v>18.64123</c:v>
                </c:pt>
                <c:pt idx="193">
                  <c:v>18.41022</c:v>
                </c:pt>
                <c:pt idx="194">
                  <c:v>17.92412</c:v>
                </c:pt>
                <c:pt idx="195">
                  <c:v>18.34703</c:v>
                </c:pt>
                <c:pt idx="196">
                  <c:v>18.87678</c:v>
                </c:pt>
                <c:pt idx="197">
                  <c:v>17.49321</c:v>
                </c:pt>
                <c:pt idx="198">
                  <c:v>18.73046</c:v>
                </c:pt>
                <c:pt idx="199">
                  <c:v>21.96646</c:v>
                </c:pt>
                <c:pt idx="200">
                  <c:v>18.31575</c:v>
                </c:pt>
                <c:pt idx="201">
                  <c:v>18.92598</c:v>
                </c:pt>
                <c:pt idx="202">
                  <c:v>18.05914</c:v>
                </c:pt>
                <c:pt idx="203">
                  <c:v>18.70819</c:v>
                </c:pt>
                <c:pt idx="204">
                  <c:v>19.14691</c:v>
                </c:pt>
                <c:pt idx="205">
                  <c:v>18.33144</c:v>
                </c:pt>
                <c:pt idx="206">
                  <c:v>18.82534</c:v>
                </c:pt>
                <c:pt idx="207">
                  <c:v>18.14158</c:v>
                </c:pt>
                <c:pt idx="208">
                  <c:v>18.08065</c:v>
                </c:pt>
                <c:pt idx="209">
                  <c:v>18.64468</c:v>
                </c:pt>
                <c:pt idx="210">
                  <c:v>19.46603</c:v>
                </c:pt>
                <c:pt idx="211">
                  <c:v>18.32537</c:v>
                </c:pt>
                <c:pt idx="212">
                  <c:v>19.06304</c:v>
                </c:pt>
                <c:pt idx="213">
                  <c:v>16.50075</c:v>
                </c:pt>
                <c:pt idx="214">
                  <c:v>18.91584</c:v>
                </c:pt>
                <c:pt idx="215">
                  <c:v>19.39729</c:v>
                </c:pt>
                <c:pt idx="216">
                  <c:v>19.18936</c:v>
                </c:pt>
                <c:pt idx="217">
                  <c:v>19.32936</c:v>
                </c:pt>
                <c:pt idx="218">
                  <c:v>19.1088</c:v>
                </c:pt>
                <c:pt idx="219">
                  <c:v>19.18808</c:v>
                </c:pt>
                <c:pt idx="220">
                  <c:v>18.79948</c:v>
                </c:pt>
                <c:pt idx="221">
                  <c:v>18.00472</c:v>
                </c:pt>
                <c:pt idx="222">
                  <c:v>23.47871</c:v>
                </c:pt>
                <c:pt idx="223">
                  <c:v>18.98628</c:v>
                </c:pt>
                <c:pt idx="224">
                  <c:v>19.04301</c:v>
                </c:pt>
                <c:pt idx="225">
                  <c:v>19.35707</c:v>
                </c:pt>
                <c:pt idx="226">
                  <c:v>19.30323</c:v>
                </c:pt>
                <c:pt idx="227">
                  <c:v>19.30397</c:v>
                </c:pt>
                <c:pt idx="228">
                  <c:v>17.61537</c:v>
                </c:pt>
                <c:pt idx="229">
                  <c:v>19.09206</c:v>
                </c:pt>
                <c:pt idx="230">
                  <c:v>19.5284</c:v>
                </c:pt>
                <c:pt idx="231">
                  <c:v>18.84916</c:v>
                </c:pt>
                <c:pt idx="232">
                  <c:v>19.19569</c:v>
                </c:pt>
                <c:pt idx="233">
                  <c:v>17.5545</c:v>
                </c:pt>
                <c:pt idx="234">
                  <c:v>19.5158</c:v>
                </c:pt>
                <c:pt idx="235">
                  <c:v>18.16561</c:v>
                </c:pt>
                <c:pt idx="236">
                  <c:v>18.82295</c:v>
                </c:pt>
                <c:pt idx="237">
                  <c:v>19.68519</c:v>
                </c:pt>
                <c:pt idx="238">
                  <c:v>19.08524</c:v>
                </c:pt>
                <c:pt idx="239">
                  <c:v>18.43101</c:v>
                </c:pt>
                <c:pt idx="240">
                  <c:v>19.47376</c:v>
                </c:pt>
                <c:pt idx="241">
                  <c:v>19.10393</c:v>
                </c:pt>
                <c:pt idx="242">
                  <c:v>19.12016</c:v>
                </c:pt>
                <c:pt idx="243">
                  <c:v>19.61639</c:v>
                </c:pt>
                <c:pt idx="244">
                  <c:v>18.38781</c:v>
                </c:pt>
                <c:pt idx="245">
                  <c:v>19.67592</c:v>
                </c:pt>
                <c:pt idx="246">
                  <c:v>18.88383</c:v>
                </c:pt>
                <c:pt idx="247">
                  <c:v>18.99349</c:v>
                </c:pt>
                <c:pt idx="248">
                  <c:v>18.74313</c:v>
                </c:pt>
                <c:pt idx="249">
                  <c:v>19.4224</c:v>
                </c:pt>
                <c:pt idx="250">
                  <c:v>18.43098</c:v>
                </c:pt>
                <c:pt idx="251">
                  <c:v>19.10348</c:v>
                </c:pt>
                <c:pt idx="252">
                  <c:v>19.88604</c:v>
                </c:pt>
                <c:pt idx="253">
                  <c:v>19.34145</c:v>
                </c:pt>
                <c:pt idx="254">
                  <c:v>19.8627</c:v>
                </c:pt>
                <c:pt idx="255">
                  <c:v>21.08509</c:v>
                </c:pt>
                <c:pt idx="256">
                  <c:v>19.11976</c:v>
                </c:pt>
                <c:pt idx="257">
                  <c:v>19.52487</c:v>
                </c:pt>
                <c:pt idx="258">
                  <c:v>19.92066</c:v>
                </c:pt>
                <c:pt idx="259">
                  <c:v>19.87448</c:v>
                </c:pt>
                <c:pt idx="260">
                  <c:v>22.90774</c:v>
                </c:pt>
                <c:pt idx="261">
                  <c:v>20.90803</c:v>
                </c:pt>
                <c:pt idx="262">
                  <c:v>20.14311</c:v>
                </c:pt>
                <c:pt idx="263">
                  <c:v>18.74448</c:v>
                </c:pt>
                <c:pt idx="264">
                  <c:v>19.88693</c:v>
                </c:pt>
                <c:pt idx="265">
                  <c:v>19.53231</c:v>
                </c:pt>
                <c:pt idx="266">
                  <c:v>18.91418</c:v>
                </c:pt>
                <c:pt idx="267">
                  <c:v>20.12212</c:v>
                </c:pt>
                <c:pt idx="268">
                  <c:v>18.99086</c:v>
                </c:pt>
                <c:pt idx="269">
                  <c:v>19.43811</c:v>
                </c:pt>
                <c:pt idx="270">
                  <c:v>19.83717</c:v>
                </c:pt>
                <c:pt idx="271">
                  <c:v>19.71658</c:v>
                </c:pt>
                <c:pt idx="272">
                  <c:v>19.19414</c:v>
                </c:pt>
                <c:pt idx="273">
                  <c:v>18.74865</c:v>
                </c:pt>
                <c:pt idx="274">
                  <c:v>19.99773</c:v>
                </c:pt>
                <c:pt idx="275">
                  <c:v>18.60479</c:v>
                </c:pt>
                <c:pt idx="276">
                  <c:v>19.04144</c:v>
                </c:pt>
                <c:pt idx="277">
                  <c:v>20.62613</c:v>
                </c:pt>
                <c:pt idx="278">
                  <c:v>20.05744</c:v>
                </c:pt>
                <c:pt idx="279">
                  <c:v>20.84609</c:v>
                </c:pt>
                <c:pt idx="280">
                  <c:v>20.32559</c:v>
                </c:pt>
                <c:pt idx="281">
                  <c:v>20.40592</c:v>
                </c:pt>
                <c:pt idx="282">
                  <c:v>20.68123</c:v>
                </c:pt>
                <c:pt idx="283">
                  <c:v>19.60807</c:v>
                </c:pt>
                <c:pt idx="284">
                  <c:v>20.58533</c:v>
                </c:pt>
                <c:pt idx="285">
                  <c:v>19.06733</c:v>
                </c:pt>
                <c:pt idx="286">
                  <c:v>20.03555</c:v>
                </c:pt>
                <c:pt idx="287">
                  <c:v>20.59277</c:v>
                </c:pt>
                <c:pt idx="288">
                  <c:v>20.49187</c:v>
                </c:pt>
                <c:pt idx="289">
                  <c:v>19.72418</c:v>
                </c:pt>
                <c:pt idx="290">
                  <c:v>20.05256</c:v>
                </c:pt>
                <c:pt idx="291">
                  <c:v>19.05204</c:v>
                </c:pt>
                <c:pt idx="292">
                  <c:v>19.66425</c:v>
                </c:pt>
                <c:pt idx="293">
                  <c:v>19.2803</c:v>
                </c:pt>
                <c:pt idx="294">
                  <c:v>19.32206</c:v>
                </c:pt>
                <c:pt idx="295">
                  <c:v>19.83869</c:v>
                </c:pt>
                <c:pt idx="296">
                  <c:v>19.73704</c:v>
                </c:pt>
                <c:pt idx="297">
                  <c:v>18.37386</c:v>
                </c:pt>
                <c:pt idx="298">
                  <c:v>20.27847</c:v>
                </c:pt>
                <c:pt idx="299">
                  <c:v>19.32681</c:v>
                </c:pt>
                <c:pt idx="300">
                  <c:v>19.62005</c:v>
                </c:pt>
                <c:pt idx="301">
                  <c:v>20.32153</c:v>
                </c:pt>
                <c:pt idx="302">
                  <c:v>19.53285</c:v>
                </c:pt>
                <c:pt idx="303">
                  <c:v>20.47835</c:v>
                </c:pt>
                <c:pt idx="304">
                  <c:v>20.92181</c:v>
                </c:pt>
                <c:pt idx="305">
                  <c:v>20.04559</c:v>
                </c:pt>
                <c:pt idx="306">
                  <c:v>20.26563999999966</c:v>
                </c:pt>
                <c:pt idx="307">
                  <c:v>19.38667</c:v>
                </c:pt>
                <c:pt idx="308">
                  <c:v>20.89602</c:v>
                </c:pt>
                <c:pt idx="309">
                  <c:v>18.85992</c:v>
                </c:pt>
                <c:pt idx="310">
                  <c:v>19.67961</c:v>
                </c:pt>
                <c:pt idx="311">
                  <c:v>19.44943</c:v>
                </c:pt>
                <c:pt idx="312">
                  <c:v>19.59579</c:v>
                </c:pt>
                <c:pt idx="313">
                  <c:v>27.49905</c:v>
                </c:pt>
                <c:pt idx="314">
                  <c:v>20.29627</c:v>
                </c:pt>
                <c:pt idx="315">
                  <c:v>20.32837</c:v>
                </c:pt>
                <c:pt idx="316">
                  <c:v>20.42721</c:v>
                </c:pt>
                <c:pt idx="317">
                  <c:v>20.14987</c:v>
                </c:pt>
                <c:pt idx="318">
                  <c:v>20.62912</c:v>
                </c:pt>
                <c:pt idx="319">
                  <c:v>20.13307</c:v>
                </c:pt>
                <c:pt idx="320">
                  <c:v>20.02878</c:v>
                </c:pt>
                <c:pt idx="321">
                  <c:v>20.98812999999966</c:v>
                </c:pt>
                <c:pt idx="322">
                  <c:v>20.87392</c:v>
                </c:pt>
                <c:pt idx="323">
                  <c:v>20.99288</c:v>
                </c:pt>
                <c:pt idx="324">
                  <c:v>20.51872</c:v>
                </c:pt>
                <c:pt idx="325">
                  <c:v>19.48975</c:v>
                </c:pt>
                <c:pt idx="326">
                  <c:v>20.84604</c:v>
                </c:pt>
                <c:pt idx="327">
                  <c:v>20.16644</c:v>
                </c:pt>
                <c:pt idx="328">
                  <c:v>19.48477</c:v>
                </c:pt>
                <c:pt idx="329">
                  <c:v>20.37968</c:v>
                </c:pt>
                <c:pt idx="330">
                  <c:v>19.97063</c:v>
                </c:pt>
                <c:pt idx="331">
                  <c:v>20.70427</c:v>
                </c:pt>
                <c:pt idx="332">
                  <c:v>20.59345</c:v>
                </c:pt>
                <c:pt idx="333">
                  <c:v>20.20935</c:v>
                </c:pt>
                <c:pt idx="334">
                  <c:v>20.31992</c:v>
                </c:pt>
                <c:pt idx="335">
                  <c:v>21.09655</c:v>
                </c:pt>
                <c:pt idx="336">
                  <c:v>21.26134</c:v>
                </c:pt>
                <c:pt idx="337">
                  <c:v>20.87923</c:v>
                </c:pt>
                <c:pt idx="338">
                  <c:v>19.83937</c:v>
                </c:pt>
                <c:pt idx="339">
                  <c:v>19.7214</c:v>
                </c:pt>
                <c:pt idx="340">
                  <c:v>20.12191</c:v>
                </c:pt>
                <c:pt idx="341">
                  <c:v>20.8761</c:v>
                </c:pt>
                <c:pt idx="342">
                  <c:v>20.74077</c:v>
                </c:pt>
                <c:pt idx="343">
                  <c:v>20.76638</c:v>
                </c:pt>
                <c:pt idx="344">
                  <c:v>25.26332</c:v>
                </c:pt>
                <c:pt idx="345">
                  <c:v>21.4202</c:v>
                </c:pt>
                <c:pt idx="346">
                  <c:v>21.22526</c:v>
                </c:pt>
                <c:pt idx="347">
                  <c:v>21.31563</c:v>
                </c:pt>
                <c:pt idx="348">
                  <c:v>20.10353</c:v>
                </c:pt>
                <c:pt idx="349">
                  <c:v>21.56717</c:v>
                </c:pt>
                <c:pt idx="350">
                  <c:v>20.40027</c:v>
                </c:pt>
                <c:pt idx="351">
                  <c:v>20.88166</c:v>
                </c:pt>
                <c:pt idx="352">
                  <c:v>19.94528</c:v>
                </c:pt>
                <c:pt idx="353">
                  <c:v>20.66279</c:v>
                </c:pt>
                <c:pt idx="354">
                  <c:v>21.29852</c:v>
                </c:pt>
                <c:pt idx="355">
                  <c:v>20.54262</c:v>
                </c:pt>
                <c:pt idx="356">
                  <c:v>22.82721</c:v>
                </c:pt>
                <c:pt idx="357">
                  <c:v>20.43883</c:v>
                </c:pt>
                <c:pt idx="358">
                  <c:v>19.99627</c:v>
                </c:pt>
                <c:pt idx="359">
                  <c:v>20.22007</c:v>
                </c:pt>
                <c:pt idx="360">
                  <c:v>21.33073</c:v>
                </c:pt>
                <c:pt idx="361">
                  <c:v>21.24106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8778808"/>
        <c:axId val="2047453576"/>
      </c:scatterChart>
      <c:valAx>
        <c:axId val="2078778808"/>
        <c:scaling>
          <c:orientation val="minMax"/>
          <c:max val="1.1E8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Episodes (x1 Million)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47453576"/>
        <c:crosses val="autoZero"/>
        <c:crossBetween val="midCat"/>
        <c:majorUnit val="1.0E7"/>
        <c:dispUnits>
          <c:builtInUnit val="millions"/>
        </c:dispUnits>
      </c:valAx>
      <c:valAx>
        <c:axId val="2047453576"/>
        <c:scaling>
          <c:orientation val="minMax"/>
          <c:max val="50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Retrieval Time (msec)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8778808"/>
        <c:crosses val="autoZero"/>
        <c:crossBetween val="midCat"/>
      </c:valAx>
    </c:plotArea>
    <c:legend>
      <c:legendPos val="r"/>
      <c:layout/>
      <c:overlay val="0"/>
      <c:spPr>
        <a:ln>
          <a:solidFill>
            <a:srgbClr val="7F7F7F"/>
          </a:solidFill>
        </a:ln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4A3BEB-19AF-B34F-8B06-E4288FC51BA3}" type="doc">
      <dgm:prSet loTypeId="urn:microsoft.com/office/officeart/2005/8/layout/vList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943DC6-4B1E-CF41-94E6-43CB8573E3D0}">
      <dgm:prSet phldrT="[Text]"/>
      <dgm:spPr/>
      <dgm:t>
        <a:bodyPr/>
        <a:lstStyle/>
        <a:p>
          <a:r>
            <a:rPr lang="en-US" dirty="0" smtClean="0"/>
            <a:t>Representation</a:t>
          </a:r>
          <a:endParaRPr lang="en-US" dirty="0"/>
        </a:p>
      </dgm:t>
    </dgm:pt>
    <dgm:pt modelId="{DD8DC1D4-3173-2B47-853E-5A87A17330A3}" type="parTrans" cxnId="{F78CB81E-C421-AF44-B509-75EE98424B1D}">
      <dgm:prSet/>
      <dgm:spPr/>
      <dgm:t>
        <a:bodyPr/>
        <a:lstStyle/>
        <a:p>
          <a:endParaRPr lang="en-US"/>
        </a:p>
      </dgm:t>
    </dgm:pt>
    <dgm:pt modelId="{AD765E55-8E8D-9440-8E5E-508C9CE0A38A}" type="sibTrans" cxnId="{F78CB81E-C421-AF44-B509-75EE98424B1D}">
      <dgm:prSet/>
      <dgm:spPr/>
      <dgm:t>
        <a:bodyPr/>
        <a:lstStyle/>
        <a:p>
          <a:endParaRPr lang="en-US"/>
        </a:p>
      </dgm:t>
    </dgm:pt>
    <dgm:pt modelId="{4B0D0689-AEEE-D043-BBAD-C06820D6C785}">
      <dgm:prSet phldrT="[Text]"/>
      <dgm:spPr/>
      <dgm:t>
        <a:bodyPr/>
        <a:lstStyle/>
        <a:p>
          <a:r>
            <a:rPr lang="en-US" dirty="0" smtClean="0"/>
            <a:t>Episode: connected di-graph</a:t>
          </a:r>
          <a:endParaRPr lang="en-US" dirty="0"/>
        </a:p>
      </dgm:t>
    </dgm:pt>
    <dgm:pt modelId="{BDC5941E-595E-6B45-BA6A-0773E1C1E729}" type="parTrans" cxnId="{2A245F66-0BB6-464E-96E6-F84500D209BB}">
      <dgm:prSet/>
      <dgm:spPr/>
      <dgm:t>
        <a:bodyPr/>
        <a:lstStyle/>
        <a:p>
          <a:endParaRPr lang="en-US"/>
        </a:p>
      </dgm:t>
    </dgm:pt>
    <dgm:pt modelId="{02F94ECC-B2EF-A645-BB5C-63351D20A794}" type="sibTrans" cxnId="{2A245F66-0BB6-464E-96E6-F84500D209BB}">
      <dgm:prSet/>
      <dgm:spPr/>
      <dgm:t>
        <a:bodyPr/>
        <a:lstStyle/>
        <a:p>
          <a:endParaRPr lang="en-US"/>
        </a:p>
      </dgm:t>
    </dgm:pt>
    <dgm:pt modelId="{CBE506E2-84B3-5E44-B6B0-AD68B4006612}">
      <dgm:prSet phldrT="[Text]"/>
      <dgm:spPr/>
      <dgm:t>
        <a:bodyPr/>
        <a:lstStyle/>
        <a:p>
          <a:r>
            <a:rPr lang="en-US" dirty="0" smtClean="0"/>
            <a:t>Encoding/Storage</a:t>
          </a:r>
          <a:endParaRPr lang="en-US" dirty="0"/>
        </a:p>
      </dgm:t>
    </dgm:pt>
    <dgm:pt modelId="{D62EC490-1174-F844-9876-7D8930BE953B}" type="parTrans" cxnId="{5765038D-F4CA-854D-95A5-1B4060AEDDEF}">
      <dgm:prSet/>
      <dgm:spPr/>
      <dgm:t>
        <a:bodyPr/>
        <a:lstStyle/>
        <a:p>
          <a:endParaRPr lang="en-US"/>
        </a:p>
      </dgm:t>
    </dgm:pt>
    <dgm:pt modelId="{B8ACE8EF-966F-6746-BEF8-175D12E7D36E}" type="sibTrans" cxnId="{5765038D-F4CA-854D-95A5-1B4060AEDDEF}">
      <dgm:prSet/>
      <dgm:spPr/>
      <dgm:t>
        <a:bodyPr/>
        <a:lstStyle/>
        <a:p>
          <a:endParaRPr lang="en-US"/>
        </a:p>
      </dgm:t>
    </dgm:pt>
    <dgm:pt modelId="{792C8545-2E45-284D-9BC3-7AADD75287BF}">
      <dgm:prSet phldrT="[Text]"/>
      <dgm:spPr/>
      <dgm:t>
        <a:bodyPr/>
        <a:lstStyle/>
        <a:p>
          <a:r>
            <a:rPr lang="en-US" dirty="0" smtClean="0"/>
            <a:t>Automatic</a:t>
          </a:r>
          <a:endParaRPr lang="en-US" dirty="0"/>
        </a:p>
      </dgm:t>
    </dgm:pt>
    <dgm:pt modelId="{67230F7C-DEFE-FB49-B1F1-915B4A829B27}" type="parTrans" cxnId="{349C5ADB-FF8D-8444-A6F5-9693FF37F143}">
      <dgm:prSet/>
      <dgm:spPr/>
      <dgm:t>
        <a:bodyPr/>
        <a:lstStyle/>
        <a:p>
          <a:endParaRPr lang="en-US"/>
        </a:p>
      </dgm:t>
    </dgm:pt>
    <dgm:pt modelId="{95FD9421-FD4A-5541-B844-4958F02A889A}" type="sibTrans" cxnId="{349C5ADB-FF8D-8444-A6F5-9693FF37F143}">
      <dgm:prSet/>
      <dgm:spPr/>
      <dgm:t>
        <a:bodyPr/>
        <a:lstStyle/>
        <a:p>
          <a:endParaRPr lang="en-US"/>
        </a:p>
      </dgm:t>
    </dgm:pt>
    <dgm:pt modelId="{806DFAF2-D10F-C242-B1B4-6DBB11B9356E}">
      <dgm:prSet phldrT="[Text]"/>
      <dgm:spPr/>
      <dgm:t>
        <a:bodyPr/>
        <a:lstStyle/>
        <a:p>
          <a:r>
            <a:rPr lang="en-US" dirty="0" smtClean="0"/>
            <a:t>Retrieval</a:t>
          </a:r>
          <a:endParaRPr lang="en-US" dirty="0"/>
        </a:p>
      </dgm:t>
    </dgm:pt>
    <dgm:pt modelId="{FCF2AE6F-FDC6-3B4B-AB0E-C23B9522D621}" type="parTrans" cxnId="{B520AD02-EE7B-F74E-BD61-9814CE672567}">
      <dgm:prSet/>
      <dgm:spPr/>
      <dgm:t>
        <a:bodyPr/>
        <a:lstStyle/>
        <a:p>
          <a:endParaRPr lang="en-US"/>
        </a:p>
      </dgm:t>
    </dgm:pt>
    <dgm:pt modelId="{C5064ECC-5E0D-1944-853D-AEFC5F22D34B}" type="sibTrans" cxnId="{B520AD02-EE7B-F74E-BD61-9814CE672567}">
      <dgm:prSet/>
      <dgm:spPr/>
      <dgm:t>
        <a:bodyPr/>
        <a:lstStyle/>
        <a:p>
          <a:endParaRPr lang="en-US"/>
        </a:p>
      </dgm:t>
    </dgm:pt>
    <dgm:pt modelId="{A4AEE7AE-8CFC-4742-B1B5-1A5916559146}">
      <dgm:prSet phldrT="[Text]"/>
      <dgm:spPr/>
      <dgm:t>
        <a:bodyPr/>
        <a:lstStyle/>
        <a:p>
          <a:r>
            <a:rPr lang="en-US" dirty="0" smtClean="0"/>
            <a:t>Semantics: desired features in context</a:t>
          </a:r>
          <a:endParaRPr lang="en-US" dirty="0"/>
        </a:p>
      </dgm:t>
    </dgm:pt>
    <dgm:pt modelId="{E2537FD8-28C4-8944-A90D-72A06BA1C93E}" type="parTrans" cxnId="{27D6ABF1-2BB2-E347-887D-F232EE6A5072}">
      <dgm:prSet/>
      <dgm:spPr/>
      <dgm:t>
        <a:bodyPr/>
        <a:lstStyle/>
        <a:p>
          <a:endParaRPr lang="en-US"/>
        </a:p>
      </dgm:t>
    </dgm:pt>
    <dgm:pt modelId="{A2DF48F1-E4B1-714B-92D0-DE98C1F9BD89}" type="sibTrans" cxnId="{27D6ABF1-2BB2-E347-887D-F232EE6A5072}">
      <dgm:prSet/>
      <dgm:spPr/>
      <dgm:t>
        <a:bodyPr/>
        <a:lstStyle/>
        <a:p>
          <a:endParaRPr lang="en-US"/>
        </a:p>
      </dgm:t>
    </dgm:pt>
    <dgm:pt modelId="{48DD5C06-6A36-714F-914D-B5BFF7D9CF82}">
      <dgm:prSet phldrT="[Text]"/>
      <dgm:spPr/>
      <dgm:t>
        <a:bodyPr/>
        <a:lstStyle/>
        <a:p>
          <a:endParaRPr lang="en-US" dirty="0"/>
        </a:p>
      </dgm:t>
    </dgm:pt>
    <dgm:pt modelId="{DB052A17-98C1-DD42-A545-AACE87B64ABD}" type="parTrans" cxnId="{36B575EB-D55D-ED4F-89B7-F6B8225B0698}">
      <dgm:prSet/>
      <dgm:spPr/>
      <dgm:t>
        <a:bodyPr/>
        <a:lstStyle/>
        <a:p>
          <a:endParaRPr lang="en-US"/>
        </a:p>
      </dgm:t>
    </dgm:pt>
    <dgm:pt modelId="{567CE0BF-4466-214E-899D-2D70E1660777}" type="sibTrans" cxnId="{36B575EB-D55D-ED4F-89B7-F6B8225B0698}">
      <dgm:prSet/>
      <dgm:spPr/>
      <dgm:t>
        <a:bodyPr/>
        <a:lstStyle/>
        <a:p>
          <a:endParaRPr lang="en-US"/>
        </a:p>
      </dgm:t>
    </dgm:pt>
    <dgm:pt modelId="{AFC46DDC-F8A2-854D-B90E-97CE2BFB0AAC}">
      <dgm:prSet phldrT="[Text]"/>
      <dgm:spPr/>
      <dgm:t>
        <a:bodyPr/>
        <a:lstStyle/>
        <a:p>
          <a:endParaRPr lang="en-US" dirty="0"/>
        </a:p>
      </dgm:t>
    </dgm:pt>
    <dgm:pt modelId="{3908CC22-53F1-3B4D-8481-DD5151F657B2}" type="parTrans" cxnId="{D0F062F4-D2DA-294C-B56F-6AA27589564F}">
      <dgm:prSet/>
      <dgm:spPr/>
      <dgm:t>
        <a:bodyPr/>
        <a:lstStyle/>
        <a:p>
          <a:endParaRPr lang="en-US"/>
        </a:p>
      </dgm:t>
    </dgm:pt>
    <dgm:pt modelId="{4822B90A-F6E8-EC4F-A52C-9C388FA46BE9}" type="sibTrans" cxnId="{D0F062F4-D2DA-294C-B56F-6AA27589564F}">
      <dgm:prSet/>
      <dgm:spPr/>
      <dgm:t>
        <a:bodyPr/>
        <a:lstStyle/>
        <a:p>
          <a:endParaRPr lang="en-US"/>
        </a:p>
      </dgm:t>
    </dgm:pt>
    <dgm:pt modelId="{B2191255-32C5-AE4B-A995-AFB46B56FD0C}">
      <dgm:prSet phldrT="[Text]"/>
      <dgm:spPr/>
      <dgm:t>
        <a:bodyPr/>
        <a:lstStyle/>
        <a:p>
          <a:r>
            <a:rPr lang="en-US" dirty="0" smtClean="0"/>
            <a:t>Store: temporal sequence</a:t>
          </a:r>
          <a:endParaRPr lang="en-US" dirty="0"/>
        </a:p>
      </dgm:t>
    </dgm:pt>
    <dgm:pt modelId="{98865B06-FCA6-8048-8CF5-24C98B38674A}" type="parTrans" cxnId="{1A8CDBEF-37FB-D44E-85FE-0E65A97D92DA}">
      <dgm:prSet/>
      <dgm:spPr/>
      <dgm:t>
        <a:bodyPr/>
        <a:lstStyle/>
        <a:p>
          <a:endParaRPr lang="en-US"/>
        </a:p>
      </dgm:t>
    </dgm:pt>
    <dgm:pt modelId="{8123AE17-C31A-0B42-ACFC-35D440700474}" type="sibTrans" cxnId="{1A8CDBEF-37FB-D44E-85FE-0E65A97D92DA}">
      <dgm:prSet/>
      <dgm:spPr/>
      <dgm:t>
        <a:bodyPr/>
        <a:lstStyle/>
        <a:p>
          <a:endParaRPr lang="en-US"/>
        </a:p>
      </dgm:t>
    </dgm:pt>
    <dgm:pt modelId="{BAD3FD1F-9F75-3643-B3BB-449F9975ED6E}">
      <dgm:prSet phldrT="[Text]"/>
      <dgm:spPr/>
      <dgm:t>
        <a:bodyPr/>
        <a:lstStyle/>
        <a:p>
          <a:r>
            <a:rPr lang="en-US" dirty="0" smtClean="0"/>
            <a:t>Cue: acyclic graph</a:t>
          </a:r>
          <a:endParaRPr lang="en-US" dirty="0"/>
        </a:p>
      </dgm:t>
    </dgm:pt>
    <dgm:pt modelId="{5C42574D-EB89-4742-89AB-ABFBBB530D06}" type="parTrans" cxnId="{B584A892-094F-F948-88E2-EF8353C34BD8}">
      <dgm:prSet/>
      <dgm:spPr/>
      <dgm:t>
        <a:bodyPr/>
        <a:lstStyle/>
        <a:p>
          <a:endParaRPr lang="en-US"/>
        </a:p>
      </dgm:t>
    </dgm:pt>
    <dgm:pt modelId="{77CE8392-251C-4145-A140-93BDDE338BA2}" type="sibTrans" cxnId="{B584A892-094F-F948-88E2-EF8353C34BD8}">
      <dgm:prSet/>
      <dgm:spPr/>
      <dgm:t>
        <a:bodyPr/>
        <a:lstStyle/>
        <a:p>
          <a:endParaRPr lang="en-US"/>
        </a:p>
      </dgm:t>
    </dgm:pt>
    <dgm:pt modelId="{D4F70640-5A0F-6147-BBDA-101E7B2A4A89}">
      <dgm:prSet phldrT="[Text]"/>
      <dgm:spPr/>
      <dgm:t>
        <a:bodyPr/>
        <a:lstStyle/>
        <a:p>
          <a:r>
            <a:rPr lang="en-US" dirty="0" smtClean="0"/>
            <a:t>Find the most recent episode that shares the most leaf nodes in common with the cue</a:t>
          </a:r>
          <a:endParaRPr lang="en-US" dirty="0"/>
        </a:p>
      </dgm:t>
    </dgm:pt>
    <dgm:pt modelId="{17C86F07-14D1-0240-A0BE-44F46C4EF3BC}" type="parTrans" cxnId="{1D805444-D528-934A-8607-DD6ACBF22565}">
      <dgm:prSet/>
      <dgm:spPr/>
      <dgm:t>
        <a:bodyPr/>
        <a:lstStyle/>
        <a:p>
          <a:endParaRPr lang="en-US"/>
        </a:p>
      </dgm:t>
    </dgm:pt>
    <dgm:pt modelId="{20D0E646-39DA-134F-8FEF-FB6B631340A9}" type="sibTrans" cxnId="{1D805444-D528-934A-8607-DD6ACBF22565}">
      <dgm:prSet/>
      <dgm:spPr/>
      <dgm:t>
        <a:bodyPr/>
        <a:lstStyle/>
        <a:p>
          <a:endParaRPr lang="en-US"/>
        </a:p>
      </dgm:t>
    </dgm:pt>
    <dgm:pt modelId="{964F15BF-4A7B-D44C-9007-6498267180CA}">
      <dgm:prSet phldrT="[Text]"/>
      <dgm:spPr/>
      <dgm:t>
        <a:bodyPr/>
        <a:lstStyle/>
        <a:p>
          <a:r>
            <a:rPr lang="en-US" dirty="0" smtClean="0"/>
            <a:t>No dynamics</a:t>
          </a:r>
          <a:endParaRPr lang="en-US" dirty="0"/>
        </a:p>
      </dgm:t>
    </dgm:pt>
    <dgm:pt modelId="{3087F20E-C7DA-404F-BA50-43D0F14469BF}" type="parTrans" cxnId="{4BF0D611-CF18-834E-A072-EC87252B5B31}">
      <dgm:prSet/>
      <dgm:spPr/>
      <dgm:t>
        <a:bodyPr/>
        <a:lstStyle/>
        <a:p>
          <a:endParaRPr lang="en-US"/>
        </a:p>
      </dgm:t>
    </dgm:pt>
    <dgm:pt modelId="{0E91FADF-9710-2345-9439-ADD41E7D71F0}" type="sibTrans" cxnId="{4BF0D611-CF18-834E-A072-EC87252B5B31}">
      <dgm:prSet/>
      <dgm:spPr/>
      <dgm:t>
        <a:bodyPr/>
        <a:lstStyle/>
        <a:p>
          <a:endParaRPr lang="en-US"/>
        </a:p>
      </dgm:t>
    </dgm:pt>
    <dgm:pt modelId="{696A2E65-323A-8841-A152-EAA6A859DB7B}" type="pres">
      <dgm:prSet presAssocID="{A14A3BEB-19AF-B34F-8B06-E4288FC51B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7E28BE-7D80-294C-8725-805E1D892282}" type="pres">
      <dgm:prSet presAssocID="{7A943DC6-4B1E-CF41-94E6-43CB8573E3D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56194-558C-BE40-9208-48F95E2CC87B}" type="pres">
      <dgm:prSet presAssocID="{7A943DC6-4B1E-CF41-94E6-43CB8573E3D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7598D-906C-AB45-9CBC-19A2AD16BB50}" type="pres">
      <dgm:prSet presAssocID="{CBE506E2-84B3-5E44-B6B0-AD68B400661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3C8FB-9D46-174B-97D3-B3540C30C876}" type="pres">
      <dgm:prSet presAssocID="{CBE506E2-84B3-5E44-B6B0-AD68B400661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D1D38C-4B8A-F546-BE3F-90DEEBA698E4}" type="pres">
      <dgm:prSet presAssocID="{806DFAF2-D10F-C242-B1B4-6DBB11B9356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F5AA7-014A-1043-BBF1-18E03A37EE6C}" type="pres">
      <dgm:prSet presAssocID="{806DFAF2-D10F-C242-B1B4-6DBB11B9356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2EFFA6-AD1C-5A41-8DFB-E6A07D545632}" type="presOf" srcId="{806DFAF2-D10F-C242-B1B4-6DBB11B9356E}" destId="{C0D1D38C-4B8A-F546-BE3F-90DEEBA698E4}" srcOrd="0" destOrd="0" presId="urn:microsoft.com/office/officeart/2005/8/layout/vList2"/>
    <dgm:cxn modelId="{5A2E839C-E52D-1F40-B9F9-29E8DBD4FAD4}" type="presOf" srcId="{AFC46DDC-F8A2-854D-B90E-97CE2BFB0AAC}" destId="{E373C8FB-9D46-174B-97D3-B3540C30C876}" srcOrd="0" destOrd="2" presId="urn:microsoft.com/office/officeart/2005/8/layout/vList2"/>
    <dgm:cxn modelId="{26E10DFC-E5A7-1745-B4AF-7B3FBE94109B}" type="presOf" srcId="{48DD5C06-6A36-714F-914D-B5BFF7D9CF82}" destId="{27456194-558C-BE40-9208-48F95E2CC87B}" srcOrd="0" destOrd="2" presId="urn:microsoft.com/office/officeart/2005/8/layout/vList2"/>
    <dgm:cxn modelId="{FB8F4C03-96FB-F84E-A48D-DCB2E647BDA3}" type="presOf" srcId="{7A943DC6-4B1E-CF41-94E6-43CB8573E3D0}" destId="{377E28BE-7D80-294C-8725-805E1D892282}" srcOrd="0" destOrd="0" presId="urn:microsoft.com/office/officeart/2005/8/layout/vList2"/>
    <dgm:cxn modelId="{1D805444-D528-934A-8607-DD6ACBF22565}" srcId="{806DFAF2-D10F-C242-B1B4-6DBB11B9356E}" destId="{D4F70640-5A0F-6147-BBDA-101E7B2A4A89}" srcOrd="2" destOrd="0" parTransId="{17C86F07-14D1-0240-A0BE-44F46C4EF3BC}" sibTransId="{20D0E646-39DA-134F-8FEF-FB6B631340A9}"/>
    <dgm:cxn modelId="{B584A892-094F-F948-88E2-EF8353C34BD8}" srcId="{806DFAF2-D10F-C242-B1B4-6DBB11B9356E}" destId="{BAD3FD1F-9F75-3643-B3BB-449F9975ED6E}" srcOrd="0" destOrd="0" parTransId="{5C42574D-EB89-4742-89AB-ABFBBB530D06}" sibTransId="{77CE8392-251C-4145-A140-93BDDE338BA2}"/>
    <dgm:cxn modelId="{F78CB81E-C421-AF44-B509-75EE98424B1D}" srcId="{A14A3BEB-19AF-B34F-8B06-E4288FC51BA3}" destId="{7A943DC6-4B1E-CF41-94E6-43CB8573E3D0}" srcOrd="0" destOrd="0" parTransId="{DD8DC1D4-3173-2B47-853E-5A87A17330A3}" sibTransId="{AD765E55-8E8D-9440-8E5E-508C9CE0A38A}"/>
    <dgm:cxn modelId="{9762F69D-3A9A-9A4B-B437-FE22CDFB4573}" type="presOf" srcId="{D4F70640-5A0F-6147-BBDA-101E7B2A4A89}" destId="{507F5AA7-014A-1043-BBF1-18E03A37EE6C}" srcOrd="0" destOrd="2" presId="urn:microsoft.com/office/officeart/2005/8/layout/vList2"/>
    <dgm:cxn modelId="{27D6ABF1-2BB2-E347-887D-F232EE6A5072}" srcId="{806DFAF2-D10F-C242-B1B4-6DBB11B9356E}" destId="{A4AEE7AE-8CFC-4742-B1B5-1A5916559146}" srcOrd="1" destOrd="0" parTransId="{E2537FD8-28C4-8944-A90D-72A06BA1C93E}" sibTransId="{A2DF48F1-E4B1-714B-92D0-DE98C1F9BD89}"/>
    <dgm:cxn modelId="{B520AD02-EE7B-F74E-BD61-9814CE672567}" srcId="{A14A3BEB-19AF-B34F-8B06-E4288FC51BA3}" destId="{806DFAF2-D10F-C242-B1B4-6DBB11B9356E}" srcOrd="2" destOrd="0" parTransId="{FCF2AE6F-FDC6-3B4B-AB0E-C23B9522D621}" sibTransId="{C5064ECC-5E0D-1944-853D-AEFC5F22D34B}"/>
    <dgm:cxn modelId="{A43BE62D-8D20-2840-8C62-E69793835016}" type="presOf" srcId="{B2191255-32C5-AE4B-A995-AFB46B56FD0C}" destId="{27456194-558C-BE40-9208-48F95E2CC87B}" srcOrd="0" destOrd="1" presId="urn:microsoft.com/office/officeart/2005/8/layout/vList2"/>
    <dgm:cxn modelId="{5765038D-F4CA-854D-95A5-1B4060AEDDEF}" srcId="{A14A3BEB-19AF-B34F-8B06-E4288FC51BA3}" destId="{CBE506E2-84B3-5E44-B6B0-AD68B4006612}" srcOrd="1" destOrd="0" parTransId="{D62EC490-1174-F844-9876-7D8930BE953B}" sibTransId="{B8ACE8EF-966F-6746-BEF8-175D12E7D36E}"/>
    <dgm:cxn modelId="{FE67EA00-F82F-4A43-BF86-7E469660B2E4}" type="presOf" srcId="{A4AEE7AE-8CFC-4742-B1B5-1A5916559146}" destId="{507F5AA7-014A-1043-BBF1-18E03A37EE6C}" srcOrd="0" destOrd="1" presId="urn:microsoft.com/office/officeart/2005/8/layout/vList2"/>
    <dgm:cxn modelId="{4F0A6DB9-7C95-7A41-8F6C-36441A54E22F}" type="presOf" srcId="{964F15BF-4A7B-D44C-9007-6498267180CA}" destId="{E373C8FB-9D46-174B-97D3-B3540C30C876}" srcOrd="0" destOrd="1" presId="urn:microsoft.com/office/officeart/2005/8/layout/vList2"/>
    <dgm:cxn modelId="{2A245F66-0BB6-464E-96E6-F84500D209BB}" srcId="{7A943DC6-4B1E-CF41-94E6-43CB8573E3D0}" destId="{4B0D0689-AEEE-D043-BBAD-C06820D6C785}" srcOrd="0" destOrd="0" parTransId="{BDC5941E-595E-6B45-BA6A-0773E1C1E729}" sibTransId="{02F94ECC-B2EF-A645-BB5C-63351D20A794}"/>
    <dgm:cxn modelId="{77C8E6F8-8D11-7D44-9A3C-053EF74F5D1E}" type="presOf" srcId="{BAD3FD1F-9F75-3643-B3BB-449F9975ED6E}" destId="{507F5AA7-014A-1043-BBF1-18E03A37EE6C}" srcOrd="0" destOrd="0" presId="urn:microsoft.com/office/officeart/2005/8/layout/vList2"/>
    <dgm:cxn modelId="{1A8CDBEF-37FB-D44E-85FE-0E65A97D92DA}" srcId="{7A943DC6-4B1E-CF41-94E6-43CB8573E3D0}" destId="{B2191255-32C5-AE4B-A995-AFB46B56FD0C}" srcOrd="1" destOrd="0" parTransId="{98865B06-FCA6-8048-8CF5-24C98B38674A}" sibTransId="{8123AE17-C31A-0B42-ACFC-35D440700474}"/>
    <dgm:cxn modelId="{07DA1649-071C-6648-A42B-A7589F9156A2}" type="presOf" srcId="{4B0D0689-AEEE-D043-BBAD-C06820D6C785}" destId="{27456194-558C-BE40-9208-48F95E2CC87B}" srcOrd="0" destOrd="0" presId="urn:microsoft.com/office/officeart/2005/8/layout/vList2"/>
    <dgm:cxn modelId="{349C5ADB-FF8D-8444-A6F5-9693FF37F143}" srcId="{CBE506E2-84B3-5E44-B6B0-AD68B4006612}" destId="{792C8545-2E45-284D-9BC3-7AADD75287BF}" srcOrd="0" destOrd="0" parTransId="{67230F7C-DEFE-FB49-B1F1-915B4A829B27}" sibTransId="{95FD9421-FD4A-5541-B844-4958F02A889A}"/>
    <dgm:cxn modelId="{D0F062F4-D2DA-294C-B56F-6AA27589564F}" srcId="{CBE506E2-84B3-5E44-B6B0-AD68B4006612}" destId="{AFC46DDC-F8A2-854D-B90E-97CE2BFB0AAC}" srcOrd="2" destOrd="0" parTransId="{3908CC22-53F1-3B4D-8481-DD5151F657B2}" sibTransId="{4822B90A-F6E8-EC4F-A52C-9C388FA46BE9}"/>
    <dgm:cxn modelId="{BD6A9704-9818-5B44-A9C0-D3100CBD011D}" type="presOf" srcId="{A14A3BEB-19AF-B34F-8B06-E4288FC51BA3}" destId="{696A2E65-323A-8841-A152-EAA6A859DB7B}" srcOrd="0" destOrd="0" presId="urn:microsoft.com/office/officeart/2005/8/layout/vList2"/>
    <dgm:cxn modelId="{36B575EB-D55D-ED4F-89B7-F6B8225B0698}" srcId="{7A943DC6-4B1E-CF41-94E6-43CB8573E3D0}" destId="{48DD5C06-6A36-714F-914D-B5BFF7D9CF82}" srcOrd="2" destOrd="0" parTransId="{DB052A17-98C1-DD42-A545-AACE87B64ABD}" sibTransId="{567CE0BF-4466-214E-899D-2D70E1660777}"/>
    <dgm:cxn modelId="{4BF0D611-CF18-834E-A072-EC87252B5B31}" srcId="{CBE506E2-84B3-5E44-B6B0-AD68B4006612}" destId="{964F15BF-4A7B-D44C-9007-6498267180CA}" srcOrd="1" destOrd="0" parTransId="{3087F20E-C7DA-404F-BA50-43D0F14469BF}" sibTransId="{0E91FADF-9710-2345-9439-ADD41E7D71F0}"/>
    <dgm:cxn modelId="{F82CE977-E400-5F41-93E2-2AE921D7E4AB}" type="presOf" srcId="{792C8545-2E45-284D-9BC3-7AADD75287BF}" destId="{E373C8FB-9D46-174B-97D3-B3540C30C876}" srcOrd="0" destOrd="0" presId="urn:microsoft.com/office/officeart/2005/8/layout/vList2"/>
    <dgm:cxn modelId="{9467C4D7-FC2C-DD46-8F68-1635723A448A}" type="presOf" srcId="{CBE506E2-84B3-5E44-B6B0-AD68B4006612}" destId="{8C37598D-906C-AB45-9CBC-19A2AD16BB50}" srcOrd="0" destOrd="0" presId="urn:microsoft.com/office/officeart/2005/8/layout/vList2"/>
    <dgm:cxn modelId="{B73A5181-E92B-4D49-A0DB-868A50E27976}" type="presParOf" srcId="{696A2E65-323A-8841-A152-EAA6A859DB7B}" destId="{377E28BE-7D80-294C-8725-805E1D892282}" srcOrd="0" destOrd="0" presId="urn:microsoft.com/office/officeart/2005/8/layout/vList2"/>
    <dgm:cxn modelId="{6D0E0936-5021-2D43-AE8C-C239C5824C22}" type="presParOf" srcId="{696A2E65-323A-8841-A152-EAA6A859DB7B}" destId="{27456194-558C-BE40-9208-48F95E2CC87B}" srcOrd="1" destOrd="0" presId="urn:microsoft.com/office/officeart/2005/8/layout/vList2"/>
    <dgm:cxn modelId="{78A28F12-61A6-2E47-8705-92257EAB9525}" type="presParOf" srcId="{696A2E65-323A-8841-A152-EAA6A859DB7B}" destId="{8C37598D-906C-AB45-9CBC-19A2AD16BB50}" srcOrd="2" destOrd="0" presId="urn:microsoft.com/office/officeart/2005/8/layout/vList2"/>
    <dgm:cxn modelId="{351F7B1A-9E94-9541-ABA3-5FCE53D22C9C}" type="presParOf" srcId="{696A2E65-323A-8841-A152-EAA6A859DB7B}" destId="{E373C8FB-9D46-174B-97D3-B3540C30C876}" srcOrd="3" destOrd="0" presId="urn:microsoft.com/office/officeart/2005/8/layout/vList2"/>
    <dgm:cxn modelId="{BE485300-2162-4544-8DFF-A14B5FB99C6A}" type="presParOf" srcId="{696A2E65-323A-8841-A152-EAA6A859DB7B}" destId="{C0D1D38C-4B8A-F546-BE3F-90DEEBA698E4}" srcOrd="4" destOrd="0" presId="urn:microsoft.com/office/officeart/2005/8/layout/vList2"/>
    <dgm:cxn modelId="{8C75B370-BD63-3141-B67D-478A1B051B16}" type="presParOf" srcId="{696A2E65-323A-8841-A152-EAA6A859DB7B}" destId="{507F5AA7-014A-1043-BBF1-18E03A37EE6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E28BE-7D80-294C-8725-805E1D892282}">
      <dsp:nvSpPr>
        <dsp:cNvPr id="0" name=""/>
        <dsp:cNvSpPr/>
      </dsp:nvSpPr>
      <dsp:spPr>
        <a:xfrm>
          <a:off x="0" y="13468"/>
          <a:ext cx="4038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Representation</a:t>
          </a:r>
          <a:endParaRPr lang="en-US" sz="2200" kern="1200" dirty="0"/>
        </a:p>
      </dsp:txBody>
      <dsp:txXfrm>
        <a:off x="25759" y="39227"/>
        <a:ext cx="3987082" cy="476152"/>
      </dsp:txXfrm>
    </dsp:sp>
    <dsp:sp modelId="{27456194-558C-BE40-9208-48F95E2CC87B}">
      <dsp:nvSpPr>
        <dsp:cNvPr id="0" name=""/>
        <dsp:cNvSpPr/>
      </dsp:nvSpPr>
      <dsp:spPr>
        <a:xfrm>
          <a:off x="0" y="541138"/>
          <a:ext cx="4038600" cy="86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2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Episode: connected di-graph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Store: temporal sequence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700" kern="1200" dirty="0"/>
        </a:p>
      </dsp:txBody>
      <dsp:txXfrm>
        <a:off x="0" y="541138"/>
        <a:ext cx="4038600" cy="865260"/>
      </dsp:txXfrm>
    </dsp:sp>
    <dsp:sp modelId="{8C37598D-906C-AB45-9CBC-19A2AD16BB50}">
      <dsp:nvSpPr>
        <dsp:cNvPr id="0" name=""/>
        <dsp:cNvSpPr/>
      </dsp:nvSpPr>
      <dsp:spPr>
        <a:xfrm>
          <a:off x="0" y="1406398"/>
          <a:ext cx="4038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Encoding/Storage</a:t>
          </a:r>
          <a:endParaRPr lang="en-US" sz="2200" kern="1200" dirty="0"/>
        </a:p>
      </dsp:txBody>
      <dsp:txXfrm>
        <a:off x="25759" y="1432157"/>
        <a:ext cx="3987082" cy="476152"/>
      </dsp:txXfrm>
    </dsp:sp>
    <dsp:sp modelId="{E373C8FB-9D46-174B-97D3-B3540C30C876}">
      <dsp:nvSpPr>
        <dsp:cNvPr id="0" name=""/>
        <dsp:cNvSpPr/>
      </dsp:nvSpPr>
      <dsp:spPr>
        <a:xfrm>
          <a:off x="0" y="1934068"/>
          <a:ext cx="4038600" cy="86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2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Automatic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No dynamics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700" kern="1200" dirty="0"/>
        </a:p>
      </dsp:txBody>
      <dsp:txXfrm>
        <a:off x="0" y="1934068"/>
        <a:ext cx="4038600" cy="865260"/>
      </dsp:txXfrm>
    </dsp:sp>
    <dsp:sp modelId="{C0D1D38C-4B8A-F546-BE3F-90DEEBA698E4}">
      <dsp:nvSpPr>
        <dsp:cNvPr id="0" name=""/>
        <dsp:cNvSpPr/>
      </dsp:nvSpPr>
      <dsp:spPr>
        <a:xfrm>
          <a:off x="0" y="2799328"/>
          <a:ext cx="4038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Retrieval</a:t>
          </a:r>
          <a:endParaRPr lang="en-US" sz="2200" kern="1200" dirty="0"/>
        </a:p>
      </dsp:txBody>
      <dsp:txXfrm>
        <a:off x="25759" y="2825087"/>
        <a:ext cx="3987082" cy="476152"/>
      </dsp:txXfrm>
    </dsp:sp>
    <dsp:sp modelId="{507F5AA7-014A-1043-BBF1-18E03A37EE6C}">
      <dsp:nvSpPr>
        <dsp:cNvPr id="0" name=""/>
        <dsp:cNvSpPr/>
      </dsp:nvSpPr>
      <dsp:spPr>
        <a:xfrm>
          <a:off x="0" y="3326998"/>
          <a:ext cx="4038600" cy="134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2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Cue: acyclic graph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Semantics: desired features in context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Find the most recent episode that shares the most leaf nodes in common with the cue</a:t>
          </a:r>
          <a:endParaRPr lang="en-US" sz="1700" kern="1200" dirty="0"/>
        </a:p>
      </dsp:txBody>
      <dsp:txXfrm>
        <a:off x="0" y="3326998"/>
        <a:ext cx="4038600" cy="1343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26187-3156-3345-BAC9-123EB09A6839}" type="datetimeFigureOut">
              <a:rPr lang="en-US" smtClean="0"/>
              <a:t>6/20/12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235ED-172E-6448-9E22-AC9E3A4C8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53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696A0-1BA3-F843-800A-49C388EAD7A6}" type="datetimeFigureOut">
              <a:rPr lang="en-US" smtClean="0"/>
              <a:t>6/20/12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84E17-2A0A-1649-8DFC-171187C4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96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9-91M </a:t>
            </a:r>
            <a:r>
              <a:rPr lang="en-US" dirty="0" err="1" smtClean="0"/>
              <a:t>eps</a:t>
            </a:r>
            <a:r>
              <a:rPr lang="en-US" dirty="0" smtClean="0"/>
              <a:t> / 48GB 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84E17-2A0A-1649-8DFC-171187C48E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6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2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6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1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1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7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1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6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C196-C316-1742-9E59-48BAD9EE0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4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chart" Target="../charts/char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 Multi-Domain Evaluation of Scaling in Soar’s Episodic Memory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b="1" dirty="0" smtClean="0"/>
              <a:t>Nate Derbinsky, Justin Li, John E. Laird</a:t>
            </a:r>
          </a:p>
          <a:p>
            <a:r>
              <a:rPr lang="en-US" dirty="0" smtClean="0"/>
              <a:t>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69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Sense Disambiguation</a:t>
            </a:r>
            <a:br>
              <a:rPr lang="en-US" dirty="0" smtClean="0"/>
            </a:br>
            <a:r>
              <a:rPr lang="en-US" sz="3600" i="1" dirty="0" smtClean="0"/>
              <a:t>Results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Storage</a:t>
            </a:r>
          </a:p>
          <a:p>
            <a:pPr lvl="1"/>
            <a:r>
              <a:rPr lang="en-US" dirty="0" smtClean="0"/>
              <a:t>Avg. 234 bytes/episode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Cue Matching</a:t>
            </a:r>
          </a:p>
          <a:p>
            <a:pPr lvl="1"/>
            <a:r>
              <a:rPr lang="en-US" dirty="0" smtClean="0"/>
              <a:t>All 1-, 2-, and 3-gram cues reactive</a:t>
            </a:r>
          </a:p>
          <a:p>
            <a:pPr lvl="1"/>
            <a:r>
              <a:rPr lang="en-US" dirty="0" smtClean="0"/>
              <a:t>0.2% of 4-grams exceed 50msec.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10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27738" y="2222684"/>
            <a:ext cx="2800891" cy="464949"/>
          </a:xfrm>
          <a:prstGeom prst="round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1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N-gram Retrieval Scaling</a:t>
            </a:r>
            <a:br>
              <a:rPr lang="en-US" dirty="0" smtClean="0"/>
            </a:br>
            <a:r>
              <a:rPr lang="en-US" sz="3100" i="1" dirty="0" smtClean="0"/>
              <a:t>Retrieval Time (</a:t>
            </a:r>
            <a:r>
              <a:rPr lang="en-US" sz="3100" i="1" dirty="0" err="1" smtClean="0"/>
              <a:t>msec</a:t>
            </a:r>
            <a:r>
              <a:rPr lang="en-US" sz="3100" i="1" dirty="0" smtClean="0"/>
              <a:t>) vs. Episodes (x1000)</a:t>
            </a:r>
            <a:endParaRPr lang="en-US" sz="31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681D-14C3-5943-AC35-C663170A7A5C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-559778" y="2111449"/>
            <a:ext cx="203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               Co-Occurrence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559779" y="4358311"/>
            <a:ext cx="203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Temporal Selectivity</a:t>
            </a:r>
            <a:endParaRPr lang="en-US" b="1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818162"/>
              </p:ext>
            </p:extLst>
          </p:nvPr>
        </p:nvGraphicFramePr>
        <p:xfrm>
          <a:off x="1103530" y="1282700"/>
          <a:ext cx="7802081" cy="2772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219569"/>
              </p:ext>
            </p:extLst>
          </p:nvPr>
        </p:nvGraphicFramePr>
        <p:xfrm>
          <a:off x="1103530" y="3842223"/>
          <a:ext cx="8040470" cy="1992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626464" y="1417638"/>
            <a:ext cx="3083102" cy="4128127"/>
            <a:chOff x="2626464" y="1417638"/>
            <a:chExt cx="3083102" cy="4128127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626464" y="1417638"/>
              <a:ext cx="0" cy="4128127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690289" y="1417638"/>
              <a:ext cx="0" cy="4128127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667065" y="1417638"/>
              <a:ext cx="0" cy="4128127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709566" y="1417638"/>
              <a:ext cx="0" cy="4128127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7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  <p:bldGraphic spid="11" grpId="0">
        <p:bldSub>
          <a:bldChart bld="series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Planning</a:t>
            </a:r>
            <a:br>
              <a:rPr lang="en-US" dirty="0" smtClean="0"/>
            </a:br>
            <a:r>
              <a:rPr lang="en-US" sz="3600" i="1" dirty="0" smtClean="0"/>
              <a:t>Experimental Setup</a:t>
            </a:r>
            <a:endParaRPr lang="en-US" sz="3600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automatically converted PDDL domains</a:t>
            </a:r>
          </a:p>
          <a:p>
            <a:pPr lvl="1"/>
            <a:r>
              <a:rPr lang="en-US" dirty="0" smtClean="0"/>
              <a:t>Logistics, </a:t>
            </a:r>
            <a:r>
              <a:rPr lang="en-US" dirty="0" err="1" smtClean="0"/>
              <a:t>Blocksworld</a:t>
            </a:r>
            <a:r>
              <a:rPr lang="en-US" dirty="0" smtClean="0"/>
              <a:t>, Eight-puzzle, Grid, Gripper, Hanoi, Maze, Mine-Eater, </a:t>
            </a:r>
            <a:r>
              <a:rPr lang="en-US" dirty="0" err="1" smtClean="0"/>
              <a:t>Miconic</a:t>
            </a:r>
            <a:r>
              <a:rPr lang="en-US" dirty="0" smtClean="0"/>
              <a:t>, Mystery, Rockets, and Taxi</a:t>
            </a:r>
          </a:p>
          <a:p>
            <a:pPr lvl="1"/>
            <a:r>
              <a:rPr lang="en-US" dirty="0" smtClean="0"/>
              <a:t>44 distinct problem instances (e.g. # blocks)</a:t>
            </a:r>
          </a:p>
          <a:p>
            <a:endParaRPr lang="en-US" dirty="0"/>
          </a:p>
          <a:p>
            <a:r>
              <a:rPr lang="en-US" dirty="0" smtClean="0"/>
              <a:t>Agent: randomly explore state space</a:t>
            </a:r>
          </a:p>
          <a:p>
            <a:pPr lvl="1"/>
            <a:r>
              <a:rPr lang="en-US" dirty="0" smtClean="0"/>
              <a:t>50K episodes, measure every 1K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Planning</a:t>
            </a:r>
            <a:br>
              <a:rPr lang="en-US" dirty="0" smtClean="0"/>
            </a:br>
            <a:r>
              <a:rPr lang="en-US" sz="3600" i="1" dirty="0" smtClean="0"/>
              <a:t>Results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Storage</a:t>
            </a:r>
          </a:p>
          <a:p>
            <a:pPr lvl="1"/>
            <a:r>
              <a:rPr lang="en-US" dirty="0" smtClean="0"/>
              <a:t>Reactive: &lt;12.04 msec./episode</a:t>
            </a:r>
          </a:p>
          <a:p>
            <a:pPr lvl="1"/>
            <a:r>
              <a:rPr lang="en-US" dirty="0" smtClean="0"/>
              <a:t>Memory: 562 – 5454 bytes/episode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Cue Matching</a:t>
            </a:r>
            <a:r>
              <a:rPr lang="en-US" dirty="0" smtClean="0"/>
              <a:t> (reactive: &lt; 50 msec.)</a:t>
            </a:r>
            <a:endParaRPr lang="en-US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Full State: only smallest state + space</a:t>
            </a:r>
            <a:r>
              <a:rPr lang="en-US" dirty="0"/>
              <a:t> </a:t>
            </a:r>
            <a:r>
              <a:rPr lang="en-US" dirty="0" smtClean="0"/>
              <a:t>size (12)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Relational: none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Schema: all (max = 0.08 msec.)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676154" y="2801035"/>
            <a:ext cx="3877046" cy="362887"/>
          </a:xfrm>
          <a:prstGeom prst="roundRect">
            <a:avLst/>
          </a:prstGeom>
          <a:solidFill>
            <a:schemeClr val="accent2">
              <a:alpha val="39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66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Video Games &amp; Mobile Robotics</a:t>
            </a:r>
            <a:br>
              <a:rPr lang="en-US" dirty="0" smtClean="0"/>
            </a:br>
            <a:r>
              <a:rPr lang="en-US" sz="3600" i="1" dirty="0" smtClean="0"/>
              <a:t>Experimental Setup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Hand-coded cues (per domain)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054912"/>
              </p:ext>
            </p:extLst>
          </p:nvPr>
        </p:nvGraphicFramePr>
        <p:xfrm>
          <a:off x="1172386" y="1863339"/>
          <a:ext cx="7514414" cy="3106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842"/>
                <a:gridCol w="2911905"/>
                <a:gridCol w="1027418"/>
                <a:gridCol w="2115249"/>
              </a:tblGrid>
              <a:tr h="621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Eval</a:t>
                      </a:r>
                      <a:r>
                        <a:rPr lang="en-US" dirty="0" smtClean="0"/>
                        <a:t>. Rate</a:t>
                      </a:r>
                      <a:endParaRPr lang="en-US" dirty="0"/>
                    </a:p>
                  </a:txBody>
                  <a:tcPr anchor="ctr"/>
                </a:tc>
              </a:tr>
              <a:tr h="62130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TankSoar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mapping-bot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50K</a:t>
                      </a:r>
                      <a:endParaRPr lang="en-US" dirty="0"/>
                    </a:p>
                  </a:txBody>
                  <a:tcPr anchor="ctr"/>
                </a:tc>
              </a:tr>
              <a:tr h="621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Eaters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advanced-move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50K</a:t>
                      </a:r>
                      <a:endParaRPr lang="en-US" dirty="0"/>
                    </a:p>
                  </a:txBody>
                  <a:tcPr anchor="ctr"/>
                </a:tc>
              </a:tr>
              <a:tr h="621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Infinite Mario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[Mohan &amp; Laird ‘11]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50K</a:t>
                      </a:r>
                      <a:endParaRPr lang="en-US" dirty="0"/>
                    </a:p>
                  </a:txBody>
                  <a:tcPr anchor="ctr"/>
                </a:tc>
              </a:tr>
              <a:tr h="621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Rooms World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[Laird, Derbinsky</a:t>
                      </a:r>
                      <a:r>
                        <a:rPr lang="en-US" baseline="0" dirty="0" smtClean="0"/>
                        <a:t> &amp; Voigt ‘11]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 hours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300K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Picture 7" descr="eaters-scree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0" y="3205523"/>
            <a:ext cx="481764" cy="478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mario-scree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0" y="3865279"/>
            <a:ext cx="481764" cy="3598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tanksoar-scree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0" y="2545742"/>
            <a:ext cx="481764" cy="478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robot-map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1" y="4405965"/>
            <a:ext cx="485980" cy="538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967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Eaters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FC9B-61DB-DD45-9415-89871B46DC39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eaters-scree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604" y="329976"/>
            <a:ext cx="1094195" cy="1087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9524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5" name="Up Ribbon 4"/>
          <p:cNvSpPr/>
          <p:nvPr/>
        </p:nvSpPr>
        <p:spPr>
          <a:xfrm>
            <a:off x="4569874" y="5783514"/>
            <a:ext cx="4116926" cy="937961"/>
          </a:xfrm>
          <a:prstGeom prst="ribbon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813 bytes/episode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548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Infinite Mario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FC9B-61DB-DD45-9415-89871B46DC39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1437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 descr="mario-scree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515" y="329976"/>
            <a:ext cx="1456284" cy="1087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3" name="Group 12"/>
          <p:cNvGrpSpPr/>
          <p:nvPr/>
        </p:nvGrpSpPr>
        <p:grpSpPr>
          <a:xfrm>
            <a:off x="2676293" y="3208729"/>
            <a:ext cx="4702412" cy="1829304"/>
            <a:chOff x="2676293" y="3144589"/>
            <a:chExt cx="4702412" cy="1829304"/>
          </a:xfrm>
        </p:grpSpPr>
        <p:sp>
          <p:nvSpPr>
            <p:cNvPr id="11" name="Up-Down Arrow 10"/>
            <p:cNvSpPr/>
            <p:nvPr/>
          </p:nvSpPr>
          <p:spPr>
            <a:xfrm>
              <a:off x="2676293" y="3144589"/>
              <a:ext cx="604812" cy="1829304"/>
            </a:xfrm>
            <a:prstGeom prst="up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523029" y="3673726"/>
              <a:ext cx="3855676" cy="77102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Structural Selectivity</a:t>
              </a:r>
              <a:endParaRPr lang="en-US" sz="2400" b="1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14" name="Up Ribbon 13"/>
          <p:cNvSpPr/>
          <p:nvPr/>
        </p:nvSpPr>
        <p:spPr>
          <a:xfrm>
            <a:off x="4569874" y="5783514"/>
            <a:ext cx="4116926" cy="937961"/>
          </a:xfrm>
          <a:prstGeom prst="ribbon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2646 bytes/episode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098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  <a:r>
              <a:rPr lang="en-US" dirty="0" err="1" smtClean="0"/>
              <a:t>TankSoar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FC9B-61DB-DD45-9415-89871B46DC39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 descr="tanksoar-scree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95" y="274638"/>
            <a:ext cx="1149804" cy="114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8119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260548" y="2600332"/>
            <a:ext cx="4936714" cy="1141485"/>
            <a:chOff x="2260548" y="2600332"/>
            <a:chExt cx="4936714" cy="1141485"/>
          </a:xfrm>
        </p:grpSpPr>
        <p:sp>
          <p:nvSpPr>
            <p:cNvPr id="11" name="Bent Arrow 10"/>
            <p:cNvSpPr/>
            <p:nvPr/>
          </p:nvSpPr>
          <p:spPr>
            <a:xfrm rot="5400000" flipV="1">
              <a:off x="2283165" y="2857343"/>
              <a:ext cx="861857" cy="907092"/>
            </a:xfrm>
            <a:prstGeom prst="ben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41586" y="2600332"/>
              <a:ext cx="3855676" cy="77102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Co-Occurrence</a:t>
              </a:r>
              <a:endParaRPr lang="en-US" sz="2400" b="1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14" name="Up Ribbon 13"/>
          <p:cNvSpPr/>
          <p:nvPr/>
        </p:nvSpPr>
        <p:spPr>
          <a:xfrm>
            <a:off x="4569874" y="5783514"/>
            <a:ext cx="4116926" cy="937961"/>
          </a:xfrm>
          <a:prstGeom prst="ribbon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1035 bytes/episode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219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Mobile Robotics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FC9B-61DB-DD45-9415-89871B46DC39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 descr="robot-m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99" y="267172"/>
            <a:ext cx="1043301" cy="11565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5491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637131" y="2388678"/>
            <a:ext cx="4592432" cy="1696444"/>
            <a:chOff x="1637131" y="2388678"/>
            <a:chExt cx="4592432" cy="1696444"/>
          </a:xfrm>
        </p:grpSpPr>
        <p:sp>
          <p:nvSpPr>
            <p:cNvPr id="11" name="Rounded Rectangle 10"/>
            <p:cNvSpPr/>
            <p:nvPr/>
          </p:nvSpPr>
          <p:spPr>
            <a:xfrm>
              <a:off x="2373887" y="2388678"/>
              <a:ext cx="3855676" cy="77102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Temporal Selectivity</a:t>
              </a:r>
              <a:endParaRPr lang="en-US" sz="2400" b="1" dirty="0"/>
            </a:p>
          </p:txBody>
        </p:sp>
        <p:sp>
          <p:nvSpPr>
            <p:cNvPr id="12" name="Curved Right Arrow 11"/>
            <p:cNvSpPr/>
            <p:nvPr/>
          </p:nvSpPr>
          <p:spPr>
            <a:xfrm rot="1389867">
              <a:off x="1637131" y="2763466"/>
              <a:ext cx="448089" cy="1321656"/>
            </a:xfrm>
            <a:prstGeom prst="curvedRigh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14" name="Up Ribbon 13"/>
          <p:cNvSpPr/>
          <p:nvPr/>
        </p:nvSpPr>
        <p:spPr>
          <a:xfrm>
            <a:off x="4569874" y="5783514"/>
            <a:ext cx="4116926" cy="937961"/>
          </a:xfrm>
          <a:prstGeom prst="ribbon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113 bytes/episode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20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Results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Generality</a:t>
            </a:r>
          </a:p>
          <a:p>
            <a:pPr lvl="1"/>
            <a:r>
              <a:rPr lang="en-US" dirty="0"/>
              <a:t>Demonstrated 7 cognitive capabilities</a:t>
            </a:r>
          </a:p>
          <a:p>
            <a:pPr lvl="2"/>
            <a:r>
              <a:rPr lang="en-US" dirty="0"/>
              <a:t>Virtual sensing, action modeling, long-term goal management, …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Reactivity</a:t>
            </a:r>
          </a:p>
          <a:p>
            <a:pPr lvl="1"/>
            <a:r>
              <a:rPr lang="en-US" dirty="0" smtClean="0"/>
              <a:t>&lt;50 msec. storage time for all tasks (ex. temporal </a:t>
            </a:r>
            <a:r>
              <a:rPr lang="en-US" dirty="0" err="1" smtClean="0"/>
              <a:t>discontiguity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&lt;50 msec. cue matching for many cues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Scalability</a:t>
            </a:r>
          </a:p>
          <a:p>
            <a:pPr lvl="1"/>
            <a:r>
              <a:rPr lang="en-US" dirty="0"/>
              <a:t>No growth in cue matching for many </a:t>
            </a:r>
            <a:r>
              <a:rPr lang="en-US" dirty="0" smtClean="0"/>
              <a:t>cues (days!)</a:t>
            </a:r>
          </a:p>
          <a:p>
            <a:pPr lvl="2"/>
            <a:r>
              <a:rPr lang="en-US" dirty="0" smtClean="0"/>
              <a:t>Validated </a:t>
            </a:r>
            <a:r>
              <a:rPr lang="en-US" dirty="0"/>
              <a:t>predictive performance models</a:t>
            </a:r>
            <a:endParaRPr lang="en-US" dirty="0" smtClean="0"/>
          </a:p>
          <a:p>
            <a:pPr lvl="1"/>
            <a:r>
              <a:rPr lang="en-US" dirty="0"/>
              <a:t>0.18 - 4 kb/episode (days </a:t>
            </a:r>
            <a:r>
              <a:rPr lang="en-US" dirty="0" smtClean="0"/>
              <a:t>– </a:t>
            </a:r>
            <a:r>
              <a:rPr lang="en-US" dirty="0"/>
              <a:t>months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FC9B-61DB-DD45-9415-89871B46DC39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 descr="dead mari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425" y="3210583"/>
            <a:ext cx="500460" cy="4693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Prior Work</a:t>
            </a:r>
          </a:p>
          <a:p>
            <a:r>
              <a:rPr lang="en-US" dirty="0" err="1" smtClean="0"/>
              <a:t>Nuxoll</a:t>
            </a:r>
            <a:r>
              <a:rPr lang="en-US" dirty="0" smtClean="0"/>
              <a:t> &amp; Laird (‘12): integration and capabilities</a:t>
            </a:r>
          </a:p>
          <a:p>
            <a:r>
              <a:rPr lang="en-US" dirty="0" smtClean="0"/>
              <a:t>Derbinsky &amp; Laird (‘09): efficient algorithms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Core Question</a:t>
            </a:r>
          </a:p>
          <a:p>
            <a:pPr marL="0" indent="0">
              <a:buNone/>
            </a:pPr>
            <a:r>
              <a:rPr lang="en-US" dirty="0" smtClean="0"/>
              <a:t>To what extent is Soar’s episodic memory effective and efficient for real-time agents that persist for long periods of time across a variety of tasks?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Nuggets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Unprecedented evaluation of general episodic memory</a:t>
            </a:r>
          </a:p>
          <a:p>
            <a:pPr lvl="1"/>
            <a:r>
              <a:rPr lang="en-US" dirty="0" smtClean="0"/>
              <a:t>Breadth, temporal extent, analysis</a:t>
            </a:r>
          </a:p>
          <a:p>
            <a:endParaRPr lang="en-US" dirty="0"/>
          </a:p>
          <a:p>
            <a:r>
              <a:rPr lang="en-US" dirty="0" smtClean="0"/>
              <a:t>Characterization of </a:t>
            </a:r>
            <a:r>
              <a:rPr lang="en-US" dirty="0" err="1" smtClean="0"/>
              <a:t>EpMem</a:t>
            </a:r>
            <a:r>
              <a:rPr lang="en-US" dirty="0" smtClean="0"/>
              <a:t> performance via task-independent properties</a:t>
            </a:r>
          </a:p>
          <a:p>
            <a:endParaRPr lang="en-US" dirty="0"/>
          </a:p>
          <a:p>
            <a:r>
              <a:rPr lang="en-US" dirty="0" smtClean="0"/>
              <a:t>Soar’s </a:t>
            </a:r>
            <a:r>
              <a:rPr lang="en-US" dirty="0" err="1" smtClean="0"/>
              <a:t>EpMem</a:t>
            </a:r>
            <a:r>
              <a:rPr lang="en-US" dirty="0" smtClean="0"/>
              <a:t> (v9.3.2) is effective and efficient for many tasks and cues!</a:t>
            </a:r>
          </a:p>
          <a:p>
            <a:endParaRPr lang="en-US" dirty="0"/>
          </a:p>
          <a:p>
            <a:r>
              <a:rPr lang="en-US" dirty="0" smtClean="0"/>
              <a:t>Domains and cues available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1286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Still easy to construct domain/cue that makes Soar unreactive</a:t>
            </a:r>
          </a:p>
          <a:p>
            <a:r>
              <a:rPr lang="en-US" dirty="0" smtClean="0"/>
              <a:t>Unbounded memory consumption (given enough time)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20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5025" y="4303520"/>
            <a:ext cx="4041776" cy="20528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For more details, see paper in proceedings of </a:t>
            </a:r>
          </a:p>
          <a:p>
            <a:pPr algn="ctr"/>
            <a:r>
              <a:rPr lang="en-US" sz="2200" b="1" dirty="0" smtClean="0"/>
              <a:t>AAAI 2012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40921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Approach: Multi-Domain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Existing agents from diverse tasks (49)</a:t>
            </a:r>
          </a:p>
          <a:p>
            <a:pPr lvl="1"/>
            <a:r>
              <a:rPr lang="en-US" dirty="0" smtClean="0"/>
              <a:t>Linguistics, planning, games, robotics</a:t>
            </a:r>
          </a:p>
          <a:p>
            <a:endParaRPr lang="en-US" dirty="0"/>
          </a:p>
          <a:p>
            <a:r>
              <a:rPr lang="en-US" dirty="0" smtClean="0"/>
              <a:t>Long agent runs</a:t>
            </a:r>
          </a:p>
          <a:p>
            <a:pPr lvl="1"/>
            <a:r>
              <a:rPr lang="en-US" dirty="0" smtClean="0"/>
              <a:t>Hours-days RT (10</a:t>
            </a:r>
            <a:r>
              <a:rPr lang="en-US" baseline="30000" dirty="0" smtClean="0"/>
              <a:t>5</a:t>
            </a:r>
            <a:r>
              <a:rPr lang="en-US" dirty="0" smtClean="0"/>
              <a:t> – 10</a:t>
            </a:r>
            <a:r>
              <a:rPr lang="en-US" baseline="30000" dirty="0" smtClean="0"/>
              <a:t>8</a:t>
            </a:r>
            <a:r>
              <a:rPr lang="en-US" dirty="0" smtClean="0"/>
              <a:t> episodes)</a:t>
            </a:r>
          </a:p>
          <a:p>
            <a:endParaRPr lang="en-US" dirty="0"/>
          </a:p>
          <a:p>
            <a:r>
              <a:rPr lang="en-US" dirty="0" smtClean="0"/>
              <a:t>Evaluate at each X episodes</a:t>
            </a:r>
          </a:p>
          <a:p>
            <a:pPr lvl="1"/>
            <a:r>
              <a:rPr lang="en-US" dirty="0" smtClean="0"/>
              <a:t>Memory consumption</a:t>
            </a:r>
          </a:p>
          <a:p>
            <a:pPr lvl="1"/>
            <a:r>
              <a:rPr lang="en-US" dirty="0" smtClean="0"/>
              <a:t>Reactivity for &gt;100 task relevant cues</a:t>
            </a:r>
          </a:p>
          <a:p>
            <a:pPr lvl="2"/>
            <a:r>
              <a:rPr lang="en-US" dirty="0" smtClean="0"/>
              <a:t>Maximum time for cue matching &lt;</a:t>
            </a:r>
            <a:r>
              <a:rPr lang="en-US" baseline="30000" dirty="0" smtClean="0"/>
              <a:t>?</a:t>
            </a:r>
            <a:r>
              <a:rPr lang="en-US" dirty="0" smtClean="0"/>
              <a:t> 50 msec.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Soar’s </a:t>
            </a:r>
            <a:r>
              <a:rPr lang="en-US" dirty="0" err="1" smtClean="0"/>
              <a:t>EpMem</a:t>
            </a:r>
            <a:endParaRPr lang="en-US" dirty="0" smtClean="0"/>
          </a:p>
          <a:p>
            <a:r>
              <a:rPr lang="en-US" dirty="0" smtClean="0"/>
              <a:t>Word Sense Disambiguation (WSD)</a:t>
            </a:r>
          </a:p>
          <a:p>
            <a:r>
              <a:rPr lang="en-US" dirty="0" smtClean="0"/>
              <a:t>Planning</a:t>
            </a:r>
          </a:p>
          <a:p>
            <a:r>
              <a:rPr lang="en-US" dirty="0" smtClean="0"/>
              <a:t>Video Games &amp; Robotics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9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4778420" y="4756150"/>
            <a:ext cx="2731326" cy="1600200"/>
            <a:chOff x="5635875" y="4756150"/>
            <a:chExt cx="2731326" cy="1600200"/>
          </a:xfrm>
        </p:grpSpPr>
        <p:sp>
          <p:nvSpPr>
            <p:cNvPr id="6" name="Rounded Rectangle 5"/>
            <p:cNvSpPr/>
            <p:nvPr/>
          </p:nvSpPr>
          <p:spPr>
            <a:xfrm>
              <a:off x="5635875" y="4756150"/>
              <a:ext cx="2731326" cy="160020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Working Memory</a:t>
              </a: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017406" y="5306270"/>
              <a:ext cx="158905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681939" y="5611070"/>
              <a:ext cx="158905" cy="13716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929125" y="6007310"/>
              <a:ext cx="158905" cy="13716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Connector 12"/>
            <p:cNvCxnSpPr>
              <a:stCxn id="8" idx="3"/>
              <a:endCxn id="9" idx="7"/>
            </p:cNvCxnSpPr>
            <p:nvPr/>
          </p:nvCxnSpPr>
          <p:spPr>
            <a:xfrm rot="5400000">
              <a:off x="6825218" y="5415698"/>
              <a:ext cx="207814" cy="223105"/>
            </a:xfrm>
            <a:prstGeom prst="line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5"/>
              <a:endCxn id="12" idx="1"/>
            </p:cNvCxnSpPr>
            <p:nvPr/>
          </p:nvCxnSpPr>
          <p:spPr>
            <a:xfrm>
              <a:off x="6817573" y="5728143"/>
              <a:ext cx="134823" cy="299254"/>
            </a:xfrm>
            <a:prstGeom prst="line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1"/>
            </p:cNvCxnSpPr>
            <p:nvPr/>
          </p:nvCxnSpPr>
          <p:spPr>
            <a:xfrm>
              <a:off x="7153040" y="5423343"/>
              <a:ext cx="224109" cy="227901"/>
            </a:xfrm>
            <a:prstGeom prst="line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Episodic Memory</a:t>
            </a:r>
            <a:br>
              <a:rPr lang="en-US" dirty="0" smtClean="0"/>
            </a:br>
            <a:r>
              <a:rPr lang="en-US" sz="3600" i="1" dirty="0" smtClean="0"/>
              <a:t>Problem Formulation</a:t>
            </a:r>
            <a:endParaRPr lang="en-US" sz="36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5F5-3465-E343-B3E8-8EE8B0DCFAC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020800"/>
              </p:ext>
            </p:extLst>
          </p:nvPr>
        </p:nvGraphicFramePr>
        <p:xfrm>
          <a:off x="457200" y="1672452"/>
          <a:ext cx="4038600" cy="4683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/>
          <p:cNvSpPr/>
          <p:nvPr/>
        </p:nvSpPr>
        <p:spPr>
          <a:xfrm>
            <a:off x="6496423" y="5631157"/>
            <a:ext cx="158905" cy="13716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554149" y="5728143"/>
            <a:ext cx="293606" cy="419883"/>
            <a:chOff x="6399440" y="5724587"/>
            <a:chExt cx="293606" cy="419883"/>
          </a:xfrm>
        </p:grpSpPr>
        <p:sp>
          <p:nvSpPr>
            <p:cNvPr id="11" name="Oval 10"/>
            <p:cNvSpPr/>
            <p:nvPr/>
          </p:nvSpPr>
          <p:spPr>
            <a:xfrm>
              <a:off x="6399440" y="6007310"/>
              <a:ext cx="158905" cy="13716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Connector 13"/>
            <p:cNvCxnSpPr>
              <a:stCxn id="9" idx="3"/>
              <a:endCxn id="11" idx="7"/>
            </p:cNvCxnSpPr>
            <p:nvPr/>
          </p:nvCxnSpPr>
          <p:spPr>
            <a:xfrm flipH="1">
              <a:off x="6535074" y="5724587"/>
              <a:ext cx="157972" cy="302810"/>
            </a:xfrm>
            <a:prstGeom prst="line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4778420" y="1763578"/>
            <a:ext cx="2731326" cy="10737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Episodic Memory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588152" y="5720003"/>
            <a:ext cx="292622" cy="424466"/>
            <a:chOff x="7496200" y="5750099"/>
            <a:chExt cx="292622" cy="424466"/>
          </a:xfrm>
        </p:grpSpPr>
        <p:sp>
          <p:nvSpPr>
            <p:cNvPr id="48" name="Oval 47"/>
            <p:cNvSpPr/>
            <p:nvPr/>
          </p:nvSpPr>
          <p:spPr>
            <a:xfrm flipH="1">
              <a:off x="7629917" y="6037405"/>
              <a:ext cx="158905" cy="13716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16200000" flipH="1">
              <a:off x="7431641" y="5814658"/>
              <a:ext cx="299254" cy="170136"/>
            </a:xfrm>
            <a:prstGeom prst="line">
              <a:avLst/>
            </a:prstGeom>
            <a:solidFill>
              <a:schemeClr val="accent2"/>
            </a:solidFill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782998" y="4076648"/>
            <a:ext cx="2728981" cy="530095"/>
            <a:chOff x="5640453" y="4076648"/>
            <a:chExt cx="2728981" cy="530095"/>
          </a:xfrm>
        </p:grpSpPr>
        <p:sp>
          <p:nvSpPr>
            <p:cNvPr id="83" name="Up Arrow 82"/>
            <p:cNvSpPr/>
            <p:nvPr/>
          </p:nvSpPr>
          <p:spPr>
            <a:xfrm>
              <a:off x="8006511" y="4076648"/>
              <a:ext cx="362923" cy="53009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Up Arrow 83"/>
            <p:cNvSpPr/>
            <p:nvPr/>
          </p:nvSpPr>
          <p:spPr>
            <a:xfrm>
              <a:off x="5640453" y="4076648"/>
              <a:ext cx="362923" cy="53009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03376" y="4162023"/>
              <a:ext cx="2003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Encoding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782998" y="2927081"/>
            <a:ext cx="2728981" cy="530095"/>
            <a:chOff x="5640453" y="2927081"/>
            <a:chExt cx="2728981" cy="530095"/>
          </a:xfrm>
        </p:grpSpPr>
        <p:sp>
          <p:nvSpPr>
            <p:cNvPr id="86" name="Up Arrow 85"/>
            <p:cNvSpPr/>
            <p:nvPr/>
          </p:nvSpPr>
          <p:spPr>
            <a:xfrm>
              <a:off x="8006511" y="2927081"/>
              <a:ext cx="362923" cy="53009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Up Arrow 86"/>
            <p:cNvSpPr/>
            <p:nvPr/>
          </p:nvSpPr>
          <p:spPr>
            <a:xfrm>
              <a:off x="5640453" y="2927081"/>
              <a:ext cx="362923" cy="530095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003376" y="3012456"/>
              <a:ext cx="2003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Storage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15172" y="3470413"/>
            <a:ext cx="779597" cy="349039"/>
            <a:chOff x="5420240" y="3532383"/>
            <a:chExt cx="2731326" cy="1222861"/>
          </a:xfrm>
        </p:grpSpPr>
        <p:sp>
          <p:nvSpPr>
            <p:cNvPr id="25" name="Rounded Rectangle 24"/>
            <p:cNvSpPr/>
            <p:nvPr/>
          </p:nvSpPr>
          <p:spPr>
            <a:xfrm>
              <a:off x="5420240" y="3532383"/>
              <a:ext cx="2731326" cy="1222861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183805" y="3705165"/>
              <a:ext cx="1147650" cy="838200"/>
              <a:chOff x="3900151" y="3824430"/>
              <a:chExt cx="1147650" cy="8382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518117" y="3824430"/>
                <a:ext cx="158905" cy="1371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182650" y="4129230"/>
                <a:ext cx="158905" cy="13716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88896" y="4220670"/>
                <a:ext cx="158905" cy="13716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900151" y="4525470"/>
                <a:ext cx="158905" cy="13716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429836" y="4525470"/>
                <a:ext cx="158905" cy="13716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2" name="Straight Connector 31"/>
              <p:cNvCxnSpPr>
                <a:stCxn id="27" idx="3"/>
                <a:endCxn id="28" idx="7"/>
              </p:cNvCxnSpPr>
              <p:nvPr/>
            </p:nvCxnSpPr>
            <p:spPr>
              <a:xfrm rot="5400000">
                <a:off x="4325929" y="3933858"/>
                <a:ext cx="207814" cy="223105"/>
              </a:xfrm>
              <a:prstGeom prst="lin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28" idx="3"/>
                <a:endCxn id="30" idx="7"/>
              </p:cNvCxnSpPr>
              <p:nvPr/>
            </p:nvCxnSpPr>
            <p:spPr>
              <a:xfrm rot="5400000">
                <a:off x="3971226" y="4310862"/>
                <a:ext cx="299254" cy="170136"/>
              </a:xfrm>
              <a:prstGeom prst="lin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8" idx="5"/>
                <a:endCxn id="31" idx="1"/>
              </p:cNvCxnSpPr>
              <p:nvPr/>
            </p:nvCxnSpPr>
            <p:spPr>
              <a:xfrm rot="16200000" flipH="1">
                <a:off x="4236069" y="4328518"/>
                <a:ext cx="299254" cy="134824"/>
              </a:xfrm>
              <a:prstGeom prst="lin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27" idx="5"/>
                <a:endCxn id="29" idx="1"/>
              </p:cNvCxnSpPr>
              <p:nvPr/>
            </p:nvCxnSpPr>
            <p:spPr>
              <a:xfrm rot="16200000" flipH="1">
                <a:off x="4633332" y="3961921"/>
                <a:ext cx="299254" cy="258417"/>
              </a:xfrm>
              <a:prstGeom prst="lin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Rounded Rectangle 95"/>
          <p:cNvSpPr/>
          <p:nvPr/>
        </p:nvSpPr>
        <p:spPr>
          <a:xfrm>
            <a:off x="5519701" y="2058836"/>
            <a:ext cx="779597" cy="34903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767497" y="3591736"/>
            <a:ext cx="784314" cy="349040"/>
            <a:chOff x="5627581" y="3372306"/>
            <a:chExt cx="2731326" cy="1215510"/>
          </a:xfrm>
        </p:grpSpPr>
        <p:sp>
          <p:nvSpPr>
            <p:cNvPr id="38" name="Rounded Rectangle 37"/>
            <p:cNvSpPr/>
            <p:nvPr/>
          </p:nvSpPr>
          <p:spPr>
            <a:xfrm>
              <a:off x="5627581" y="3372306"/>
              <a:ext cx="2731326" cy="121551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7009112" y="3537736"/>
              <a:ext cx="158905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673645" y="3842536"/>
              <a:ext cx="158905" cy="13716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379891" y="3933976"/>
              <a:ext cx="158905" cy="13716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6920831" y="4238776"/>
              <a:ext cx="158905" cy="13716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43" name="Straight Connector 42"/>
            <p:cNvCxnSpPr>
              <a:stCxn id="39" idx="3"/>
              <a:endCxn id="40" idx="7"/>
            </p:cNvCxnSpPr>
            <p:nvPr/>
          </p:nvCxnSpPr>
          <p:spPr>
            <a:xfrm rot="5400000">
              <a:off x="6816924" y="3647164"/>
              <a:ext cx="207814" cy="223105"/>
            </a:xfrm>
            <a:prstGeom prst="lin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5"/>
              <a:endCxn id="42" idx="1"/>
            </p:cNvCxnSpPr>
            <p:nvPr/>
          </p:nvCxnSpPr>
          <p:spPr>
            <a:xfrm rot="16200000" flipH="1">
              <a:off x="6727064" y="4041824"/>
              <a:ext cx="299254" cy="134824"/>
            </a:xfrm>
            <a:prstGeom prst="lin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9" idx="5"/>
              <a:endCxn id="41" idx="1"/>
            </p:cNvCxnSpPr>
            <p:nvPr/>
          </p:nvCxnSpPr>
          <p:spPr>
            <a:xfrm rot="16200000" flipH="1">
              <a:off x="7124327" y="3675227"/>
              <a:ext cx="299254" cy="258417"/>
            </a:xfrm>
            <a:prstGeom prst="lin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6067880" y="3728823"/>
            <a:ext cx="791259" cy="349039"/>
            <a:chOff x="5451910" y="3404320"/>
            <a:chExt cx="2731326" cy="1204839"/>
          </a:xfrm>
        </p:grpSpPr>
        <p:sp>
          <p:nvSpPr>
            <p:cNvPr id="71" name="Rounded Rectangle 70"/>
            <p:cNvSpPr/>
            <p:nvPr/>
          </p:nvSpPr>
          <p:spPr>
            <a:xfrm>
              <a:off x="5451910" y="3404320"/>
              <a:ext cx="2731326" cy="1204839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833441" y="3559080"/>
              <a:ext cx="158905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497974" y="3863880"/>
              <a:ext cx="158905" cy="13716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7204220" y="3955320"/>
              <a:ext cx="158905" cy="13716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745160" y="4260120"/>
              <a:ext cx="158905" cy="13716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76" name="Straight Connector 75"/>
            <p:cNvCxnSpPr>
              <a:stCxn id="72" idx="3"/>
              <a:endCxn id="73" idx="7"/>
            </p:cNvCxnSpPr>
            <p:nvPr/>
          </p:nvCxnSpPr>
          <p:spPr>
            <a:xfrm rot="5400000">
              <a:off x="6641253" y="3668508"/>
              <a:ext cx="207814" cy="223105"/>
            </a:xfrm>
            <a:prstGeom prst="lin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3" idx="5"/>
              <a:endCxn id="75" idx="1"/>
            </p:cNvCxnSpPr>
            <p:nvPr/>
          </p:nvCxnSpPr>
          <p:spPr>
            <a:xfrm rot="16200000" flipH="1">
              <a:off x="6551393" y="4063168"/>
              <a:ext cx="299254" cy="134824"/>
            </a:xfrm>
            <a:prstGeom prst="lin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2" idx="5"/>
              <a:endCxn id="74" idx="1"/>
            </p:cNvCxnSpPr>
            <p:nvPr/>
          </p:nvCxnSpPr>
          <p:spPr>
            <a:xfrm rot="16200000" flipH="1">
              <a:off x="6948656" y="3696571"/>
              <a:ext cx="299254" cy="258417"/>
            </a:xfrm>
            <a:prstGeom prst="lin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 flipH="1">
              <a:off x="7299087" y="4011048"/>
              <a:ext cx="305770" cy="416327"/>
              <a:chOff x="6399440" y="5728143"/>
              <a:chExt cx="305770" cy="416327"/>
            </a:xfrm>
            <a:solidFill>
              <a:schemeClr val="accent2"/>
            </a:solidFill>
          </p:grpSpPr>
          <p:sp>
            <p:nvSpPr>
              <p:cNvPr id="80" name="Oval 79"/>
              <p:cNvSpPr/>
              <p:nvPr/>
            </p:nvSpPr>
            <p:spPr>
              <a:xfrm>
                <a:off x="6399440" y="6007310"/>
                <a:ext cx="158905" cy="13716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81" name="Straight Connector 80"/>
              <p:cNvCxnSpPr>
                <a:endCxn id="80" idx="7"/>
              </p:cNvCxnSpPr>
              <p:nvPr/>
            </p:nvCxnSpPr>
            <p:spPr>
              <a:xfrm rot="5400000">
                <a:off x="6470515" y="5792702"/>
                <a:ext cx="299254" cy="17013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/>
          <p:cNvGrpSpPr/>
          <p:nvPr/>
        </p:nvGrpSpPr>
        <p:grpSpPr>
          <a:xfrm>
            <a:off x="5649170" y="5417056"/>
            <a:ext cx="787075" cy="844636"/>
            <a:chOff x="5652306" y="5409496"/>
            <a:chExt cx="787075" cy="844636"/>
          </a:xfrm>
        </p:grpSpPr>
        <p:sp>
          <p:nvSpPr>
            <p:cNvPr id="51" name="Oval 50"/>
            <p:cNvSpPr/>
            <p:nvPr/>
          </p:nvSpPr>
          <p:spPr>
            <a:xfrm rot="18986501">
              <a:off x="5696990" y="5409496"/>
              <a:ext cx="742391" cy="231160"/>
            </a:xfrm>
            <a:prstGeom prst="ellipse">
              <a:avLst/>
            </a:prstGeom>
            <a:solidFill>
              <a:schemeClr val="accent4">
                <a:alpha val="46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 rot="18284724">
              <a:off x="5396690" y="5767357"/>
              <a:ext cx="742391" cy="231160"/>
            </a:xfrm>
            <a:prstGeom prst="ellipse">
              <a:avLst/>
            </a:prstGeom>
            <a:solidFill>
              <a:schemeClr val="accent4">
                <a:alpha val="46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563087" y="1771191"/>
            <a:ext cx="1127111" cy="3223107"/>
            <a:chOff x="7563087" y="1771191"/>
            <a:chExt cx="1127111" cy="3223107"/>
          </a:xfrm>
        </p:grpSpPr>
        <p:sp>
          <p:nvSpPr>
            <p:cNvPr id="61" name="Bent Arrow 60"/>
            <p:cNvSpPr/>
            <p:nvPr/>
          </p:nvSpPr>
          <p:spPr>
            <a:xfrm flipH="1">
              <a:off x="7735881" y="2233356"/>
              <a:ext cx="390762" cy="2760942"/>
            </a:xfrm>
            <a:prstGeom prst="bentArrow">
              <a:avLst>
                <a:gd name="adj1" fmla="val 25000"/>
                <a:gd name="adj2" fmla="val 24219"/>
                <a:gd name="adj3" fmla="val 25000"/>
                <a:gd name="adj4" fmla="val 4375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63087" y="1771191"/>
              <a:ext cx="112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Matching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488567" y="5084622"/>
            <a:ext cx="2189116" cy="369332"/>
            <a:chOff x="6488567" y="5084622"/>
            <a:chExt cx="2189116" cy="369332"/>
          </a:xfrm>
        </p:grpSpPr>
        <p:sp>
          <p:nvSpPr>
            <p:cNvPr id="94" name="TextBox 93"/>
            <p:cNvSpPr txBox="1"/>
            <p:nvPr/>
          </p:nvSpPr>
          <p:spPr>
            <a:xfrm>
              <a:off x="7550572" y="5084622"/>
              <a:ext cx="112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Cue</a:t>
              </a:r>
              <a:endParaRPr lang="en-US" dirty="0"/>
            </a:p>
          </p:txBody>
        </p:sp>
        <p:sp>
          <p:nvSpPr>
            <p:cNvPr id="62" name="Right Arrow 61"/>
            <p:cNvSpPr/>
            <p:nvPr/>
          </p:nvSpPr>
          <p:spPr>
            <a:xfrm>
              <a:off x="6488567" y="5185530"/>
              <a:ext cx="1278058" cy="16651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8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7185E-6 -2.65325E-6 L -3.07185E-6 -0.2063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5876E-6 -3.03724E-6 L -4.75876E-6 -0.2033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7119E-6 2.0495E-6 L -2.97119E-6 -0.19848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0" grpId="0" animBg="1"/>
      <p:bldP spid="20" grpId="0" animBg="1"/>
      <p:bldP spid="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Episodic Memory</a:t>
            </a:r>
            <a:br>
              <a:rPr lang="en-US" dirty="0" smtClean="0"/>
            </a:br>
            <a:r>
              <a:rPr lang="en-US" sz="3600" i="1" dirty="0" smtClean="0"/>
              <a:t>Algorithmic Overview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Storage</a:t>
            </a:r>
          </a:p>
          <a:p>
            <a:pPr lvl="1"/>
            <a:r>
              <a:rPr lang="en-US" dirty="0" smtClean="0"/>
              <a:t>Capture WM-changes as temporal intervals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Cue Matching</a:t>
            </a:r>
            <a:r>
              <a:rPr lang="en-US" dirty="0" smtClean="0"/>
              <a:t> (reverse walk of cue-relevant Δ’s)</a:t>
            </a:r>
          </a:p>
          <a:p>
            <a:pPr lvl="1"/>
            <a:r>
              <a:rPr lang="en-US" dirty="0" smtClean="0"/>
              <a:t>2-phase search</a:t>
            </a:r>
          </a:p>
          <a:p>
            <a:pPr lvl="2"/>
            <a:r>
              <a:rPr lang="en-US" dirty="0" smtClean="0"/>
              <a:t>Only graph-match episodes that have all cue features independently</a:t>
            </a:r>
          </a:p>
          <a:p>
            <a:pPr lvl="1"/>
            <a:r>
              <a:rPr lang="en-US" dirty="0" smtClean="0"/>
              <a:t>Only evaluate episodes that have changes relevant to cue features</a:t>
            </a:r>
          </a:p>
          <a:p>
            <a:pPr lvl="1"/>
            <a:r>
              <a:rPr lang="en-US" dirty="0" smtClean="0"/>
              <a:t>Incrementally re-score episodes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Episodic Memory</a:t>
            </a:r>
            <a:br>
              <a:rPr lang="en-US" dirty="0" smtClean="0"/>
            </a:br>
            <a:r>
              <a:rPr lang="en-US" sz="3600" i="1" dirty="0" smtClean="0"/>
              <a:t>Storage Characterization</a:t>
            </a:r>
            <a:endParaRPr lang="en-US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6643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1576210" y="2630932"/>
            <a:ext cx="6542970" cy="2472168"/>
          </a:xfrm>
          <a:prstGeom prst="rect">
            <a:avLst/>
          </a:prstGeom>
          <a:solidFill>
            <a:schemeClr val="accent2">
              <a:alpha val="19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76210" y="4785574"/>
            <a:ext cx="771095" cy="317526"/>
          </a:xfrm>
          <a:prstGeom prst="rect">
            <a:avLst/>
          </a:prstGeom>
          <a:solidFill>
            <a:schemeClr val="accent4">
              <a:alpha val="49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-Up Arrow 8"/>
          <p:cNvSpPr/>
          <p:nvPr/>
        </p:nvSpPr>
        <p:spPr>
          <a:xfrm>
            <a:off x="635020" y="5182482"/>
            <a:ext cx="1496832" cy="748455"/>
          </a:xfrm>
          <a:prstGeom prst="bentUpArrow">
            <a:avLst>
              <a:gd name="adj1" fmla="val 38636"/>
              <a:gd name="adj2" fmla="val 25000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 week, 8GB</a:t>
            </a:r>
            <a:endParaRPr lang="en-US" b="1" dirty="0"/>
          </a:p>
        </p:txBody>
      </p:sp>
      <p:sp>
        <p:nvSpPr>
          <p:cNvPr id="11" name="Bent-Up Arrow 10"/>
          <p:cNvSpPr/>
          <p:nvPr/>
        </p:nvSpPr>
        <p:spPr>
          <a:xfrm>
            <a:off x="6622348" y="5465988"/>
            <a:ext cx="1496832" cy="1255487"/>
          </a:xfrm>
          <a:prstGeom prst="bentUpArrow">
            <a:avLst>
              <a:gd name="adj1" fmla="val 25979"/>
              <a:gd name="adj2" fmla="val 25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 day, 8GB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001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Episodic Memory</a:t>
            </a:r>
            <a:br>
              <a:rPr lang="en-US" dirty="0" smtClean="0"/>
            </a:br>
            <a:r>
              <a:rPr lang="en-US" sz="3600" i="1" dirty="0" smtClean="0"/>
              <a:t>Retrieval Characterization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Assumptions</a:t>
            </a:r>
          </a:p>
          <a:p>
            <a:pPr lvl="1"/>
            <a:r>
              <a:rPr lang="en-US" dirty="0" smtClean="0"/>
              <a:t>Few changes per episode (</a:t>
            </a:r>
            <a:r>
              <a:rPr lang="en-US" i="1" dirty="0" smtClean="0"/>
              <a:t>temporal contiguity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Representational re-use (</a:t>
            </a:r>
            <a:r>
              <a:rPr lang="en-US" i="1" dirty="0" smtClean="0"/>
              <a:t>structural regularity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Small cue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Scaling</a:t>
            </a:r>
          </a:p>
          <a:p>
            <a:pPr lvl="1"/>
            <a:r>
              <a:rPr lang="en-US" dirty="0" smtClean="0"/>
              <a:t>Search distance (# changes to walk)</a:t>
            </a:r>
          </a:p>
          <a:p>
            <a:pPr lvl="2"/>
            <a:r>
              <a:rPr lang="en-US" i="1" dirty="0" smtClean="0"/>
              <a:t>Temporal Selectivity</a:t>
            </a:r>
            <a:r>
              <a:rPr lang="en-US" dirty="0" smtClean="0"/>
              <a:t>: how often does a WME change</a:t>
            </a:r>
          </a:p>
          <a:p>
            <a:pPr lvl="2"/>
            <a:r>
              <a:rPr lang="en-US" i="1" dirty="0" smtClean="0"/>
              <a:t>Feature Co-Occurrence</a:t>
            </a:r>
            <a:r>
              <a:rPr lang="en-US" dirty="0" smtClean="0"/>
              <a:t>: how often do WMEs co-occur within a single episode (related to search-space size)</a:t>
            </a:r>
          </a:p>
          <a:p>
            <a:pPr lvl="1"/>
            <a:r>
              <a:rPr lang="en-US" dirty="0" smtClean="0"/>
              <a:t>Episode scoring (similar to rule matching)</a:t>
            </a:r>
          </a:p>
          <a:p>
            <a:pPr lvl="2"/>
            <a:r>
              <a:rPr lang="en-US" i="1" dirty="0" smtClean="0"/>
              <a:t>Structural Selectivity</a:t>
            </a:r>
            <a:r>
              <a:rPr lang="en-US" dirty="0" smtClean="0"/>
              <a:t>: how many ways can a cue WME match an episode (i.e. multi-valued attributes)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03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Sense Disambiguation</a:t>
            </a:r>
            <a:br>
              <a:rPr lang="en-US" dirty="0" smtClean="0"/>
            </a:br>
            <a:r>
              <a:rPr lang="en-US" sz="3600" i="1" dirty="0" smtClean="0"/>
              <a:t>Experimental Setup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&lt;“word”, POS&gt;; Output: sense #; Result</a:t>
            </a:r>
          </a:p>
          <a:p>
            <a:pPr lvl="1"/>
            <a:r>
              <a:rPr lang="en-US" dirty="0" smtClean="0"/>
              <a:t>Corpus: </a:t>
            </a:r>
            <a:r>
              <a:rPr lang="en-US" dirty="0" err="1" smtClean="0"/>
              <a:t>SemCor</a:t>
            </a:r>
            <a:r>
              <a:rPr lang="en-US" dirty="0" smtClean="0"/>
              <a:t> (~900K </a:t>
            </a:r>
            <a:r>
              <a:rPr lang="en-US" dirty="0" err="1" smtClean="0"/>
              <a:t>eps</a:t>
            </a:r>
            <a:r>
              <a:rPr lang="en-US" dirty="0" smtClean="0"/>
              <a:t>/exposure)</a:t>
            </a:r>
          </a:p>
          <a:p>
            <a:endParaRPr lang="en-US" dirty="0" smtClean="0"/>
          </a:p>
          <a:p>
            <a:r>
              <a:rPr lang="en-US" dirty="0" smtClean="0"/>
              <a:t>Agent</a:t>
            </a:r>
          </a:p>
          <a:p>
            <a:pPr lvl="1"/>
            <a:r>
              <a:rPr lang="en-US" dirty="0" smtClean="0"/>
              <a:t>Maintain context as n-gram</a:t>
            </a:r>
          </a:p>
          <a:p>
            <a:pPr lvl="1"/>
            <a:r>
              <a:rPr lang="en-US" dirty="0" smtClean="0"/>
              <a:t>Query </a:t>
            </a:r>
            <a:r>
              <a:rPr lang="en-US" dirty="0" err="1" smtClean="0"/>
              <a:t>EpMem</a:t>
            </a:r>
            <a:r>
              <a:rPr lang="en-US" dirty="0" smtClean="0"/>
              <a:t> for context</a:t>
            </a:r>
          </a:p>
          <a:p>
            <a:pPr lvl="2"/>
            <a:r>
              <a:rPr lang="en-US" dirty="0" smtClean="0"/>
              <a:t>If success, get next episode, output result</a:t>
            </a:r>
          </a:p>
          <a:p>
            <a:pPr lvl="2"/>
            <a:r>
              <a:rPr lang="en-US" dirty="0" smtClean="0"/>
              <a:t>If failure, </a:t>
            </a:r>
            <a:r>
              <a:rPr lang="en-US" i="1" dirty="0" smtClean="0"/>
              <a:t>null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C196-C316-1742-9E59-48BAD9EE0F3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03531"/>
              </p:ext>
            </p:extLst>
          </p:nvPr>
        </p:nvGraphicFramePr>
        <p:xfrm>
          <a:off x="3821544" y="5316797"/>
          <a:ext cx="4865256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1752"/>
                <a:gridCol w="1621752"/>
                <a:gridCol w="1621752"/>
              </a:tblGrid>
              <a:tr h="309995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Accuracy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Second</a:t>
                      </a:r>
                      <a:endParaRPr lang="en-US" dirty="0"/>
                    </a:p>
                  </a:txBody>
                  <a:tcPr/>
                </a:tc>
              </a:tr>
              <a:tr h="3099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14.57%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92.82%</a:t>
                      </a:r>
                      <a:endParaRPr lang="en-US" dirty="0"/>
                    </a:p>
                  </a:txBody>
                  <a:tcPr/>
                </a:tc>
              </a:tr>
              <a:tr h="3099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3-gram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99.47%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7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1109</Words>
  <Application>Microsoft Macintosh PowerPoint</Application>
  <PresentationFormat>On-screen Show (4:3)</PresentationFormat>
  <Paragraphs>259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 Multi-Domain Evaluation of Scaling in Soar’s Episodic Memory</vt:lpstr>
      <vt:lpstr>Motivation</vt:lpstr>
      <vt:lpstr>Approach: Multi-Domain Evaluation</vt:lpstr>
      <vt:lpstr>Outline</vt:lpstr>
      <vt:lpstr>Episodic Memory Problem Formulation</vt:lpstr>
      <vt:lpstr>Episodic Memory Algorithmic Overview</vt:lpstr>
      <vt:lpstr>Episodic Memory Storage Characterization</vt:lpstr>
      <vt:lpstr>Episodic Memory Retrieval Characterization</vt:lpstr>
      <vt:lpstr>Word Sense Disambiguation Experimental Setup</vt:lpstr>
      <vt:lpstr>Word Sense Disambiguation Results</vt:lpstr>
      <vt:lpstr>N-gram Retrieval Scaling Retrieval Time (msec) vs. Episodes (x1000)</vt:lpstr>
      <vt:lpstr>Planning Experimental Setup</vt:lpstr>
      <vt:lpstr>Planning Results</vt:lpstr>
      <vt:lpstr>Video Games &amp; Mobile Robotics Experimental Setup</vt:lpstr>
      <vt:lpstr>Data: Eaters</vt:lpstr>
      <vt:lpstr>Data: Infinite Mario</vt:lpstr>
      <vt:lpstr>Data: TankSoar</vt:lpstr>
      <vt:lpstr>Data: Mobile Robotics</vt:lpstr>
      <vt:lpstr>Summary of Results</vt:lpstr>
      <vt:lpstr>Evaluation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Multi-Domain Evaluation of Scaling in Soar’s Episodic Memory</dc:title>
  <dc:creator>Nathaniel Derbinsky</dc:creator>
  <cp:lastModifiedBy>Nathaniel Derbinsky</cp:lastModifiedBy>
  <cp:revision>145</cp:revision>
  <dcterms:created xsi:type="dcterms:W3CDTF">2012-06-16T13:57:08Z</dcterms:created>
  <dcterms:modified xsi:type="dcterms:W3CDTF">2012-06-20T13:51:52Z</dcterms:modified>
</cp:coreProperties>
</file>