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  <p:sldId id="266" r:id="rId10"/>
    <p:sldId id="264" r:id="rId11"/>
    <p:sldId id="271" r:id="rId12"/>
    <p:sldId id="267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42CA5-6316-48D0-846C-3AF6B470DA17}" v="95" dt="2019-03-21T19:00:58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Boggs" userId="e68d4abc918da788" providerId="LiveId" clId="{64A42CA5-6316-48D0-846C-3AF6B470DA17}"/>
    <pc:docChg chg="undo redo custSel mod addSld delSld modSld sldOrd">
      <pc:chgData name="James Boggs" userId="e68d4abc918da788" providerId="LiveId" clId="{64A42CA5-6316-48D0-846C-3AF6B470DA17}" dt="2019-03-21T19:01:02.710" v="1144" actId="20577"/>
      <pc:docMkLst>
        <pc:docMk/>
      </pc:docMkLst>
      <pc:sldChg chg="modSp">
        <pc:chgData name="James Boggs" userId="e68d4abc918da788" providerId="LiveId" clId="{64A42CA5-6316-48D0-846C-3AF6B470DA17}" dt="2019-03-14T18:14:49.304" v="521" actId="1036"/>
        <pc:sldMkLst>
          <pc:docMk/>
          <pc:sldMk cId="1305021199" sldId="256"/>
        </pc:sldMkLst>
        <pc:spChg chg="mod">
          <ac:chgData name="James Boggs" userId="e68d4abc918da788" providerId="LiveId" clId="{64A42CA5-6316-48D0-846C-3AF6B470DA17}" dt="2019-03-14T18:14:49.304" v="521" actId="1036"/>
          <ac:spMkLst>
            <pc:docMk/>
            <pc:sldMk cId="1305021199" sldId="256"/>
            <ac:spMk id="2" creationId="{13B0AB95-B4B8-4041-A2F9-0AB1AC2804C8}"/>
          </ac:spMkLst>
        </pc:spChg>
      </pc:sldChg>
      <pc:sldChg chg="addSp delSp modSp mod setBg">
        <pc:chgData name="James Boggs" userId="e68d4abc918da788" providerId="LiveId" clId="{64A42CA5-6316-48D0-846C-3AF6B470DA17}" dt="2019-03-13T19:29:05.854" v="188" actId="26606"/>
        <pc:sldMkLst>
          <pc:docMk/>
          <pc:sldMk cId="1905542378" sldId="257"/>
        </pc:sldMkLst>
        <pc:spChg chg="mod">
          <ac:chgData name="James Boggs" userId="e68d4abc918da788" providerId="LiveId" clId="{64A42CA5-6316-48D0-846C-3AF6B470DA17}" dt="2019-03-13T19:29:05.854" v="188" actId="26606"/>
          <ac:spMkLst>
            <pc:docMk/>
            <pc:sldMk cId="1905542378" sldId="257"/>
            <ac:spMk id="2" creationId="{F3CA0F57-E799-4B39-9778-6E4FDA9A175E}"/>
          </ac:spMkLst>
        </pc:spChg>
        <pc:spChg chg="mod">
          <ac:chgData name="James Boggs" userId="e68d4abc918da788" providerId="LiveId" clId="{64A42CA5-6316-48D0-846C-3AF6B470DA17}" dt="2019-03-13T19:29:05.854" v="188" actId="26606"/>
          <ac:spMkLst>
            <pc:docMk/>
            <pc:sldMk cId="1905542378" sldId="257"/>
            <ac:spMk id="3" creationId="{ECFA3C5E-0E8E-4860-AAA2-BAF4A80316F8}"/>
          </ac:spMkLst>
        </pc:spChg>
        <pc:spChg chg="add">
          <ac:chgData name="James Boggs" userId="e68d4abc918da788" providerId="LiveId" clId="{64A42CA5-6316-48D0-846C-3AF6B470DA17}" dt="2019-03-13T19:29:05.854" v="188" actId="26606"/>
          <ac:spMkLst>
            <pc:docMk/>
            <pc:sldMk cId="1905542378" sldId="257"/>
            <ac:spMk id="18" creationId="{989BE678-777B-482A-A616-FEDC47B162E5}"/>
          </ac:spMkLst>
        </pc:spChg>
        <pc:spChg chg="add">
          <ac:chgData name="James Boggs" userId="e68d4abc918da788" providerId="LiveId" clId="{64A42CA5-6316-48D0-846C-3AF6B470DA17}" dt="2019-03-13T19:29:05.854" v="188" actId="26606"/>
          <ac:spMkLst>
            <pc:docMk/>
            <pc:sldMk cId="1905542378" sldId="257"/>
            <ac:spMk id="24" creationId="{D28BE0C3-2102-4820-B88B-A448B1840D14}"/>
          </ac:spMkLst>
        </pc:spChg>
        <pc:spChg chg="add">
          <ac:chgData name="James Boggs" userId="e68d4abc918da788" providerId="LiveId" clId="{64A42CA5-6316-48D0-846C-3AF6B470DA17}" dt="2019-03-13T19:29:05.854" v="188" actId="26606"/>
          <ac:spMkLst>
            <pc:docMk/>
            <pc:sldMk cId="1905542378" sldId="257"/>
            <ac:spMk id="26" creationId="{A4322390-8B58-46BE-88EB-D9FD30C08743}"/>
          </ac:spMkLst>
        </pc:spChg>
        <pc:spChg chg="add">
          <ac:chgData name="James Boggs" userId="e68d4abc918da788" providerId="LiveId" clId="{64A42CA5-6316-48D0-846C-3AF6B470DA17}" dt="2019-03-13T19:29:05.854" v="188" actId="26606"/>
          <ac:spMkLst>
            <pc:docMk/>
            <pc:sldMk cId="1905542378" sldId="257"/>
            <ac:spMk id="28" creationId="{C885E190-58DD-42DD-A4A8-401E15C92A52}"/>
          </ac:spMkLst>
        </pc:spChg>
        <pc:picChg chg="add del mod">
          <ac:chgData name="James Boggs" userId="e68d4abc918da788" providerId="LiveId" clId="{64A42CA5-6316-48D0-846C-3AF6B470DA17}" dt="2019-03-13T19:17:40.408" v="4" actId="931"/>
          <ac:picMkLst>
            <pc:docMk/>
            <pc:sldMk cId="1905542378" sldId="257"/>
            <ac:picMk id="5" creationId="{429608A4-C956-45BD-B308-9CA293255F05}"/>
          </ac:picMkLst>
        </pc:picChg>
        <pc:picChg chg="add del mod">
          <ac:chgData name="James Boggs" userId="e68d4abc918da788" providerId="LiveId" clId="{64A42CA5-6316-48D0-846C-3AF6B470DA17}" dt="2019-03-13T19:28:24.962" v="186" actId="478"/>
          <ac:picMkLst>
            <pc:docMk/>
            <pc:sldMk cId="1905542378" sldId="257"/>
            <ac:picMk id="7" creationId="{C2F06EED-0CBE-480B-9E24-E761A2C505A5}"/>
          </ac:picMkLst>
        </pc:picChg>
        <pc:picChg chg="add mod ord">
          <ac:chgData name="James Boggs" userId="e68d4abc918da788" providerId="LiveId" clId="{64A42CA5-6316-48D0-846C-3AF6B470DA17}" dt="2019-03-13T19:29:05.854" v="188" actId="26606"/>
          <ac:picMkLst>
            <pc:docMk/>
            <pc:sldMk cId="1905542378" sldId="257"/>
            <ac:picMk id="9" creationId="{33F272AF-38D6-46D8-8F5E-079548A264B3}"/>
          </ac:picMkLst>
        </pc:picChg>
        <pc:picChg chg="add">
          <ac:chgData name="James Boggs" userId="e68d4abc918da788" providerId="LiveId" clId="{64A42CA5-6316-48D0-846C-3AF6B470DA17}" dt="2019-03-13T19:29:05.854" v="188" actId="26606"/>
          <ac:picMkLst>
            <pc:docMk/>
            <pc:sldMk cId="1905542378" sldId="257"/>
            <ac:picMk id="14" creationId="{DF19BAF3-7E20-4B9D-B544-BABAEEA1FA75}"/>
          </ac:picMkLst>
        </pc:picChg>
        <pc:picChg chg="add">
          <ac:chgData name="James Boggs" userId="e68d4abc918da788" providerId="LiveId" clId="{64A42CA5-6316-48D0-846C-3AF6B470DA17}" dt="2019-03-13T19:29:05.854" v="188" actId="26606"/>
          <ac:picMkLst>
            <pc:docMk/>
            <pc:sldMk cId="1905542378" sldId="257"/>
            <ac:picMk id="16" creationId="{950648F4-ABCD-4DF0-8641-76CFB2354721}"/>
          </ac:picMkLst>
        </pc:picChg>
        <pc:picChg chg="add">
          <ac:chgData name="James Boggs" userId="e68d4abc918da788" providerId="LiveId" clId="{64A42CA5-6316-48D0-846C-3AF6B470DA17}" dt="2019-03-13T19:29:05.854" v="188" actId="26606"/>
          <ac:picMkLst>
            <pc:docMk/>
            <pc:sldMk cId="1905542378" sldId="257"/>
            <ac:picMk id="20" creationId="{CF1EB4BD-9C7E-4AA3-9681-C7EB0DA6250B}"/>
          </ac:picMkLst>
        </pc:picChg>
        <pc:picChg chg="add">
          <ac:chgData name="James Boggs" userId="e68d4abc918da788" providerId="LiveId" clId="{64A42CA5-6316-48D0-846C-3AF6B470DA17}" dt="2019-03-13T19:29:05.854" v="188" actId="26606"/>
          <ac:picMkLst>
            <pc:docMk/>
            <pc:sldMk cId="1905542378" sldId="257"/>
            <ac:picMk id="22" creationId="{94AAE3AA-3759-4D28-B0EF-575F25A5146C}"/>
          </ac:picMkLst>
        </pc:picChg>
      </pc:sldChg>
      <pc:sldChg chg="addSp modSp add mod setBg">
        <pc:chgData name="James Boggs" userId="e68d4abc918da788" providerId="LiveId" clId="{64A42CA5-6316-48D0-846C-3AF6B470DA17}" dt="2019-03-13T19:38:46.183" v="349" actId="313"/>
        <pc:sldMkLst>
          <pc:docMk/>
          <pc:sldMk cId="386392015" sldId="258"/>
        </pc:sldMkLst>
        <pc:spChg chg="mod">
          <ac:chgData name="James Boggs" userId="e68d4abc918da788" providerId="LiveId" clId="{64A42CA5-6316-48D0-846C-3AF6B470DA17}" dt="2019-03-13T19:33:41.491" v="293" actId="14100"/>
          <ac:spMkLst>
            <pc:docMk/>
            <pc:sldMk cId="386392015" sldId="258"/>
            <ac:spMk id="2" creationId="{BC38FC4D-5F82-490C-A037-C33E91770C66}"/>
          </ac:spMkLst>
        </pc:spChg>
        <pc:spChg chg="mod">
          <ac:chgData name="James Boggs" userId="e68d4abc918da788" providerId="LiveId" clId="{64A42CA5-6316-48D0-846C-3AF6B470DA17}" dt="2019-03-13T19:38:46.183" v="349" actId="313"/>
          <ac:spMkLst>
            <pc:docMk/>
            <pc:sldMk cId="386392015" sldId="258"/>
            <ac:spMk id="3" creationId="{F5E62C65-006F-435E-B52E-EFF1899C836E}"/>
          </ac:spMkLst>
        </pc:spChg>
        <pc:spChg chg="add mod">
          <ac:chgData name="James Boggs" userId="e68d4abc918da788" providerId="LiveId" clId="{64A42CA5-6316-48D0-846C-3AF6B470DA17}" dt="2019-03-13T19:34:16.882" v="315" actId="1582"/>
          <ac:spMkLst>
            <pc:docMk/>
            <pc:sldMk cId="386392015" sldId="258"/>
            <ac:spMk id="6" creationId="{7DBE7A61-0763-4493-BC29-0685EF492F47}"/>
          </ac:spMkLst>
        </pc:spChg>
        <pc:spChg chg="add">
          <ac:chgData name="James Boggs" userId="e68d4abc918da788" providerId="LiveId" clId="{64A42CA5-6316-48D0-846C-3AF6B470DA17}" dt="2019-03-13T19:26:48.784" v="98" actId="26606"/>
          <ac:spMkLst>
            <pc:docMk/>
            <pc:sldMk cId="386392015" sldId="258"/>
            <ac:spMk id="14" creationId="{989BE678-777B-482A-A616-FEDC47B162E5}"/>
          </ac:spMkLst>
        </pc:spChg>
        <pc:spChg chg="add">
          <ac:chgData name="James Boggs" userId="e68d4abc918da788" providerId="LiveId" clId="{64A42CA5-6316-48D0-846C-3AF6B470DA17}" dt="2019-03-13T19:26:48.784" v="98" actId="26606"/>
          <ac:spMkLst>
            <pc:docMk/>
            <pc:sldMk cId="386392015" sldId="258"/>
            <ac:spMk id="20" creationId="{D28BE0C3-2102-4820-B88B-A448B1840D14}"/>
          </ac:spMkLst>
        </pc:spChg>
        <pc:spChg chg="add">
          <ac:chgData name="James Boggs" userId="e68d4abc918da788" providerId="LiveId" clId="{64A42CA5-6316-48D0-846C-3AF6B470DA17}" dt="2019-03-13T19:26:48.784" v="98" actId="26606"/>
          <ac:spMkLst>
            <pc:docMk/>
            <pc:sldMk cId="386392015" sldId="258"/>
            <ac:spMk id="22" creationId="{A4322390-8B58-46BE-88EB-D9FD30C08743}"/>
          </ac:spMkLst>
        </pc:spChg>
        <pc:spChg chg="add">
          <ac:chgData name="James Boggs" userId="e68d4abc918da788" providerId="LiveId" clId="{64A42CA5-6316-48D0-846C-3AF6B470DA17}" dt="2019-03-13T19:26:48.784" v="98" actId="26606"/>
          <ac:spMkLst>
            <pc:docMk/>
            <pc:sldMk cId="386392015" sldId="258"/>
            <ac:spMk id="24" creationId="{C885E190-58DD-42DD-A4A8-401E15C92A52}"/>
          </ac:spMkLst>
        </pc:spChg>
        <pc:picChg chg="add mod ord">
          <ac:chgData name="James Boggs" userId="e68d4abc918da788" providerId="LiveId" clId="{64A42CA5-6316-48D0-846C-3AF6B470DA17}" dt="2019-03-13T19:26:48.784" v="98" actId="26606"/>
          <ac:picMkLst>
            <pc:docMk/>
            <pc:sldMk cId="386392015" sldId="258"/>
            <ac:picMk id="5" creationId="{882AE6FD-7E87-484B-9BE9-EB639332E0EA}"/>
          </ac:picMkLst>
        </pc:picChg>
        <pc:picChg chg="add">
          <ac:chgData name="James Boggs" userId="e68d4abc918da788" providerId="LiveId" clId="{64A42CA5-6316-48D0-846C-3AF6B470DA17}" dt="2019-03-13T19:26:48.784" v="98" actId="26606"/>
          <ac:picMkLst>
            <pc:docMk/>
            <pc:sldMk cId="386392015" sldId="258"/>
            <ac:picMk id="10" creationId="{DF19BAF3-7E20-4B9D-B544-BABAEEA1FA75}"/>
          </ac:picMkLst>
        </pc:picChg>
        <pc:picChg chg="add">
          <ac:chgData name="James Boggs" userId="e68d4abc918da788" providerId="LiveId" clId="{64A42CA5-6316-48D0-846C-3AF6B470DA17}" dt="2019-03-13T19:26:48.784" v="98" actId="26606"/>
          <ac:picMkLst>
            <pc:docMk/>
            <pc:sldMk cId="386392015" sldId="258"/>
            <ac:picMk id="12" creationId="{950648F4-ABCD-4DF0-8641-76CFB2354721}"/>
          </ac:picMkLst>
        </pc:picChg>
        <pc:picChg chg="add">
          <ac:chgData name="James Boggs" userId="e68d4abc918da788" providerId="LiveId" clId="{64A42CA5-6316-48D0-846C-3AF6B470DA17}" dt="2019-03-13T19:26:48.784" v="98" actId="26606"/>
          <ac:picMkLst>
            <pc:docMk/>
            <pc:sldMk cId="386392015" sldId="258"/>
            <ac:picMk id="16" creationId="{CF1EB4BD-9C7E-4AA3-9681-C7EB0DA6250B}"/>
          </ac:picMkLst>
        </pc:picChg>
        <pc:picChg chg="add">
          <ac:chgData name="James Boggs" userId="e68d4abc918da788" providerId="LiveId" clId="{64A42CA5-6316-48D0-846C-3AF6B470DA17}" dt="2019-03-13T19:26:48.784" v="98" actId="26606"/>
          <ac:picMkLst>
            <pc:docMk/>
            <pc:sldMk cId="386392015" sldId="258"/>
            <ac:picMk id="18" creationId="{94AAE3AA-3759-4D28-B0EF-575F25A5146C}"/>
          </ac:picMkLst>
        </pc:picChg>
      </pc:sldChg>
      <pc:sldChg chg="addSp delSp modSp add mod ord setBg setClrOvrMap">
        <pc:chgData name="James Boggs" userId="e68d4abc918da788" providerId="LiveId" clId="{64A42CA5-6316-48D0-846C-3AF6B470DA17}" dt="2019-03-13T19:27:32.727" v="114" actId="26606"/>
        <pc:sldMkLst>
          <pc:docMk/>
          <pc:sldMk cId="3807612359" sldId="259"/>
        </pc:sldMkLst>
        <pc:spChg chg="mod">
          <ac:chgData name="James Boggs" userId="e68d4abc918da788" providerId="LiveId" clId="{64A42CA5-6316-48D0-846C-3AF6B470DA17}" dt="2019-03-13T19:27:32.727" v="114" actId="26606"/>
          <ac:spMkLst>
            <pc:docMk/>
            <pc:sldMk cId="3807612359" sldId="259"/>
            <ac:spMk id="2" creationId="{765F0221-FDA4-49BB-B67B-60BE6E316823}"/>
          </ac:spMkLst>
        </pc:spChg>
        <pc:spChg chg="del">
          <ac:chgData name="James Boggs" userId="e68d4abc918da788" providerId="LiveId" clId="{64A42CA5-6316-48D0-846C-3AF6B470DA17}" dt="2019-03-13T19:27:29.946" v="113" actId="478"/>
          <ac:spMkLst>
            <pc:docMk/>
            <pc:sldMk cId="3807612359" sldId="259"/>
            <ac:spMk id="3" creationId="{BC850804-ADDD-437E-A31F-F15612030BDF}"/>
          </ac:spMkLst>
        </pc:spChg>
        <pc:spChg chg="add">
          <ac:chgData name="James Boggs" userId="e68d4abc918da788" providerId="LiveId" clId="{64A42CA5-6316-48D0-846C-3AF6B470DA17}" dt="2019-03-13T19:27:32.727" v="114" actId="26606"/>
          <ac:spMkLst>
            <pc:docMk/>
            <pc:sldMk cId="3807612359" sldId="259"/>
            <ac:spMk id="11" creationId="{4FA533C5-33E3-4611-AF9F-72811D8B26A6}"/>
          </ac:spMkLst>
        </pc:spChg>
        <pc:spChg chg="add">
          <ac:chgData name="James Boggs" userId="e68d4abc918da788" providerId="LiveId" clId="{64A42CA5-6316-48D0-846C-3AF6B470DA17}" dt="2019-03-13T19:27:32.727" v="114" actId="26606"/>
          <ac:spMkLst>
            <pc:docMk/>
            <pc:sldMk cId="3807612359" sldId="259"/>
            <ac:spMk id="17" creationId="{87F0FDC4-AD8C-47D9-9131-623C98ADB0AE}"/>
          </ac:spMkLst>
        </pc:spChg>
        <pc:spChg chg="add">
          <ac:chgData name="James Boggs" userId="e68d4abc918da788" providerId="LiveId" clId="{64A42CA5-6316-48D0-846C-3AF6B470DA17}" dt="2019-03-13T19:27:32.727" v="114" actId="26606"/>
          <ac:spMkLst>
            <pc:docMk/>
            <pc:sldMk cId="3807612359" sldId="259"/>
            <ac:spMk id="19" creationId="{DE27238C-8EAF-4098-86E6-7723B7DAE601}"/>
          </ac:spMkLst>
        </pc:spChg>
        <pc:spChg chg="add">
          <ac:chgData name="James Boggs" userId="e68d4abc918da788" providerId="LiveId" clId="{64A42CA5-6316-48D0-846C-3AF6B470DA17}" dt="2019-03-13T19:27:32.727" v="114" actId="26606"/>
          <ac:spMkLst>
            <pc:docMk/>
            <pc:sldMk cId="3807612359" sldId="259"/>
            <ac:spMk id="21" creationId="{992F97B1-1891-4FCC-9E5F-BA97EDB48F89}"/>
          </ac:spMkLst>
        </pc:spChg>
        <pc:spChg chg="add">
          <ac:chgData name="James Boggs" userId="e68d4abc918da788" providerId="LiveId" clId="{64A42CA5-6316-48D0-846C-3AF6B470DA17}" dt="2019-03-13T19:27:32.727" v="114" actId="26606"/>
          <ac:spMkLst>
            <pc:docMk/>
            <pc:sldMk cId="3807612359" sldId="259"/>
            <ac:spMk id="23" creationId="{78C6C821-FEE1-4EB6-9590-C021440C77DE}"/>
          </ac:spMkLst>
        </pc:spChg>
        <pc:spChg chg="add">
          <ac:chgData name="James Boggs" userId="e68d4abc918da788" providerId="LiveId" clId="{64A42CA5-6316-48D0-846C-3AF6B470DA17}" dt="2019-03-13T19:27:32.727" v="114" actId="26606"/>
          <ac:spMkLst>
            <pc:docMk/>
            <pc:sldMk cId="3807612359" sldId="259"/>
            <ac:spMk id="25" creationId="{B61A74B3-E247-44D4-8C48-FAE8E2056401}"/>
          </ac:spMkLst>
        </pc:spChg>
        <pc:picChg chg="add">
          <ac:chgData name="James Boggs" userId="e68d4abc918da788" providerId="LiveId" clId="{64A42CA5-6316-48D0-846C-3AF6B470DA17}" dt="2019-03-13T19:27:32.727" v="114" actId="26606"/>
          <ac:picMkLst>
            <pc:docMk/>
            <pc:sldMk cId="3807612359" sldId="259"/>
            <ac:picMk id="7" creationId="{91B28F63-CF00-448F-B141-FE33C33B1891}"/>
          </ac:picMkLst>
        </pc:picChg>
        <pc:picChg chg="add">
          <ac:chgData name="James Boggs" userId="e68d4abc918da788" providerId="LiveId" clId="{64A42CA5-6316-48D0-846C-3AF6B470DA17}" dt="2019-03-13T19:27:32.727" v="114" actId="26606"/>
          <ac:picMkLst>
            <pc:docMk/>
            <pc:sldMk cId="3807612359" sldId="259"/>
            <ac:picMk id="9" creationId="{2AE609E2-8522-44E4-9077-980E5BCF3E14}"/>
          </ac:picMkLst>
        </pc:picChg>
        <pc:picChg chg="add">
          <ac:chgData name="James Boggs" userId="e68d4abc918da788" providerId="LiveId" clId="{64A42CA5-6316-48D0-846C-3AF6B470DA17}" dt="2019-03-13T19:27:32.727" v="114" actId="26606"/>
          <ac:picMkLst>
            <pc:docMk/>
            <pc:sldMk cId="3807612359" sldId="259"/>
            <ac:picMk id="13" creationId="{8949AD42-25FD-4C3D-9EEE-B7FEC5809988}"/>
          </ac:picMkLst>
        </pc:picChg>
        <pc:picChg chg="add">
          <ac:chgData name="James Boggs" userId="e68d4abc918da788" providerId="LiveId" clId="{64A42CA5-6316-48D0-846C-3AF6B470DA17}" dt="2019-03-13T19:27:32.727" v="114" actId="26606"/>
          <ac:picMkLst>
            <pc:docMk/>
            <pc:sldMk cId="3807612359" sldId="259"/>
            <ac:picMk id="15" creationId="{6AC7D913-60B7-4603-881B-831DA5D3A940}"/>
          </ac:picMkLst>
        </pc:picChg>
      </pc:sldChg>
      <pc:sldChg chg="addSp delSp modSp add">
        <pc:chgData name="James Boggs" userId="e68d4abc918da788" providerId="LiveId" clId="{64A42CA5-6316-48D0-846C-3AF6B470DA17}" dt="2019-03-13T19:33:23.990" v="269" actId="1582"/>
        <pc:sldMkLst>
          <pc:docMk/>
          <pc:sldMk cId="2423967367" sldId="260"/>
        </pc:sldMkLst>
        <pc:spChg chg="mod">
          <ac:chgData name="James Boggs" userId="e68d4abc918da788" providerId="LiveId" clId="{64A42CA5-6316-48D0-846C-3AF6B470DA17}" dt="2019-03-13T19:32:38.888" v="258" actId="20577"/>
          <ac:spMkLst>
            <pc:docMk/>
            <pc:sldMk cId="2423967367" sldId="260"/>
            <ac:spMk id="2" creationId="{F3CA0F57-E799-4B39-9778-6E4FDA9A175E}"/>
          </ac:spMkLst>
        </pc:spChg>
        <pc:spChg chg="mod">
          <ac:chgData name="James Boggs" userId="e68d4abc918da788" providerId="LiveId" clId="{64A42CA5-6316-48D0-846C-3AF6B470DA17}" dt="2019-03-13T19:32:47.326" v="264" actId="20577"/>
          <ac:spMkLst>
            <pc:docMk/>
            <pc:sldMk cId="2423967367" sldId="260"/>
            <ac:spMk id="3" creationId="{ECFA3C5E-0E8E-4860-AAA2-BAF4A80316F8}"/>
          </ac:spMkLst>
        </pc:spChg>
        <pc:spChg chg="add mod">
          <ac:chgData name="James Boggs" userId="e68d4abc918da788" providerId="LiveId" clId="{64A42CA5-6316-48D0-846C-3AF6B470DA17}" dt="2019-03-13T19:33:23.990" v="269" actId="1582"/>
          <ac:spMkLst>
            <pc:docMk/>
            <pc:sldMk cId="2423967367" sldId="260"/>
            <ac:spMk id="4" creationId="{B2B2E612-CB87-4210-8C03-9B56FF908C2B}"/>
          </ac:spMkLst>
        </pc:spChg>
        <pc:spChg chg="del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18" creationId="{989BE678-777B-482A-A616-FEDC47B162E5}"/>
          </ac:spMkLst>
        </pc:spChg>
        <pc:spChg chg="del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24" creationId="{D28BE0C3-2102-4820-B88B-A448B1840D14}"/>
          </ac:spMkLst>
        </pc:spChg>
        <pc:spChg chg="del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26" creationId="{A4322390-8B58-46BE-88EB-D9FD30C08743}"/>
          </ac:spMkLst>
        </pc:spChg>
        <pc:spChg chg="del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28" creationId="{C885E190-58DD-42DD-A4A8-401E15C92A52}"/>
          </ac:spMkLst>
        </pc:spChg>
        <pc:spChg chg="add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37" creationId="{989BE678-777B-482A-A616-FEDC47B162E5}"/>
          </ac:spMkLst>
        </pc:spChg>
        <pc:spChg chg="add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43" creationId="{D28BE0C3-2102-4820-B88B-A448B1840D14}"/>
          </ac:spMkLst>
        </pc:spChg>
        <pc:spChg chg="add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45" creationId="{A4322390-8B58-46BE-88EB-D9FD30C08743}"/>
          </ac:spMkLst>
        </pc:spChg>
        <pc:spChg chg="add">
          <ac:chgData name="James Boggs" userId="e68d4abc918da788" providerId="LiveId" clId="{64A42CA5-6316-48D0-846C-3AF6B470DA17}" dt="2019-03-13T19:32:29.060" v="241" actId="26606"/>
          <ac:spMkLst>
            <pc:docMk/>
            <pc:sldMk cId="2423967367" sldId="260"/>
            <ac:spMk id="47" creationId="{C885E190-58DD-42DD-A4A8-401E15C92A52}"/>
          </ac:spMkLst>
        </pc:spChg>
        <pc:picChg chg="mod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9" creationId="{33F272AF-38D6-46D8-8F5E-079548A264B3}"/>
          </ac:picMkLst>
        </pc:picChg>
        <pc:picChg chg="del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14" creationId="{DF19BAF3-7E20-4B9D-B544-BABAEEA1FA75}"/>
          </ac:picMkLst>
        </pc:picChg>
        <pc:picChg chg="del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16" creationId="{950648F4-ABCD-4DF0-8641-76CFB2354721}"/>
          </ac:picMkLst>
        </pc:picChg>
        <pc:picChg chg="del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20" creationId="{CF1EB4BD-9C7E-4AA3-9681-C7EB0DA6250B}"/>
          </ac:picMkLst>
        </pc:picChg>
        <pc:picChg chg="del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22" creationId="{94AAE3AA-3759-4D28-B0EF-575F25A5146C}"/>
          </ac:picMkLst>
        </pc:picChg>
        <pc:picChg chg="add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33" creationId="{DF19BAF3-7E20-4B9D-B544-BABAEEA1FA75}"/>
          </ac:picMkLst>
        </pc:picChg>
        <pc:picChg chg="add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35" creationId="{950648F4-ABCD-4DF0-8641-76CFB2354721}"/>
          </ac:picMkLst>
        </pc:picChg>
        <pc:picChg chg="add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39" creationId="{CF1EB4BD-9C7E-4AA3-9681-C7EB0DA6250B}"/>
          </ac:picMkLst>
        </pc:picChg>
        <pc:picChg chg="add">
          <ac:chgData name="James Boggs" userId="e68d4abc918da788" providerId="LiveId" clId="{64A42CA5-6316-48D0-846C-3AF6B470DA17}" dt="2019-03-13T19:32:29.060" v="241" actId="26606"/>
          <ac:picMkLst>
            <pc:docMk/>
            <pc:sldMk cId="2423967367" sldId="260"/>
            <ac:picMk id="41" creationId="{94AAE3AA-3759-4D28-B0EF-575F25A5146C}"/>
          </ac:picMkLst>
        </pc:picChg>
      </pc:sldChg>
      <pc:sldChg chg="addSp delSp modSp add">
        <pc:chgData name="James Boggs" userId="e68d4abc918da788" providerId="LiveId" clId="{64A42CA5-6316-48D0-846C-3AF6B470DA17}" dt="2019-03-13T19:40:41.275" v="401" actId="1582"/>
        <pc:sldMkLst>
          <pc:docMk/>
          <pc:sldMk cId="327971731" sldId="261"/>
        </pc:sldMkLst>
        <pc:spChg chg="mod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2" creationId="{BC38FC4D-5F82-490C-A037-C33E91770C66}"/>
          </ac:spMkLst>
        </pc:spChg>
        <pc:spChg chg="mod">
          <ac:chgData name="James Boggs" userId="e68d4abc918da788" providerId="LiveId" clId="{64A42CA5-6316-48D0-846C-3AF6B470DA17}" dt="2019-03-13T19:39:11.573" v="393" actId="20577"/>
          <ac:spMkLst>
            <pc:docMk/>
            <pc:sldMk cId="327971731" sldId="261"/>
            <ac:spMk id="3" creationId="{F5E62C65-006F-435E-B52E-EFF1899C836E}"/>
          </ac:spMkLst>
        </pc:spChg>
        <pc:spChg chg="add del mod">
          <ac:chgData name="James Boggs" userId="e68d4abc918da788" providerId="LiveId" clId="{64A42CA5-6316-48D0-846C-3AF6B470DA17}" dt="2019-03-13T19:40:14.837" v="398" actId="11529"/>
          <ac:spMkLst>
            <pc:docMk/>
            <pc:sldMk cId="327971731" sldId="261"/>
            <ac:spMk id="4" creationId="{24BCE3D7-B828-4B25-ACD6-BE89C7BD8AEC}"/>
          </ac:spMkLst>
        </pc:spChg>
        <pc:spChg chg="del">
          <ac:chgData name="James Boggs" userId="e68d4abc918da788" providerId="LiveId" clId="{64A42CA5-6316-48D0-846C-3AF6B470DA17}" dt="2019-03-13T19:39:39.643" v="395" actId="478"/>
          <ac:spMkLst>
            <pc:docMk/>
            <pc:sldMk cId="327971731" sldId="261"/>
            <ac:spMk id="6" creationId="{7DBE7A61-0763-4493-BC29-0685EF492F47}"/>
          </ac:spMkLst>
        </pc:spChg>
        <pc:spChg chg="add mod">
          <ac:chgData name="James Boggs" userId="e68d4abc918da788" providerId="LiveId" clId="{64A42CA5-6316-48D0-846C-3AF6B470DA17}" dt="2019-03-13T19:40:41.275" v="401" actId="1582"/>
          <ac:spMkLst>
            <pc:docMk/>
            <pc:sldMk cId="327971731" sldId="261"/>
            <ac:spMk id="7" creationId="{DBCFB36A-8B4F-428F-8C99-27964BF65DA5}"/>
          </ac:spMkLst>
        </pc:spChg>
        <pc:spChg chg="del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14" creationId="{989BE678-777B-482A-A616-FEDC47B162E5}"/>
          </ac:spMkLst>
        </pc:spChg>
        <pc:spChg chg="del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20" creationId="{D28BE0C3-2102-4820-B88B-A448B1840D14}"/>
          </ac:spMkLst>
        </pc:spChg>
        <pc:spChg chg="del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22" creationId="{A4322390-8B58-46BE-88EB-D9FD30C08743}"/>
          </ac:spMkLst>
        </pc:spChg>
        <pc:spChg chg="del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24" creationId="{C885E190-58DD-42DD-A4A8-401E15C92A52}"/>
          </ac:spMkLst>
        </pc:spChg>
        <pc:spChg chg="add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33" creationId="{989BE678-777B-482A-A616-FEDC47B162E5}"/>
          </ac:spMkLst>
        </pc:spChg>
        <pc:spChg chg="add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39" creationId="{D28BE0C3-2102-4820-B88B-A448B1840D14}"/>
          </ac:spMkLst>
        </pc:spChg>
        <pc:spChg chg="add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41" creationId="{A4322390-8B58-46BE-88EB-D9FD30C08743}"/>
          </ac:spMkLst>
        </pc:spChg>
        <pc:spChg chg="add">
          <ac:chgData name="James Boggs" userId="e68d4abc918da788" providerId="LiveId" clId="{64A42CA5-6316-48D0-846C-3AF6B470DA17}" dt="2019-03-13T19:39:41.658" v="396" actId="26606"/>
          <ac:spMkLst>
            <pc:docMk/>
            <pc:sldMk cId="327971731" sldId="261"/>
            <ac:spMk id="43" creationId="{C885E190-58DD-42DD-A4A8-401E15C92A52}"/>
          </ac:spMkLst>
        </pc:spChg>
        <pc:picChg chg="mod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5" creationId="{882AE6FD-7E87-484B-9BE9-EB639332E0EA}"/>
          </ac:picMkLst>
        </pc:picChg>
        <pc:picChg chg="del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10" creationId="{DF19BAF3-7E20-4B9D-B544-BABAEEA1FA75}"/>
          </ac:picMkLst>
        </pc:picChg>
        <pc:picChg chg="del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12" creationId="{950648F4-ABCD-4DF0-8641-76CFB2354721}"/>
          </ac:picMkLst>
        </pc:picChg>
        <pc:picChg chg="del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16" creationId="{CF1EB4BD-9C7E-4AA3-9681-C7EB0DA6250B}"/>
          </ac:picMkLst>
        </pc:picChg>
        <pc:picChg chg="del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18" creationId="{94AAE3AA-3759-4D28-B0EF-575F25A5146C}"/>
          </ac:picMkLst>
        </pc:picChg>
        <pc:picChg chg="add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29" creationId="{DF19BAF3-7E20-4B9D-B544-BABAEEA1FA75}"/>
          </ac:picMkLst>
        </pc:picChg>
        <pc:picChg chg="add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31" creationId="{950648F4-ABCD-4DF0-8641-76CFB2354721}"/>
          </ac:picMkLst>
        </pc:picChg>
        <pc:picChg chg="add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35" creationId="{CF1EB4BD-9C7E-4AA3-9681-C7EB0DA6250B}"/>
          </ac:picMkLst>
        </pc:picChg>
        <pc:picChg chg="add">
          <ac:chgData name="James Boggs" userId="e68d4abc918da788" providerId="LiveId" clId="{64A42CA5-6316-48D0-846C-3AF6B470DA17}" dt="2019-03-13T19:39:41.658" v="396" actId="26606"/>
          <ac:picMkLst>
            <pc:docMk/>
            <pc:sldMk cId="327971731" sldId="261"/>
            <ac:picMk id="37" creationId="{94AAE3AA-3759-4D28-B0EF-575F25A5146C}"/>
          </ac:picMkLst>
        </pc:picChg>
      </pc:sldChg>
      <pc:sldChg chg="modSp add">
        <pc:chgData name="James Boggs" userId="e68d4abc918da788" providerId="LiveId" clId="{64A42CA5-6316-48D0-846C-3AF6B470DA17}" dt="2019-03-13T20:06:23.295" v="503" actId="403"/>
        <pc:sldMkLst>
          <pc:docMk/>
          <pc:sldMk cId="175739061" sldId="262"/>
        </pc:sldMkLst>
        <pc:spChg chg="mod">
          <ac:chgData name="James Boggs" userId="e68d4abc918da788" providerId="LiveId" clId="{64A42CA5-6316-48D0-846C-3AF6B470DA17}" dt="2019-03-13T19:48:03.650" v="431" actId="20577"/>
          <ac:spMkLst>
            <pc:docMk/>
            <pc:sldMk cId="175739061" sldId="262"/>
            <ac:spMk id="2" creationId="{99ED5ADD-7DED-4348-AC91-A3C21E6EA90A}"/>
          </ac:spMkLst>
        </pc:spChg>
        <pc:spChg chg="mod">
          <ac:chgData name="James Boggs" userId="e68d4abc918da788" providerId="LiveId" clId="{64A42CA5-6316-48D0-846C-3AF6B470DA17}" dt="2019-03-13T20:06:23.295" v="503" actId="403"/>
          <ac:spMkLst>
            <pc:docMk/>
            <pc:sldMk cId="175739061" sldId="262"/>
            <ac:spMk id="3" creationId="{17E6230E-D52B-4650-A5C7-9982F15BC908}"/>
          </ac:spMkLst>
        </pc:spChg>
      </pc:sldChg>
      <pc:sldChg chg="addSp delSp modSp add">
        <pc:chgData name="James Boggs" userId="e68d4abc918da788" providerId="LiveId" clId="{64A42CA5-6316-48D0-846C-3AF6B470DA17}" dt="2019-03-19T17:14:39.213" v="863" actId="27636"/>
        <pc:sldMkLst>
          <pc:docMk/>
          <pc:sldMk cId="3836162954" sldId="263"/>
        </pc:sldMkLst>
        <pc:spChg chg="mod">
          <ac:chgData name="James Boggs" userId="e68d4abc918da788" providerId="LiveId" clId="{64A42CA5-6316-48D0-846C-3AF6B470DA17}" dt="2019-03-19T17:06:11.054" v="534" actId="14100"/>
          <ac:spMkLst>
            <pc:docMk/>
            <pc:sldMk cId="3836162954" sldId="263"/>
            <ac:spMk id="2" creationId="{E23939EB-139C-45B8-A712-D04B879DD237}"/>
          </ac:spMkLst>
        </pc:spChg>
        <pc:spChg chg="mod">
          <ac:chgData name="James Boggs" userId="e68d4abc918da788" providerId="LiveId" clId="{64A42CA5-6316-48D0-846C-3AF6B470DA17}" dt="2019-03-19T17:14:39.213" v="863" actId="27636"/>
          <ac:spMkLst>
            <pc:docMk/>
            <pc:sldMk cId="3836162954" sldId="263"/>
            <ac:spMk id="3" creationId="{8439870D-326C-45F7-B5E3-E13C6A97B177}"/>
          </ac:spMkLst>
        </pc:spChg>
        <pc:spChg chg="add del mod">
          <ac:chgData name="James Boggs" userId="e68d4abc918da788" providerId="LiveId" clId="{64A42CA5-6316-48D0-846C-3AF6B470DA17}" dt="2019-03-19T17:13:23.892" v="763"/>
          <ac:spMkLst>
            <pc:docMk/>
            <pc:sldMk cId="3836162954" sldId="263"/>
            <ac:spMk id="4" creationId="{31E63B9C-8B15-4981-97FF-AFEA1002DB67}"/>
          </ac:spMkLst>
        </pc:spChg>
      </pc:sldChg>
      <pc:sldChg chg="modSp add ord">
        <pc:chgData name="James Boggs" userId="e68d4abc918da788" providerId="LiveId" clId="{64A42CA5-6316-48D0-846C-3AF6B470DA17}" dt="2019-03-19T17:19:43.206" v="1015" actId="20577"/>
        <pc:sldMkLst>
          <pc:docMk/>
          <pc:sldMk cId="3389010912" sldId="264"/>
        </pc:sldMkLst>
        <pc:spChg chg="mod">
          <ac:chgData name="James Boggs" userId="e68d4abc918da788" providerId="LiveId" clId="{64A42CA5-6316-48D0-846C-3AF6B470DA17}" dt="2019-03-19T17:19:27.678" v="1006" actId="20577"/>
          <ac:spMkLst>
            <pc:docMk/>
            <pc:sldMk cId="3389010912" sldId="264"/>
            <ac:spMk id="2" creationId="{51A9E4A6-402A-4254-9A4C-9368BBE928E2}"/>
          </ac:spMkLst>
        </pc:spChg>
        <pc:spChg chg="mod">
          <ac:chgData name="James Boggs" userId="e68d4abc918da788" providerId="LiveId" clId="{64A42CA5-6316-48D0-846C-3AF6B470DA17}" dt="2019-03-19T17:19:43.206" v="1015" actId="20577"/>
          <ac:spMkLst>
            <pc:docMk/>
            <pc:sldMk cId="3389010912" sldId="264"/>
            <ac:spMk id="3" creationId="{17C98873-EC58-45A1-8EEC-18830A0F1EC4}"/>
          </ac:spMkLst>
        </pc:spChg>
      </pc:sldChg>
      <pc:sldChg chg="addSp modSp add">
        <pc:chgData name="James Boggs" userId="e68d4abc918da788" providerId="LiveId" clId="{64A42CA5-6316-48D0-846C-3AF6B470DA17}" dt="2019-03-19T17:19:07.566" v="999" actId="14100"/>
        <pc:sldMkLst>
          <pc:docMk/>
          <pc:sldMk cId="2286665950" sldId="266"/>
        </pc:sldMkLst>
        <pc:spChg chg="mod">
          <ac:chgData name="James Boggs" userId="e68d4abc918da788" providerId="LiveId" clId="{64A42CA5-6316-48D0-846C-3AF6B470DA17}" dt="2019-03-19T17:18:33.573" v="989" actId="20577"/>
          <ac:spMkLst>
            <pc:docMk/>
            <pc:sldMk cId="2286665950" sldId="266"/>
            <ac:spMk id="2" creationId="{E540923D-FBE5-4470-A497-D4E6C59219D4}"/>
          </ac:spMkLst>
        </pc:spChg>
        <pc:spChg chg="mod">
          <ac:chgData name="James Boggs" userId="e68d4abc918da788" providerId="LiveId" clId="{64A42CA5-6316-48D0-846C-3AF6B470DA17}" dt="2019-03-19T17:19:05.267" v="998" actId="14100"/>
          <ac:spMkLst>
            <pc:docMk/>
            <pc:sldMk cId="2286665950" sldId="266"/>
            <ac:spMk id="3" creationId="{394BB9AF-9040-4C9F-98CE-A23AA4B1FAD9}"/>
          </ac:spMkLst>
        </pc:spChg>
        <pc:spChg chg="add mod">
          <ac:chgData name="James Boggs" userId="e68d4abc918da788" providerId="LiveId" clId="{64A42CA5-6316-48D0-846C-3AF6B470DA17}" dt="2019-03-19T17:19:07.566" v="999" actId="14100"/>
          <ac:spMkLst>
            <pc:docMk/>
            <pc:sldMk cId="2286665950" sldId="266"/>
            <ac:spMk id="4" creationId="{E82064A3-2FA5-4588-983A-E8C980C53D63}"/>
          </ac:spMkLst>
        </pc:spChg>
      </pc:sldChg>
      <pc:sldChg chg="modSp add">
        <pc:chgData name="James Boggs" userId="e68d4abc918da788" providerId="LiveId" clId="{64A42CA5-6316-48D0-846C-3AF6B470DA17}" dt="2019-03-19T17:25:15.030" v="1041" actId="13926"/>
        <pc:sldMkLst>
          <pc:docMk/>
          <pc:sldMk cId="55847768" sldId="267"/>
        </pc:sldMkLst>
        <pc:spChg chg="mod">
          <ac:chgData name="James Boggs" userId="e68d4abc918da788" providerId="LiveId" clId="{64A42CA5-6316-48D0-846C-3AF6B470DA17}" dt="2019-03-19T17:23:53.011" v="1027" actId="20577"/>
          <ac:spMkLst>
            <pc:docMk/>
            <pc:sldMk cId="55847768" sldId="267"/>
            <ac:spMk id="2" creationId="{07866D8C-D22C-4AC7-8CEA-98E05D52CCF2}"/>
          </ac:spMkLst>
        </pc:spChg>
        <pc:spChg chg="mod">
          <ac:chgData name="James Boggs" userId="e68d4abc918da788" providerId="LiveId" clId="{64A42CA5-6316-48D0-846C-3AF6B470DA17}" dt="2019-03-19T17:25:15.030" v="1041" actId="13926"/>
          <ac:spMkLst>
            <pc:docMk/>
            <pc:sldMk cId="55847768" sldId="267"/>
            <ac:spMk id="3" creationId="{15FD742E-3338-457A-B4D8-1D23CAB06294}"/>
          </ac:spMkLst>
        </pc:spChg>
      </pc:sldChg>
      <pc:sldChg chg="modSp add">
        <pc:chgData name="James Boggs" userId="e68d4abc918da788" providerId="LiveId" clId="{64A42CA5-6316-48D0-846C-3AF6B470DA17}" dt="2019-03-19T17:25:46.324" v="1049" actId="13926"/>
        <pc:sldMkLst>
          <pc:docMk/>
          <pc:sldMk cId="4144726145" sldId="268"/>
        </pc:sldMkLst>
        <pc:spChg chg="mod">
          <ac:chgData name="James Boggs" userId="e68d4abc918da788" providerId="LiveId" clId="{64A42CA5-6316-48D0-846C-3AF6B470DA17}" dt="2019-03-19T17:25:46.324" v="1049" actId="13926"/>
          <ac:spMkLst>
            <pc:docMk/>
            <pc:sldMk cId="4144726145" sldId="268"/>
            <ac:spMk id="3" creationId="{15FD742E-3338-457A-B4D8-1D23CAB06294}"/>
          </ac:spMkLst>
        </pc:spChg>
      </pc:sldChg>
      <pc:sldChg chg="modSp add">
        <pc:chgData name="James Boggs" userId="e68d4abc918da788" providerId="LiveId" clId="{64A42CA5-6316-48D0-846C-3AF6B470DA17}" dt="2019-03-19T17:26:08.328" v="1070" actId="20577"/>
        <pc:sldMkLst>
          <pc:docMk/>
          <pc:sldMk cId="4054706465" sldId="269"/>
        </pc:sldMkLst>
        <pc:spChg chg="mod">
          <ac:chgData name="James Boggs" userId="e68d4abc918da788" providerId="LiveId" clId="{64A42CA5-6316-48D0-846C-3AF6B470DA17}" dt="2019-03-19T17:26:08.328" v="1070" actId="20577"/>
          <ac:spMkLst>
            <pc:docMk/>
            <pc:sldMk cId="4054706465" sldId="269"/>
            <ac:spMk id="3" creationId="{15FD742E-3338-457A-B4D8-1D23CAB06294}"/>
          </ac:spMkLst>
        </pc:spChg>
      </pc:sldChg>
      <pc:sldChg chg="add">
        <pc:chgData name="James Boggs" userId="e68d4abc918da788" providerId="LiveId" clId="{64A42CA5-6316-48D0-846C-3AF6B470DA17}" dt="2019-03-19T17:26:12.334" v="1071"/>
        <pc:sldMkLst>
          <pc:docMk/>
          <pc:sldMk cId="533562021" sldId="270"/>
        </pc:sldMkLst>
      </pc:sldChg>
      <pc:sldChg chg="modSp add ord">
        <pc:chgData name="James Boggs" userId="e68d4abc918da788" providerId="LiveId" clId="{64A42CA5-6316-48D0-846C-3AF6B470DA17}" dt="2019-03-21T19:01:02.710" v="1144" actId="20577"/>
        <pc:sldMkLst>
          <pc:docMk/>
          <pc:sldMk cId="1535830358" sldId="271"/>
        </pc:sldMkLst>
        <pc:spChg chg="mod">
          <ac:chgData name="James Boggs" userId="e68d4abc918da788" providerId="LiveId" clId="{64A42CA5-6316-48D0-846C-3AF6B470DA17}" dt="2019-03-19T17:44:48.410" v="1086" actId="20577"/>
          <ac:spMkLst>
            <pc:docMk/>
            <pc:sldMk cId="1535830358" sldId="271"/>
            <ac:spMk id="2" creationId="{0B6A984C-4527-42A7-AB6F-76DE1580E860}"/>
          </ac:spMkLst>
        </pc:spChg>
        <pc:spChg chg="mod">
          <ac:chgData name="James Boggs" userId="e68d4abc918da788" providerId="LiveId" clId="{64A42CA5-6316-48D0-846C-3AF6B470DA17}" dt="2019-03-21T19:01:02.710" v="1144" actId="20577"/>
          <ac:spMkLst>
            <pc:docMk/>
            <pc:sldMk cId="1535830358" sldId="271"/>
            <ac:spMk id="3" creationId="{51F88B0E-9CDF-48F1-84FD-3F1E2FFE4D53}"/>
          </ac:spMkLst>
        </pc:spChg>
      </pc:sldChg>
      <pc:sldChg chg="modSp add">
        <pc:chgData name="James Boggs" userId="e68d4abc918da788" providerId="LiveId" clId="{64A42CA5-6316-48D0-846C-3AF6B470DA17}" dt="2019-03-19T17:46:12.663" v="1098" actId="20577"/>
        <pc:sldMkLst>
          <pc:docMk/>
          <pc:sldMk cId="2119004672" sldId="273"/>
        </pc:sldMkLst>
        <pc:spChg chg="mod">
          <ac:chgData name="James Boggs" userId="e68d4abc918da788" providerId="LiveId" clId="{64A42CA5-6316-48D0-846C-3AF6B470DA17}" dt="2019-03-19T17:46:12.663" v="1098" actId="20577"/>
          <ac:spMkLst>
            <pc:docMk/>
            <pc:sldMk cId="2119004672" sldId="273"/>
            <ac:spMk id="3" creationId="{15FD742E-3338-457A-B4D8-1D23CAB06294}"/>
          </ac:spMkLst>
        </pc:spChg>
      </pc:sldChg>
      <pc:sldChg chg="modSp add">
        <pc:chgData name="James Boggs" userId="e68d4abc918da788" providerId="LiveId" clId="{64A42CA5-6316-48D0-846C-3AF6B470DA17}" dt="2019-03-19T17:48:12.071" v="1135" actId="13926"/>
        <pc:sldMkLst>
          <pc:docMk/>
          <pc:sldMk cId="3480287654" sldId="274"/>
        </pc:sldMkLst>
        <pc:spChg chg="mod">
          <ac:chgData name="James Boggs" userId="e68d4abc918da788" providerId="LiveId" clId="{64A42CA5-6316-48D0-846C-3AF6B470DA17}" dt="2019-03-19T17:48:12.071" v="1135" actId="13926"/>
          <ac:spMkLst>
            <pc:docMk/>
            <pc:sldMk cId="3480287654" sldId="274"/>
            <ac:spMk id="3" creationId="{15FD742E-3338-457A-B4D8-1D23CAB06294}"/>
          </ac:spMkLst>
        </pc:spChg>
      </pc:sldChg>
      <pc:sldChg chg="add del">
        <pc:chgData name="James Boggs" userId="e68d4abc918da788" providerId="LiveId" clId="{64A42CA5-6316-48D0-846C-3AF6B470DA17}" dt="2019-03-21T19:00:58.617" v="1143"/>
        <pc:sldMkLst>
          <pc:docMk/>
          <pc:sldMk cId="2098291328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3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2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403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6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2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4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9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FA1798-C75F-4E46-B0CE-DE95E0907B77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26F4-F844-48E9-85B9-45F713953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94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Boggsy/CozmoSoar#place-object-down" TargetMode="External"/><Relationship Id="rId3" Type="http://schemas.openxmlformats.org/officeDocument/2006/relationships/hyperlink" Target="https://github.com/JBoggsy/CozmoSoar#drive-forward" TargetMode="External"/><Relationship Id="rId7" Type="http://schemas.openxmlformats.org/officeDocument/2006/relationships/hyperlink" Target="https://github.com/JBoggsy/CozmoSoar#pick-up-object" TargetMode="External"/><Relationship Id="rId2" Type="http://schemas.openxmlformats.org/officeDocument/2006/relationships/hyperlink" Target="https://github.com/JBoggsy/CozmoSoar#dock-with-cu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Boggsy/CozmoSoar#move-lift" TargetMode="External"/><Relationship Id="rId11" Type="http://schemas.openxmlformats.org/officeDocument/2006/relationships/hyperlink" Target="https://github.com/JBoggsy/CozmoSoar#turn-to-face" TargetMode="External"/><Relationship Id="rId5" Type="http://schemas.openxmlformats.org/officeDocument/2006/relationships/hyperlink" Target="https://github.com/JBoggsy/CozmoSoar#move-head" TargetMode="External"/><Relationship Id="rId10" Type="http://schemas.openxmlformats.org/officeDocument/2006/relationships/hyperlink" Target="https://github.com/JBoggsy/CozmoSoar#turn-in-place" TargetMode="External"/><Relationship Id="rId4" Type="http://schemas.openxmlformats.org/officeDocument/2006/relationships/hyperlink" Target="https://github.com/JBoggsy/CozmoSoar#go-to-object" TargetMode="External"/><Relationship Id="rId9" Type="http://schemas.openxmlformats.org/officeDocument/2006/relationships/hyperlink" Target="https://github.com/JBoggsy/CozmoSoar#set-backpack-light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JBoggsy/CozmoSoa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mininger/pysoarli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AB95-B4B8-4041-A2F9-0AB1AC28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00807"/>
            <a:ext cx="8825658" cy="3329581"/>
          </a:xfrm>
        </p:spPr>
        <p:txBody>
          <a:bodyPr/>
          <a:lstStyle/>
          <a:p>
            <a:r>
              <a:rPr lang="en-US" dirty="0" err="1"/>
              <a:t>Cozmo</a:t>
            </a:r>
            <a:r>
              <a:rPr lang="en-US" dirty="0"/>
              <a:t> Soar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F86B4-D080-443C-9B33-7B3B6132B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2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E4A6-402A-4254-9A4C-9368BBE9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Augmentations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98873-EC58-45A1-8EEC-18830A0F1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9404723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	^rot 18.525771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^x 0.101653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^y 1.588267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^z 0.192416)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(L2	^angle -0.207360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^height 31.412085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^ratio -0.009799)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(T1 	^seconds 30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^steps 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1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984C-4527-42A7-AB6F-76DE1580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Cozmo</a:t>
            </a:r>
            <a:r>
              <a:rPr lang="en-US" dirty="0"/>
              <a:t>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8B0E-9CDF-48F1-84FD-3F1E2FFE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/>
          <a:lstStyle/>
          <a:p>
            <a:r>
              <a:rPr lang="en-US" dirty="0">
                <a:hlinkClick r:id="rId2"/>
              </a:rPr>
              <a:t>dock-with-cube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object-id (int)</a:t>
            </a:r>
          </a:p>
          <a:p>
            <a:r>
              <a:rPr lang="en-US" dirty="0">
                <a:hlinkClick r:id="rId3"/>
              </a:rPr>
              <a:t>drive-forward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distance (float)</a:t>
            </a:r>
          </a:p>
          <a:p>
            <a:pPr lvl="1"/>
            <a:r>
              <a:rPr lang="en-US" dirty="0"/>
              <a:t>speed (float)</a:t>
            </a:r>
          </a:p>
          <a:p>
            <a:r>
              <a:rPr lang="en-US" dirty="0">
                <a:hlinkClick r:id="rId4"/>
              </a:rPr>
              <a:t>go-to-object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object-id (int)</a:t>
            </a:r>
          </a:p>
          <a:p>
            <a:r>
              <a:rPr lang="en-US" dirty="0">
                <a:hlinkClick r:id="rId5"/>
              </a:rPr>
              <a:t>move-head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angle (float)</a:t>
            </a:r>
          </a:p>
          <a:p>
            <a:endParaRPr lang="en-US">
              <a:hlinkClick r:id="rId6"/>
            </a:endParaRPr>
          </a:p>
          <a:p>
            <a:r>
              <a:rPr lang="en-US">
                <a:hlinkClick r:id="rId6"/>
              </a:rPr>
              <a:t>move-lift</a:t>
            </a:r>
            <a:r>
              <a:rPr lang="en-US"/>
              <a:t> </a:t>
            </a:r>
            <a:endParaRPr lang="en-US" dirty="0"/>
          </a:p>
          <a:p>
            <a:pPr lvl="1"/>
            <a:r>
              <a:rPr lang="en-US" dirty="0"/>
              <a:t>height (float)</a:t>
            </a:r>
          </a:p>
          <a:p>
            <a:r>
              <a:rPr lang="en-US" dirty="0">
                <a:hlinkClick r:id="rId7"/>
              </a:rPr>
              <a:t>pick-up-object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object-id (int)</a:t>
            </a:r>
          </a:p>
          <a:p>
            <a:r>
              <a:rPr lang="en-US" dirty="0">
                <a:hlinkClick r:id="rId8"/>
              </a:rPr>
              <a:t>place-object-down</a:t>
            </a:r>
            <a:endParaRPr lang="en-US" dirty="0"/>
          </a:p>
          <a:p>
            <a:r>
              <a:rPr lang="en-US" dirty="0">
                <a:hlinkClick r:id="rId9"/>
              </a:rPr>
              <a:t>set-backpack-lights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color (str)</a:t>
            </a:r>
          </a:p>
          <a:p>
            <a:r>
              <a:rPr lang="en-US" dirty="0">
                <a:hlinkClick r:id="rId10"/>
              </a:rPr>
              <a:t>turn-in-place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angle (float)</a:t>
            </a:r>
          </a:p>
          <a:p>
            <a:pPr lvl="1"/>
            <a:r>
              <a:rPr lang="en-US" dirty="0"/>
              <a:t>speed (float)</a:t>
            </a:r>
          </a:p>
          <a:p>
            <a:r>
              <a:rPr lang="en-US" dirty="0">
                <a:hlinkClick r:id="rId11"/>
              </a:rPr>
              <a:t>turn-to-face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face-id (int)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6D8C-D22C-4AC7-8CEA-98E05D52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42E-3338-457A-B4D8-1D23CAB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(I3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^move-head V2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^move-lift V1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V2 ^angle 0.000000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V1 ^height 0.000000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84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6D8C-D22C-4AC7-8CEA-98E05D52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42E-3338-457A-B4D8-1D23CAB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(I3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^move-head V2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^move-lift V1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V2 ^angle 0.000000 ^status 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V1 ^height 0.000000 ^status 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472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6D8C-D22C-4AC7-8CEA-98E05D52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42E-3338-457A-B4D8-1D23CAB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(I3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^move-head V2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^move-lift V1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V2 ^angle 0.000000 ^status complete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V1 ^height 0.000000 ^status complete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470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6D8C-D22C-4AC7-8CEA-98E05D52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42E-3338-457A-B4D8-1D23CAB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(I3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^move-head V2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^move-lift V1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V2 ^angle 0.000000 ^status complete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V1 ^height 0.000000 ^status complete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356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6D8C-D22C-4AC7-8CEA-98E05D52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42E-3338-457A-B4D8-1D23CAB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(I3 ^turn-in-place A9)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(A9	^angle -55.030029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^speed 45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^status running)</a:t>
            </a:r>
          </a:p>
        </p:txBody>
      </p:sp>
    </p:spTree>
    <p:extLst>
      <p:ext uri="{BB962C8B-B14F-4D97-AF65-F5344CB8AC3E}">
        <p14:creationId xmlns:p14="http://schemas.microsoft.com/office/powerpoint/2010/main" val="211900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6D8C-D22C-4AC7-8CEA-98E05D52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D742E-3338-457A-B4D8-1D23CAB0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404722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(I3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^move-head V2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^move-lift V1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(V2 ^angle 0.000000 ^status complete)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(V1 ^failure-code </a:t>
            </a:r>
            <a:r>
              <a:rPr lang="en-US" dirty="0" err="1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tracks_locked</a:t>
            </a:r>
            <a:endParaRPr lang="en-US" dirty="0">
              <a:highlight>
                <a:srgbClr val="8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^failure-reason |Action failed due to tracks locked|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^height 0.000000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highlight>
                  <a:srgbClr val="8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^status failed)</a:t>
            </a:r>
          </a:p>
        </p:txBody>
      </p:sp>
    </p:spTree>
    <p:extLst>
      <p:ext uri="{BB962C8B-B14F-4D97-AF65-F5344CB8AC3E}">
        <p14:creationId xmlns:p14="http://schemas.microsoft.com/office/powerpoint/2010/main" val="348028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F0221-FDA4-49BB-B67B-60BE6E31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Installation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12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272AF-38D6-46D8-8F5E-079548A264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9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A0F57-E799-4B39-9778-6E4FDA9A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Clone CozmoSoar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3C5E-0E8E-4860-AAA2-BAF4A803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hlinkClick r:id="rId7"/>
              </a:rPr>
              <a:t>https://github.com/JBoggsy/CozmoSoar</a:t>
            </a:r>
            <a:endParaRPr lang="en-US" cap="al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554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272AF-38D6-46D8-8F5E-079548A264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9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CA0F57-E799-4B39-9778-6E4FDA9A1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Clone </a:t>
            </a:r>
            <a:r>
              <a:rPr lang="en-US" sz="7200" dirty="0" err="1">
                <a:solidFill>
                  <a:schemeClr val="tx1"/>
                </a:solidFill>
              </a:rPr>
              <a:t>PySoarLib</a:t>
            </a:r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3C5E-0E8E-4860-AAA2-BAF4A803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>
                <a:hlinkClick r:id="rId7"/>
              </a:rPr>
              <a:t>https://github.com/amininger/pysoarliB</a:t>
            </a:r>
            <a:endParaRPr lang="en-US" cap="all" dirty="0"/>
          </a:p>
          <a:p>
            <a:pPr marL="0" indent="0">
              <a:buNone/>
            </a:pPr>
            <a:endParaRPr lang="en-US" cap="al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B2E612-CB87-4210-8C03-9B56FF908C2B}"/>
              </a:ext>
            </a:extLst>
          </p:cNvPr>
          <p:cNvSpPr/>
          <p:nvPr/>
        </p:nvSpPr>
        <p:spPr>
          <a:xfrm>
            <a:off x="1772529" y="900332"/>
            <a:ext cx="3545059" cy="24107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AE6FD-7E87-484B-9BE9-EB639332E0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9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8FC4D-5F82-490C-A037-C33E9177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9619062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Find Soar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2C65-006F-435E-B52E-EFF1899C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/>
              <a:t>Copy “Out” Folder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BE7A61-0763-4493-BC29-0685EF492F47}"/>
              </a:ext>
            </a:extLst>
          </p:cNvPr>
          <p:cNvSpPr/>
          <p:nvPr/>
        </p:nvSpPr>
        <p:spPr>
          <a:xfrm>
            <a:off x="1802296" y="1775791"/>
            <a:ext cx="4638261" cy="265044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AE6FD-7E87-484B-9BE9-EB639332E0E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9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38FC4D-5F82-490C-A037-C33E91770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solidFill>
                  <a:schemeClr val="tx1"/>
                </a:solidFill>
              </a:rPr>
              <a:t>Paste to Root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2C65-006F-435E-B52E-EFF1899C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 dirty="0"/>
              <a:t>Rename to “soar”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CFB36A-8B4F-428F-8C99-27964BF65DA5}"/>
              </a:ext>
            </a:extLst>
          </p:cNvPr>
          <p:cNvSpPr/>
          <p:nvPr/>
        </p:nvSpPr>
        <p:spPr>
          <a:xfrm>
            <a:off x="1815548" y="1141407"/>
            <a:ext cx="3366052" cy="210315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5ADD-7DED-4348-AC91-A3C21E6E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230E-D52B-4650-A5C7-9982F15BC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3.6+</a:t>
            </a: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cozmo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39EB-139C-45B8-A712-D04B879D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Input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870D-326C-45F7-B5E3-E13C6A97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32452"/>
            <a:ext cx="5449889" cy="5186082"/>
          </a:xfrm>
        </p:spPr>
        <p:txBody>
          <a:bodyPr numCol="1"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(I2	^battery-voltage 4.207947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^carrying-block 0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^carrying-object-id -1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^charging 0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^cliff-detected 0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^face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^face-count 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^head-angle 0.092110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^lift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^object O8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^object-count 0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^picked-up 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^pose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^robot-id 1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^serial 08822f79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^time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616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923D-FBE5-4470-A497-D4E6C592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Face/Object Augmentations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B9AF-9040-4C9F-98CE-A23AA4B1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26413"/>
            <a:ext cx="6655837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(O8	^connected True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^cube-id 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^object-id 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^descriptive-name |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LightCube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 id=2|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^liftable 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^moving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^type cube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^pose P4)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2064A3-2FA5-4588-983A-E8C980C53D63}"/>
              </a:ext>
            </a:extLst>
          </p:cNvPr>
          <p:cNvSpPr txBox="1">
            <a:spLocks/>
          </p:cNvSpPr>
          <p:nvPr/>
        </p:nvSpPr>
        <p:spPr>
          <a:xfrm>
            <a:off x="7301948" y="2052918"/>
            <a:ext cx="379012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(F1	^exp-score 54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^expression angry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^face-id 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^name unknown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3" charset="2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^pose P3)</a:t>
            </a: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6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281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 New</vt:lpstr>
      <vt:lpstr>Wingdings 3</vt:lpstr>
      <vt:lpstr>Ion</vt:lpstr>
      <vt:lpstr>Cozmo Soar Interface</vt:lpstr>
      <vt:lpstr>Installation</vt:lpstr>
      <vt:lpstr>Clone CozmoSoar</vt:lpstr>
      <vt:lpstr>Clone PySoarLib</vt:lpstr>
      <vt:lpstr>Find Soar Installation</vt:lpstr>
      <vt:lpstr>Paste to Root</vt:lpstr>
      <vt:lpstr>Install Python Requirements</vt:lpstr>
      <vt:lpstr>Input Link</vt:lpstr>
      <vt:lpstr>Face/Object Augmentations</vt:lpstr>
      <vt:lpstr>Other Augmentations</vt:lpstr>
      <vt:lpstr>Cozmo Actions</vt:lpstr>
      <vt:lpstr>Output Link</vt:lpstr>
      <vt:lpstr>Output Link</vt:lpstr>
      <vt:lpstr>Output Link</vt:lpstr>
      <vt:lpstr>Output Link</vt:lpstr>
      <vt:lpstr>Output Link</vt:lpstr>
      <vt:lpstr>Output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Cozmo Soar Interface</dc:title>
  <dc:creator>James Boggs</dc:creator>
  <cp:lastModifiedBy>James Boggs</cp:lastModifiedBy>
  <cp:revision>1</cp:revision>
  <dcterms:created xsi:type="dcterms:W3CDTF">2019-03-13T19:27:32Z</dcterms:created>
  <dcterms:modified xsi:type="dcterms:W3CDTF">2019-03-21T19:01:03Z</dcterms:modified>
</cp:coreProperties>
</file>