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vml" ContentType="application/vnd.openxmlformats-officedocument.vmlDrawi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notesSlides/notesSlide1.xml" ContentType="application/vnd.openxmlformats-officedocument.presentationml.notesSlid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4" r:id="rId5"/>
    <p:sldId id="260" r:id="rId6"/>
    <p:sldId id="263" r:id="rId7"/>
    <p:sldId id="262" r:id="rId8"/>
    <p:sldId id="261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-1576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:Users:nlderbin:Desktop:wma_intui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:Users:nlderbin:Documents:workspace:_documents:Soar:WMA:Validation:wma.csv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themeOverride" Target="../theme/themeOverride1.xml"/><Relationship Id="rId2" Type="http://schemas.openxmlformats.org/officeDocument/2006/relationships/oleObject" Target="Mac:Users:nlderbin:Documents:workspace:_documents:Soar:WMA:Validation:wma.csv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:Users:nlderbin:Desktop:approx_cdf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:Users:nlderbin:Desktop:additiona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:Users:nlderbin:Desktop:additional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Mac:Users:nlderbin:Documents:workspace:_documents:Soar:Thesis:AFOSR-2011:Review:counting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Mac:Users:nlderbin:Desktop:scaling_wm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2"/>
          <c:order val="0"/>
          <c:tx>
            <c:strRef>
              <c:f>[wma_intuition.xlsx]wma.csv!$P$1:$P$2</c:f>
              <c:strCache>
                <c:ptCount val="1"/>
                <c:pt idx="0">
                  <c:v>accessed always</c:v>
                </c:pt>
              </c:strCache>
            </c:strRef>
          </c:tx>
          <c:spPr>
            <a:ln w="47625">
              <a:noFill/>
            </a:ln>
          </c:spPr>
          <c:xVal>
            <c:numRef>
              <c:f>[wma_intuition.xlsx]wma.csv!$A$3:$A$103</c:f>
              <c:numCache>
                <c:formatCode>General</c:formatCode>
                <c:ptCount val="10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</c:numCache>
            </c:numRef>
          </c:xVal>
          <c:yVal>
            <c:numRef>
              <c:f>[wma_intuition.xlsx]wma.csv!$P$3:$P$103</c:f>
              <c:numCache>
                <c:formatCode>General</c:formatCode>
                <c:ptCount val="101"/>
                <c:pt idx="2">
                  <c:v>2.2</c:v>
                </c:pt>
                <c:pt idx="3">
                  <c:v>2.0</c:v>
                </c:pt>
                <c:pt idx="4">
                  <c:v>1.9</c:v>
                </c:pt>
                <c:pt idx="5">
                  <c:v>1.9</c:v>
                </c:pt>
                <c:pt idx="6">
                  <c:v>1.9</c:v>
                </c:pt>
                <c:pt idx="7">
                  <c:v>1.9</c:v>
                </c:pt>
                <c:pt idx="8">
                  <c:v>2.0</c:v>
                </c:pt>
                <c:pt idx="9">
                  <c:v>2.0</c:v>
                </c:pt>
                <c:pt idx="10">
                  <c:v>2.0</c:v>
                </c:pt>
                <c:pt idx="11">
                  <c:v>2.0</c:v>
                </c:pt>
                <c:pt idx="12">
                  <c:v>1.6</c:v>
                </c:pt>
                <c:pt idx="13">
                  <c:v>1.6</c:v>
                </c:pt>
                <c:pt idx="14">
                  <c:v>1.6</c:v>
                </c:pt>
                <c:pt idx="15">
                  <c:v>1.6</c:v>
                </c:pt>
                <c:pt idx="16">
                  <c:v>1.6</c:v>
                </c:pt>
                <c:pt idx="17">
                  <c:v>1.6</c:v>
                </c:pt>
                <c:pt idx="18">
                  <c:v>1.6</c:v>
                </c:pt>
                <c:pt idx="19">
                  <c:v>1.6</c:v>
                </c:pt>
                <c:pt idx="20">
                  <c:v>1.6</c:v>
                </c:pt>
                <c:pt idx="21">
                  <c:v>1.6</c:v>
                </c:pt>
                <c:pt idx="22">
                  <c:v>1.6</c:v>
                </c:pt>
                <c:pt idx="23">
                  <c:v>1.6</c:v>
                </c:pt>
                <c:pt idx="24">
                  <c:v>1.6</c:v>
                </c:pt>
                <c:pt idx="25">
                  <c:v>1.6</c:v>
                </c:pt>
                <c:pt idx="26">
                  <c:v>1.6</c:v>
                </c:pt>
                <c:pt idx="27">
                  <c:v>1.6</c:v>
                </c:pt>
                <c:pt idx="28">
                  <c:v>1.6</c:v>
                </c:pt>
                <c:pt idx="29">
                  <c:v>1.6</c:v>
                </c:pt>
                <c:pt idx="30">
                  <c:v>1.6</c:v>
                </c:pt>
                <c:pt idx="31">
                  <c:v>1.6</c:v>
                </c:pt>
                <c:pt idx="32">
                  <c:v>1.6</c:v>
                </c:pt>
                <c:pt idx="33">
                  <c:v>1.6</c:v>
                </c:pt>
                <c:pt idx="34">
                  <c:v>1.6</c:v>
                </c:pt>
                <c:pt idx="35">
                  <c:v>1.6</c:v>
                </c:pt>
                <c:pt idx="36">
                  <c:v>1.6</c:v>
                </c:pt>
                <c:pt idx="37">
                  <c:v>1.6</c:v>
                </c:pt>
                <c:pt idx="38">
                  <c:v>1.6</c:v>
                </c:pt>
                <c:pt idx="39">
                  <c:v>1.6</c:v>
                </c:pt>
                <c:pt idx="40">
                  <c:v>1.6</c:v>
                </c:pt>
                <c:pt idx="41">
                  <c:v>1.6</c:v>
                </c:pt>
                <c:pt idx="42">
                  <c:v>1.6</c:v>
                </c:pt>
                <c:pt idx="43">
                  <c:v>1.6</c:v>
                </c:pt>
                <c:pt idx="44">
                  <c:v>1.6</c:v>
                </c:pt>
                <c:pt idx="45">
                  <c:v>1.6</c:v>
                </c:pt>
                <c:pt idx="46">
                  <c:v>1.6</c:v>
                </c:pt>
                <c:pt idx="47">
                  <c:v>1.6</c:v>
                </c:pt>
                <c:pt idx="48">
                  <c:v>1.6</c:v>
                </c:pt>
                <c:pt idx="49">
                  <c:v>1.6</c:v>
                </c:pt>
                <c:pt idx="50">
                  <c:v>1.6</c:v>
                </c:pt>
                <c:pt idx="51">
                  <c:v>1.6</c:v>
                </c:pt>
                <c:pt idx="52">
                  <c:v>1.6</c:v>
                </c:pt>
                <c:pt idx="53">
                  <c:v>1.6</c:v>
                </c:pt>
                <c:pt idx="54">
                  <c:v>1.6</c:v>
                </c:pt>
                <c:pt idx="55">
                  <c:v>1.6</c:v>
                </c:pt>
                <c:pt idx="56">
                  <c:v>1.6</c:v>
                </c:pt>
                <c:pt idx="57">
                  <c:v>1.6</c:v>
                </c:pt>
                <c:pt idx="58">
                  <c:v>1.6</c:v>
                </c:pt>
                <c:pt idx="59">
                  <c:v>1.6</c:v>
                </c:pt>
                <c:pt idx="60">
                  <c:v>1.6</c:v>
                </c:pt>
                <c:pt idx="61">
                  <c:v>1.6</c:v>
                </c:pt>
                <c:pt idx="62">
                  <c:v>1.6</c:v>
                </c:pt>
                <c:pt idx="63">
                  <c:v>1.6</c:v>
                </c:pt>
                <c:pt idx="64">
                  <c:v>1.6</c:v>
                </c:pt>
                <c:pt idx="65">
                  <c:v>1.6</c:v>
                </c:pt>
                <c:pt idx="66">
                  <c:v>1.6</c:v>
                </c:pt>
                <c:pt idx="67">
                  <c:v>1.6</c:v>
                </c:pt>
                <c:pt idx="68">
                  <c:v>1.6</c:v>
                </c:pt>
                <c:pt idx="69">
                  <c:v>1.6</c:v>
                </c:pt>
                <c:pt idx="70">
                  <c:v>1.6</c:v>
                </c:pt>
                <c:pt idx="71">
                  <c:v>1.6</c:v>
                </c:pt>
                <c:pt idx="72">
                  <c:v>1.6</c:v>
                </c:pt>
                <c:pt idx="73">
                  <c:v>1.6</c:v>
                </c:pt>
                <c:pt idx="74">
                  <c:v>1.6</c:v>
                </c:pt>
                <c:pt idx="75">
                  <c:v>1.6</c:v>
                </c:pt>
                <c:pt idx="76">
                  <c:v>1.6</c:v>
                </c:pt>
                <c:pt idx="77">
                  <c:v>1.6</c:v>
                </c:pt>
                <c:pt idx="78">
                  <c:v>1.6</c:v>
                </c:pt>
                <c:pt idx="79">
                  <c:v>1.6</c:v>
                </c:pt>
                <c:pt idx="80">
                  <c:v>1.6</c:v>
                </c:pt>
                <c:pt idx="81">
                  <c:v>1.6</c:v>
                </c:pt>
                <c:pt idx="82">
                  <c:v>1.6</c:v>
                </c:pt>
                <c:pt idx="83">
                  <c:v>1.6</c:v>
                </c:pt>
                <c:pt idx="84">
                  <c:v>1.6</c:v>
                </c:pt>
                <c:pt idx="85">
                  <c:v>1.6</c:v>
                </c:pt>
                <c:pt idx="86">
                  <c:v>1.6</c:v>
                </c:pt>
                <c:pt idx="87">
                  <c:v>1.6</c:v>
                </c:pt>
                <c:pt idx="88">
                  <c:v>1.6</c:v>
                </c:pt>
                <c:pt idx="89">
                  <c:v>1.6</c:v>
                </c:pt>
                <c:pt idx="90">
                  <c:v>1.6</c:v>
                </c:pt>
                <c:pt idx="91">
                  <c:v>1.6</c:v>
                </c:pt>
                <c:pt idx="92">
                  <c:v>1.6</c:v>
                </c:pt>
                <c:pt idx="93">
                  <c:v>1.6</c:v>
                </c:pt>
                <c:pt idx="94">
                  <c:v>1.6</c:v>
                </c:pt>
                <c:pt idx="95">
                  <c:v>1.6</c:v>
                </c:pt>
                <c:pt idx="96">
                  <c:v>1.6</c:v>
                </c:pt>
                <c:pt idx="97">
                  <c:v>1.6</c:v>
                </c:pt>
                <c:pt idx="98">
                  <c:v>1.6</c:v>
                </c:pt>
                <c:pt idx="99">
                  <c:v>1.6</c:v>
                </c:pt>
              </c:numCache>
            </c:numRef>
          </c:yVal>
          <c:smooth val="0"/>
        </c:ser>
        <c:ser>
          <c:idx val="0"/>
          <c:order val="1"/>
          <c:tx>
            <c:strRef>
              <c:f>[wma_intuition.xlsx]wma.csv!$C$1:$C$2</c:f>
              <c:strCache>
                <c:ptCount val="1"/>
                <c:pt idx="0">
                  <c:v>accessed infrequently</c:v>
                </c:pt>
              </c:strCache>
            </c:strRef>
          </c:tx>
          <c:spPr>
            <a:ln w="47625">
              <a:noFill/>
            </a:ln>
          </c:spPr>
          <c:xVal>
            <c:numRef>
              <c:f>[wma_intuition.xlsx]wma.csv!$A$3:$A$103</c:f>
              <c:numCache>
                <c:formatCode>General</c:formatCode>
                <c:ptCount val="10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</c:numCache>
            </c:numRef>
          </c:xVal>
          <c:yVal>
            <c:numRef>
              <c:f>[wma_intuition.xlsx]wma.csv!$C$3:$C$103</c:f>
              <c:numCache>
                <c:formatCode>General</c:formatCode>
                <c:ptCount val="101"/>
                <c:pt idx="1">
                  <c:v>1.4</c:v>
                </c:pt>
                <c:pt idx="2">
                  <c:v>1.0</c:v>
                </c:pt>
                <c:pt idx="3">
                  <c:v>0.84</c:v>
                </c:pt>
                <c:pt idx="4">
                  <c:v>0.69</c:v>
                </c:pt>
                <c:pt idx="5">
                  <c:v>0.58</c:v>
                </c:pt>
                <c:pt idx="6">
                  <c:v>0.49</c:v>
                </c:pt>
                <c:pt idx="7">
                  <c:v>0.41</c:v>
                </c:pt>
                <c:pt idx="8">
                  <c:v>0.35</c:v>
                </c:pt>
                <c:pt idx="9">
                  <c:v>0.29</c:v>
                </c:pt>
                <c:pt idx="10">
                  <c:v>0.82</c:v>
                </c:pt>
                <c:pt idx="11">
                  <c:v>0.65</c:v>
                </c:pt>
                <c:pt idx="12">
                  <c:v>0.55</c:v>
                </c:pt>
                <c:pt idx="13">
                  <c:v>0.48</c:v>
                </c:pt>
                <c:pt idx="14">
                  <c:v>0.42</c:v>
                </c:pt>
                <c:pt idx="15">
                  <c:v>1.2</c:v>
                </c:pt>
                <c:pt idx="16">
                  <c:v>1.0</c:v>
                </c:pt>
                <c:pt idx="17">
                  <c:v>0.91</c:v>
                </c:pt>
                <c:pt idx="18">
                  <c:v>0.82</c:v>
                </c:pt>
                <c:pt idx="19">
                  <c:v>0.76</c:v>
                </c:pt>
                <c:pt idx="20">
                  <c:v>0.7</c:v>
                </c:pt>
                <c:pt idx="21">
                  <c:v>0.65</c:v>
                </c:pt>
                <c:pt idx="22">
                  <c:v>0.61</c:v>
                </c:pt>
                <c:pt idx="23">
                  <c:v>0.57</c:v>
                </c:pt>
                <c:pt idx="24">
                  <c:v>0.53</c:v>
                </c:pt>
                <c:pt idx="25">
                  <c:v>0.5</c:v>
                </c:pt>
                <c:pt idx="26">
                  <c:v>0.47</c:v>
                </c:pt>
                <c:pt idx="27">
                  <c:v>0.44</c:v>
                </c:pt>
                <c:pt idx="28">
                  <c:v>0.42</c:v>
                </c:pt>
                <c:pt idx="29">
                  <c:v>0.39</c:v>
                </c:pt>
                <c:pt idx="30">
                  <c:v>0.37</c:v>
                </c:pt>
                <c:pt idx="31">
                  <c:v>0.35</c:v>
                </c:pt>
                <c:pt idx="32">
                  <c:v>1.2</c:v>
                </c:pt>
                <c:pt idx="33">
                  <c:v>1.0</c:v>
                </c:pt>
                <c:pt idx="34">
                  <c:v>0.91</c:v>
                </c:pt>
                <c:pt idx="35">
                  <c:v>0.84</c:v>
                </c:pt>
                <c:pt idx="36">
                  <c:v>0.78</c:v>
                </c:pt>
                <c:pt idx="37">
                  <c:v>0.73</c:v>
                </c:pt>
                <c:pt idx="38">
                  <c:v>0.69</c:v>
                </c:pt>
                <c:pt idx="39">
                  <c:v>0.66</c:v>
                </c:pt>
                <c:pt idx="40">
                  <c:v>1.4</c:v>
                </c:pt>
                <c:pt idx="41">
                  <c:v>1.2</c:v>
                </c:pt>
                <c:pt idx="42">
                  <c:v>1.1</c:v>
                </c:pt>
                <c:pt idx="43">
                  <c:v>1.0</c:v>
                </c:pt>
                <c:pt idx="44">
                  <c:v>0.95</c:v>
                </c:pt>
                <c:pt idx="45">
                  <c:v>0.91</c:v>
                </c:pt>
                <c:pt idx="46">
                  <c:v>0.87</c:v>
                </c:pt>
                <c:pt idx="47">
                  <c:v>0.83</c:v>
                </c:pt>
                <c:pt idx="48">
                  <c:v>0.8</c:v>
                </c:pt>
                <c:pt idx="49">
                  <c:v>0.78</c:v>
                </c:pt>
                <c:pt idx="50">
                  <c:v>0.75</c:v>
                </c:pt>
                <c:pt idx="51">
                  <c:v>0.73</c:v>
                </c:pt>
                <c:pt idx="52">
                  <c:v>0.7</c:v>
                </c:pt>
                <c:pt idx="53">
                  <c:v>0.68</c:v>
                </c:pt>
                <c:pt idx="54">
                  <c:v>0.66</c:v>
                </c:pt>
                <c:pt idx="55">
                  <c:v>0.65</c:v>
                </c:pt>
                <c:pt idx="56">
                  <c:v>0.63</c:v>
                </c:pt>
                <c:pt idx="57">
                  <c:v>0.61</c:v>
                </c:pt>
                <c:pt idx="58">
                  <c:v>0.6</c:v>
                </c:pt>
                <c:pt idx="59">
                  <c:v>0.58</c:v>
                </c:pt>
                <c:pt idx="60">
                  <c:v>0.56</c:v>
                </c:pt>
                <c:pt idx="61">
                  <c:v>0.55</c:v>
                </c:pt>
                <c:pt idx="62">
                  <c:v>0.54</c:v>
                </c:pt>
                <c:pt idx="63">
                  <c:v>0.52</c:v>
                </c:pt>
                <c:pt idx="64">
                  <c:v>0.51</c:v>
                </c:pt>
                <c:pt idx="65">
                  <c:v>0.5</c:v>
                </c:pt>
                <c:pt idx="66">
                  <c:v>0.49</c:v>
                </c:pt>
                <c:pt idx="67">
                  <c:v>0.47</c:v>
                </c:pt>
                <c:pt idx="68">
                  <c:v>0.46</c:v>
                </c:pt>
                <c:pt idx="69">
                  <c:v>0.45</c:v>
                </c:pt>
                <c:pt idx="70">
                  <c:v>0.44</c:v>
                </c:pt>
                <c:pt idx="71">
                  <c:v>0.43</c:v>
                </c:pt>
                <c:pt idx="72">
                  <c:v>0.42</c:v>
                </c:pt>
                <c:pt idx="73">
                  <c:v>0.41</c:v>
                </c:pt>
                <c:pt idx="74">
                  <c:v>0.4</c:v>
                </c:pt>
                <c:pt idx="75">
                  <c:v>0.39</c:v>
                </c:pt>
                <c:pt idx="76">
                  <c:v>0.38</c:v>
                </c:pt>
                <c:pt idx="77">
                  <c:v>0.37</c:v>
                </c:pt>
                <c:pt idx="78">
                  <c:v>0.36</c:v>
                </c:pt>
                <c:pt idx="79">
                  <c:v>0.35</c:v>
                </c:pt>
                <c:pt idx="80">
                  <c:v>0.34</c:v>
                </c:pt>
                <c:pt idx="81">
                  <c:v>0.34</c:v>
                </c:pt>
                <c:pt idx="82">
                  <c:v>0.33</c:v>
                </c:pt>
                <c:pt idx="83">
                  <c:v>0.32</c:v>
                </c:pt>
                <c:pt idx="84">
                  <c:v>0.31</c:v>
                </c:pt>
                <c:pt idx="85">
                  <c:v>0.3</c:v>
                </c:pt>
                <c:pt idx="86">
                  <c:v>0.29</c:v>
                </c:pt>
                <c:pt idx="87">
                  <c:v>0.29</c:v>
                </c:pt>
                <c:pt idx="88">
                  <c:v>0.28</c:v>
                </c:pt>
                <c:pt idx="89">
                  <c:v>0.27</c:v>
                </c:pt>
                <c:pt idx="90">
                  <c:v>0.26</c:v>
                </c:pt>
                <c:pt idx="91">
                  <c:v>0.26</c:v>
                </c:pt>
                <c:pt idx="92">
                  <c:v>0.25</c:v>
                </c:pt>
                <c:pt idx="93">
                  <c:v>0.24</c:v>
                </c:pt>
                <c:pt idx="94">
                  <c:v>0.24</c:v>
                </c:pt>
                <c:pt idx="95">
                  <c:v>0.23</c:v>
                </c:pt>
                <c:pt idx="96">
                  <c:v>0.22</c:v>
                </c:pt>
                <c:pt idx="97">
                  <c:v>0.22</c:v>
                </c:pt>
                <c:pt idx="98">
                  <c:v>0.21</c:v>
                </c:pt>
                <c:pt idx="99">
                  <c:v>0.2</c:v>
                </c:pt>
              </c:numCache>
            </c:numRef>
          </c:yVal>
          <c:smooth val="0"/>
        </c:ser>
        <c:ser>
          <c:idx val="1"/>
          <c:order val="2"/>
          <c:tx>
            <c:strRef>
              <c:f>[wma_intuition.xlsx]wma.csv!$D$1:$D$2</c:f>
              <c:strCache>
                <c:ptCount val="1"/>
                <c:pt idx="0">
                  <c:v>accessed once</c:v>
                </c:pt>
              </c:strCache>
            </c:strRef>
          </c:tx>
          <c:spPr>
            <a:ln w="47625">
              <a:noFill/>
            </a:ln>
          </c:spPr>
          <c:xVal>
            <c:numRef>
              <c:f>[wma_intuition.xlsx]wma.csv!$A$3:$A$103</c:f>
              <c:numCache>
                <c:formatCode>General</c:formatCode>
                <c:ptCount val="10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</c:numCache>
            </c:numRef>
          </c:xVal>
          <c:yVal>
            <c:numRef>
              <c:f>[wma_intuition.xlsx]wma.csv!$D$3:$D$103</c:f>
              <c:numCache>
                <c:formatCode>General</c:formatCode>
                <c:ptCount val="101"/>
                <c:pt idx="1">
                  <c:v>1.1</c:v>
                </c:pt>
                <c:pt idx="2">
                  <c:v>0.75</c:v>
                </c:pt>
                <c:pt idx="3">
                  <c:v>0.55</c:v>
                </c:pt>
                <c:pt idx="4">
                  <c:v>0.41</c:v>
                </c:pt>
                <c:pt idx="5">
                  <c:v>0.29</c:v>
                </c:pt>
                <c:pt idx="6">
                  <c:v>0.2</c:v>
                </c:pt>
                <c:pt idx="7">
                  <c:v>0.13</c:v>
                </c:pt>
                <c:pt idx="8">
                  <c:v>0.059</c:v>
                </c:pt>
                <c:pt idx="9">
                  <c:v>0.0</c:v>
                </c:pt>
                <c:pt idx="10">
                  <c:v>-0.053</c:v>
                </c:pt>
                <c:pt idx="11">
                  <c:v>-0.1</c:v>
                </c:pt>
                <c:pt idx="12">
                  <c:v>-0.14</c:v>
                </c:pt>
                <c:pt idx="13">
                  <c:v>-0.18</c:v>
                </c:pt>
                <c:pt idx="14">
                  <c:v>-0.22</c:v>
                </c:pt>
                <c:pt idx="15">
                  <c:v>-0.26</c:v>
                </c:pt>
                <c:pt idx="16">
                  <c:v>-0.29</c:v>
                </c:pt>
                <c:pt idx="17">
                  <c:v>-0.32</c:v>
                </c:pt>
                <c:pt idx="18">
                  <c:v>-0.35</c:v>
                </c:pt>
                <c:pt idx="19">
                  <c:v>-0.37</c:v>
                </c:pt>
                <c:pt idx="20">
                  <c:v>-0.4</c:v>
                </c:pt>
                <c:pt idx="21">
                  <c:v>-0.42</c:v>
                </c:pt>
                <c:pt idx="22">
                  <c:v>-0.45</c:v>
                </c:pt>
                <c:pt idx="23">
                  <c:v>-0.47</c:v>
                </c:pt>
                <c:pt idx="24">
                  <c:v>-0.49</c:v>
                </c:pt>
                <c:pt idx="25">
                  <c:v>-0.51</c:v>
                </c:pt>
                <c:pt idx="26">
                  <c:v>-0.53</c:v>
                </c:pt>
                <c:pt idx="27">
                  <c:v>-0.55</c:v>
                </c:pt>
                <c:pt idx="28">
                  <c:v>-0.57</c:v>
                </c:pt>
                <c:pt idx="29">
                  <c:v>-0.59</c:v>
                </c:pt>
                <c:pt idx="30">
                  <c:v>-0.6</c:v>
                </c:pt>
                <c:pt idx="31">
                  <c:v>-0.62</c:v>
                </c:pt>
                <c:pt idx="32">
                  <c:v>-0.63</c:v>
                </c:pt>
                <c:pt idx="33">
                  <c:v>-0.65</c:v>
                </c:pt>
                <c:pt idx="34">
                  <c:v>-0.66</c:v>
                </c:pt>
                <c:pt idx="35">
                  <c:v>-0.68</c:v>
                </c:pt>
                <c:pt idx="36">
                  <c:v>-0.69</c:v>
                </c:pt>
                <c:pt idx="37">
                  <c:v>-0.71</c:v>
                </c:pt>
                <c:pt idx="38">
                  <c:v>-0.72</c:v>
                </c:pt>
                <c:pt idx="39">
                  <c:v>-0.73</c:v>
                </c:pt>
                <c:pt idx="40">
                  <c:v>-0.75</c:v>
                </c:pt>
                <c:pt idx="41">
                  <c:v>-0.76</c:v>
                </c:pt>
                <c:pt idx="42">
                  <c:v>-0.77</c:v>
                </c:pt>
                <c:pt idx="43">
                  <c:v>-0.78</c:v>
                </c:pt>
                <c:pt idx="44">
                  <c:v>-0.79</c:v>
                </c:pt>
                <c:pt idx="45">
                  <c:v>-0.8</c:v>
                </c:pt>
                <c:pt idx="46">
                  <c:v>-0.82</c:v>
                </c:pt>
                <c:pt idx="47">
                  <c:v>-0.83</c:v>
                </c:pt>
                <c:pt idx="48">
                  <c:v>-0.84</c:v>
                </c:pt>
                <c:pt idx="49">
                  <c:v>-0.85</c:v>
                </c:pt>
                <c:pt idx="50">
                  <c:v>-0.86</c:v>
                </c:pt>
                <c:pt idx="51">
                  <c:v>-0.87</c:v>
                </c:pt>
                <c:pt idx="52">
                  <c:v>-0.88</c:v>
                </c:pt>
                <c:pt idx="53">
                  <c:v>-0.89</c:v>
                </c:pt>
                <c:pt idx="54">
                  <c:v>-0.9</c:v>
                </c:pt>
                <c:pt idx="55">
                  <c:v>-0.91</c:v>
                </c:pt>
                <c:pt idx="56">
                  <c:v>-0.91</c:v>
                </c:pt>
                <c:pt idx="57">
                  <c:v>-0.92</c:v>
                </c:pt>
                <c:pt idx="58">
                  <c:v>-0.93</c:v>
                </c:pt>
                <c:pt idx="59">
                  <c:v>-0.94</c:v>
                </c:pt>
                <c:pt idx="60">
                  <c:v>-0.95</c:v>
                </c:pt>
                <c:pt idx="61">
                  <c:v>-0.96</c:v>
                </c:pt>
                <c:pt idx="62">
                  <c:v>-0.96</c:v>
                </c:pt>
                <c:pt idx="63">
                  <c:v>-0.97</c:v>
                </c:pt>
                <c:pt idx="64">
                  <c:v>-0.98</c:v>
                </c:pt>
                <c:pt idx="65">
                  <c:v>-0.99</c:v>
                </c:pt>
                <c:pt idx="66">
                  <c:v>-1.0</c:v>
                </c:pt>
                <c:pt idx="67">
                  <c:v>-1.0</c:v>
                </c:pt>
                <c:pt idx="68">
                  <c:v>-1.0</c:v>
                </c:pt>
                <c:pt idx="69">
                  <c:v>-1.0</c:v>
                </c:pt>
                <c:pt idx="70">
                  <c:v>-1.0</c:v>
                </c:pt>
                <c:pt idx="71">
                  <c:v>-1.0</c:v>
                </c:pt>
                <c:pt idx="72">
                  <c:v>-1.0</c:v>
                </c:pt>
                <c:pt idx="73">
                  <c:v>-1.0</c:v>
                </c:pt>
                <c:pt idx="74">
                  <c:v>-1.1</c:v>
                </c:pt>
                <c:pt idx="75">
                  <c:v>-1.1</c:v>
                </c:pt>
                <c:pt idx="76">
                  <c:v>-1.1</c:v>
                </c:pt>
                <c:pt idx="77">
                  <c:v>-1.1</c:v>
                </c:pt>
                <c:pt idx="78">
                  <c:v>-1.1</c:v>
                </c:pt>
                <c:pt idx="79">
                  <c:v>-1.1</c:v>
                </c:pt>
                <c:pt idx="80">
                  <c:v>-1.1</c:v>
                </c:pt>
                <c:pt idx="81">
                  <c:v>-1.1</c:v>
                </c:pt>
                <c:pt idx="82">
                  <c:v>-1.1</c:v>
                </c:pt>
                <c:pt idx="83">
                  <c:v>-1.1</c:v>
                </c:pt>
                <c:pt idx="84">
                  <c:v>-1.1</c:v>
                </c:pt>
                <c:pt idx="85">
                  <c:v>-1.1</c:v>
                </c:pt>
                <c:pt idx="86">
                  <c:v>-1.1</c:v>
                </c:pt>
                <c:pt idx="87">
                  <c:v>-1.1</c:v>
                </c:pt>
                <c:pt idx="88">
                  <c:v>-1.1</c:v>
                </c:pt>
                <c:pt idx="89">
                  <c:v>-1.1</c:v>
                </c:pt>
                <c:pt idx="90">
                  <c:v>-1.2</c:v>
                </c:pt>
                <c:pt idx="91">
                  <c:v>-1.2</c:v>
                </c:pt>
                <c:pt idx="92">
                  <c:v>-1.2</c:v>
                </c:pt>
                <c:pt idx="93">
                  <c:v>-1.2</c:v>
                </c:pt>
                <c:pt idx="94">
                  <c:v>-1.2</c:v>
                </c:pt>
                <c:pt idx="95">
                  <c:v>-1.2</c:v>
                </c:pt>
                <c:pt idx="96">
                  <c:v>-1.2</c:v>
                </c:pt>
                <c:pt idx="97">
                  <c:v>-1.2</c:v>
                </c:pt>
                <c:pt idx="98">
                  <c:v>-1.2</c:v>
                </c:pt>
                <c:pt idx="99">
                  <c:v>-1.2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75271288"/>
        <c:axId val="475197832"/>
      </c:scatterChart>
      <c:valAx>
        <c:axId val="475271288"/>
        <c:scaling>
          <c:orientation val="minMax"/>
          <c:max val="100.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 smtClean="0"/>
                  <a:t>Decision</a:t>
                </a:r>
                <a:r>
                  <a:rPr lang="en-US" sz="1600" baseline="0" dirty="0" smtClean="0"/>
                  <a:t> Cycles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5197832"/>
        <c:crosses val="autoZero"/>
        <c:crossBetween val="midCat"/>
      </c:valAx>
      <c:valAx>
        <c:axId val="475197832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 dirty="0" smtClean="0"/>
                  <a:t>WME Activation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475271288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2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wma.csv!$B$1:$B$2</c:f>
              <c:strCache>
                <c:ptCount val="1"/>
                <c:pt idx="0">
                  <c:v>18 S1 ^foo bar</c:v>
                </c:pt>
              </c:strCache>
            </c:strRef>
          </c:tx>
          <c:spPr>
            <a:ln w="47625">
              <a:noFill/>
            </a:ln>
            <a:effectLst/>
          </c:spPr>
          <c:marker>
            <c:spPr>
              <a:effectLst/>
            </c:spPr>
          </c:marker>
          <c:xVal>
            <c:numRef>
              <c:f>wma.csv!$A$3:$A$13</c:f>
              <c:numCache>
                <c:formatCode>General</c:formatCode>
                <c:ptCount val="1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xVal>
          <c:yVal>
            <c:numRef>
              <c:f>wma.csv!$B$3:$B$13</c:f>
              <c:numCache>
                <c:formatCode>General</c:formatCode>
                <c:ptCount val="11"/>
                <c:pt idx="1">
                  <c:v>1.1</c:v>
                </c:pt>
                <c:pt idx="2">
                  <c:v>0.41</c:v>
                </c:pt>
                <c:pt idx="3">
                  <c:v>0.00011</c:v>
                </c:pt>
                <c:pt idx="4">
                  <c:v>-0.29</c:v>
                </c:pt>
                <c:pt idx="5">
                  <c:v>-0.51</c:v>
                </c:pt>
                <c:pt idx="6">
                  <c:v>-0.69</c:v>
                </c:pt>
                <c:pt idx="7">
                  <c:v>-0.85</c:v>
                </c:pt>
                <c:pt idx="8">
                  <c:v>-0.98</c:v>
                </c:pt>
                <c:pt idx="9">
                  <c:v>-1.1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9689784"/>
        <c:axId val="409679288"/>
      </c:scatterChart>
      <c:valAx>
        <c:axId val="409689784"/>
        <c:scaling>
          <c:orientation val="minMax"/>
          <c:max val="10.0"/>
        </c:scaling>
        <c:delete val="0"/>
        <c:axPos val="b"/>
        <c:title>
          <c:tx>
            <c:rich>
              <a:bodyPr/>
              <a:lstStyle/>
              <a:p>
                <a:pPr>
                  <a:defRPr b="1"/>
                </a:pPr>
                <a:r>
                  <a:rPr lang="en-US" b="1" dirty="0" smtClean="0"/>
                  <a:t>Decision</a:t>
                </a:r>
                <a:r>
                  <a:rPr lang="en-US" b="1" baseline="0" dirty="0" smtClean="0"/>
                  <a:t> Cycles</a:t>
                </a:r>
                <a:endParaRPr lang="en-US" b="1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09679288"/>
        <c:crosses val="autoZero"/>
        <c:crossBetween val="midCat"/>
      </c:valAx>
      <c:valAx>
        <c:axId val="40967928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WME Activation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0968978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wma.csv!$B$1:$B$2</c:f>
              <c:strCache>
                <c:ptCount val="1"/>
                <c:pt idx="0">
                  <c:v>18 S1 ^foo bar</c:v>
                </c:pt>
              </c:strCache>
            </c:strRef>
          </c:tx>
          <c:spPr>
            <a:ln w="47625">
              <a:noFill/>
            </a:ln>
            <a:effectLst/>
          </c:spPr>
          <c:marker>
            <c:spPr>
              <a:effectLst/>
            </c:spPr>
          </c:marker>
          <c:xVal>
            <c:numRef>
              <c:f>wma.csv!$A$3:$A$13</c:f>
              <c:numCache>
                <c:formatCode>General</c:formatCode>
                <c:ptCount val="1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</c:numCache>
            </c:numRef>
          </c:xVal>
          <c:yVal>
            <c:numRef>
              <c:f>wma.csv!$B$3:$B$13</c:f>
              <c:numCache>
                <c:formatCode>General</c:formatCode>
                <c:ptCount val="11"/>
                <c:pt idx="1">
                  <c:v>1.1</c:v>
                </c:pt>
                <c:pt idx="2">
                  <c:v>0.41</c:v>
                </c:pt>
                <c:pt idx="3">
                  <c:v>0.00011</c:v>
                </c:pt>
                <c:pt idx="4">
                  <c:v>-0.29</c:v>
                </c:pt>
                <c:pt idx="5">
                  <c:v>-0.51</c:v>
                </c:pt>
                <c:pt idx="6">
                  <c:v>-0.69</c:v>
                </c:pt>
                <c:pt idx="7">
                  <c:v>-0.85</c:v>
                </c:pt>
                <c:pt idx="8">
                  <c:v>-0.98</c:v>
                </c:pt>
                <c:pt idx="9">
                  <c:v>-1.1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6639752"/>
        <c:axId val="475293016"/>
      </c:scatterChart>
      <c:valAx>
        <c:axId val="516639752"/>
        <c:scaling>
          <c:orientation val="minMax"/>
          <c:max val="1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Decision Cycles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75293016"/>
        <c:crosses val="autoZero"/>
        <c:crossBetween val="midCat"/>
      </c:valAx>
      <c:valAx>
        <c:axId val="475293016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WME Activation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16639752"/>
        <c:crosses val="autoZero"/>
        <c:crossBetween val="midCat"/>
      </c:valAx>
    </c:plotArea>
    <c:plotVisOnly val="1"/>
    <c:dispBlanksAs val="gap"/>
    <c:showDLblsOverMax val="0"/>
  </c:chart>
  <c:externalData r:id="rId2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'report (1).csv'!$B$1</c:f>
              <c:strCache>
                <c:ptCount val="1"/>
                <c:pt idx="0">
                  <c:v>cdf</c:v>
                </c:pt>
              </c:strCache>
            </c:strRef>
          </c:tx>
          <c:spPr>
            <a:ln w="47625">
              <a:noFill/>
            </a:ln>
          </c:spPr>
          <c:xVal>
            <c:numRef>
              <c:f>'report (1).csv'!$A$2:$A$1205</c:f>
              <c:numCache>
                <c:formatCode>General</c:formatCode>
                <c:ptCount val="1204"/>
                <c:pt idx="0">
                  <c:v>0.0</c:v>
                </c:pt>
                <c:pt idx="1">
                  <c:v>5.0</c:v>
                </c:pt>
                <c:pt idx="2">
                  <c:v>6.0</c:v>
                </c:pt>
                <c:pt idx="3">
                  <c:v>7.0</c:v>
                </c:pt>
                <c:pt idx="4">
                  <c:v>8.0</c:v>
                </c:pt>
                <c:pt idx="5">
                  <c:v>9.0</c:v>
                </c:pt>
                <c:pt idx="6">
                  <c:v>10.0</c:v>
                </c:pt>
                <c:pt idx="7">
                  <c:v>11.0</c:v>
                </c:pt>
                <c:pt idx="8">
                  <c:v>12.0</c:v>
                </c:pt>
                <c:pt idx="9">
                  <c:v>13.0</c:v>
                </c:pt>
                <c:pt idx="10">
                  <c:v>14.0</c:v>
                </c:pt>
                <c:pt idx="11">
                  <c:v>15.0</c:v>
                </c:pt>
                <c:pt idx="12">
                  <c:v>16.0</c:v>
                </c:pt>
                <c:pt idx="13">
                  <c:v>17.0</c:v>
                </c:pt>
                <c:pt idx="14">
                  <c:v>18.0</c:v>
                </c:pt>
                <c:pt idx="15">
                  <c:v>19.0</c:v>
                </c:pt>
                <c:pt idx="16">
                  <c:v>20.0</c:v>
                </c:pt>
                <c:pt idx="17">
                  <c:v>21.0</c:v>
                </c:pt>
                <c:pt idx="18">
                  <c:v>22.0</c:v>
                </c:pt>
                <c:pt idx="19">
                  <c:v>23.0</c:v>
                </c:pt>
                <c:pt idx="20">
                  <c:v>24.0</c:v>
                </c:pt>
                <c:pt idx="21">
                  <c:v>25.0</c:v>
                </c:pt>
                <c:pt idx="22">
                  <c:v>26.0</c:v>
                </c:pt>
                <c:pt idx="23">
                  <c:v>27.0</c:v>
                </c:pt>
                <c:pt idx="24">
                  <c:v>28.0</c:v>
                </c:pt>
                <c:pt idx="25">
                  <c:v>29.0</c:v>
                </c:pt>
                <c:pt idx="26">
                  <c:v>30.0</c:v>
                </c:pt>
                <c:pt idx="27">
                  <c:v>31.0</c:v>
                </c:pt>
                <c:pt idx="28">
                  <c:v>32.0</c:v>
                </c:pt>
                <c:pt idx="29">
                  <c:v>33.0</c:v>
                </c:pt>
                <c:pt idx="30">
                  <c:v>34.0</c:v>
                </c:pt>
                <c:pt idx="31">
                  <c:v>35.0</c:v>
                </c:pt>
                <c:pt idx="32">
                  <c:v>36.0</c:v>
                </c:pt>
                <c:pt idx="33">
                  <c:v>37.0</c:v>
                </c:pt>
                <c:pt idx="34">
                  <c:v>38.0</c:v>
                </c:pt>
                <c:pt idx="35">
                  <c:v>39.0</c:v>
                </c:pt>
                <c:pt idx="36">
                  <c:v>40.0</c:v>
                </c:pt>
                <c:pt idx="37">
                  <c:v>41.0</c:v>
                </c:pt>
                <c:pt idx="38">
                  <c:v>42.0</c:v>
                </c:pt>
                <c:pt idx="39">
                  <c:v>43.0</c:v>
                </c:pt>
                <c:pt idx="40">
                  <c:v>44.0</c:v>
                </c:pt>
                <c:pt idx="41">
                  <c:v>45.0</c:v>
                </c:pt>
                <c:pt idx="42">
                  <c:v>46.0</c:v>
                </c:pt>
                <c:pt idx="43">
                  <c:v>47.0</c:v>
                </c:pt>
                <c:pt idx="44">
                  <c:v>48.0</c:v>
                </c:pt>
                <c:pt idx="45">
                  <c:v>49.0</c:v>
                </c:pt>
                <c:pt idx="46">
                  <c:v>50.0</c:v>
                </c:pt>
                <c:pt idx="47">
                  <c:v>51.0</c:v>
                </c:pt>
                <c:pt idx="48">
                  <c:v>52.0</c:v>
                </c:pt>
                <c:pt idx="49">
                  <c:v>53.0</c:v>
                </c:pt>
                <c:pt idx="50">
                  <c:v>54.0</c:v>
                </c:pt>
                <c:pt idx="51">
                  <c:v>55.0</c:v>
                </c:pt>
                <c:pt idx="52">
                  <c:v>56.0</c:v>
                </c:pt>
                <c:pt idx="53">
                  <c:v>57.0</c:v>
                </c:pt>
                <c:pt idx="54">
                  <c:v>58.0</c:v>
                </c:pt>
                <c:pt idx="55">
                  <c:v>59.0</c:v>
                </c:pt>
                <c:pt idx="56">
                  <c:v>60.0</c:v>
                </c:pt>
                <c:pt idx="57">
                  <c:v>61.0</c:v>
                </c:pt>
                <c:pt idx="58">
                  <c:v>62.0</c:v>
                </c:pt>
                <c:pt idx="59">
                  <c:v>63.0</c:v>
                </c:pt>
                <c:pt idx="60">
                  <c:v>64.0</c:v>
                </c:pt>
                <c:pt idx="61">
                  <c:v>65.0</c:v>
                </c:pt>
                <c:pt idx="62">
                  <c:v>66.0</c:v>
                </c:pt>
                <c:pt idx="63">
                  <c:v>67.0</c:v>
                </c:pt>
                <c:pt idx="64">
                  <c:v>68.0</c:v>
                </c:pt>
                <c:pt idx="65">
                  <c:v>69.0</c:v>
                </c:pt>
                <c:pt idx="66">
                  <c:v>70.0</c:v>
                </c:pt>
                <c:pt idx="67">
                  <c:v>71.0</c:v>
                </c:pt>
                <c:pt idx="68">
                  <c:v>72.0</c:v>
                </c:pt>
                <c:pt idx="69">
                  <c:v>73.0</c:v>
                </c:pt>
                <c:pt idx="70">
                  <c:v>74.0</c:v>
                </c:pt>
                <c:pt idx="71">
                  <c:v>75.0</c:v>
                </c:pt>
                <c:pt idx="72">
                  <c:v>76.0</c:v>
                </c:pt>
                <c:pt idx="73">
                  <c:v>77.0</c:v>
                </c:pt>
                <c:pt idx="74">
                  <c:v>78.0</c:v>
                </c:pt>
                <c:pt idx="75">
                  <c:v>79.0</c:v>
                </c:pt>
                <c:pt idx="76">
                  <c:v>80.0</c:v>
                </c:pt>
                <c:pt idx="77">
                  <c:v>81.0</c:v>
                </c:pt>
                <c:pt idx="78">
                  <c:v>82.0</c:v>
                </c:pt>
                <c:pt idx="79">
                  <c:v>83.0</c:v>
                </c:pt>
                <c:pt idx="80">
                  <c:v>84.0</c:v>
                </c:pt>
                <c:pt idx="81">
                  <c:v>85.0</c:v>
                </c:pt>
                <c:pt idx="82">
                  <c:v>86.0</c:v>
                </c:pt>
                <c:pt idx="83">
                  <c:v>87.0</c:v>
                </c:pt>
                <c:pt idx="84">
                  <c:v>88.0</c:v>
                </c:pt>
                <c:pt idx="85">
                  <c:v>89.0</c:v>
                </c:pt>
                <c:pt idx="86">
                  <c:v>90.0</c:v>
                </c:pt>
                <c:pt idx="87">
                  <c:v>91.0</c:v>
                </c:pt>
                <c:pt idx="88">
                  <c:v>92.0</c:v>
                </c:pt>
                <c:pt idx="89">
                  <c:v>93.0</c:v>
                </c:pt>
                <c:pt idx="90">
                  <c:v>94.0</c:v>
                </c:pt>
                <c:pt idx="91">
                  <c:v>95.0</c:v>
                </c:pt>
                <c:pt idx="92">
                  <c:v>96.0</c:v>
                </c:pt>
                <c:pt idx="93">
                  <c:v>97.0</c:v>
                </c:pt>
                <c:pt idx="94">
                  <c:v>98.0</c:v>
                </c:pt>
                <c:pt idx="95">
                  <c:v>99.0</c:v>
                </c:pt>
                <c:pt idx="96">
                  <c:v>100.0</c:v>
                </c:pt>
                <c:pt idx="97">
                  <c:v>101.0</c:v>
                </c:pt>
                <c:pt idx="98">
                  <c:v>102.0</c:v>
                </c:pt>
                <c:pt idx="99">
                  <c:v>103.0</c:v>
                </c:pt>
                <c:pt idx="100">
                  <c:v>104.0</c:v>
                </c:pt>
                <c:pt idx="101">
                  <c:v>105.0</c:v>
                </c:pt>
                <c:pt idx="102">
                  <c:v>106.0</c:v>
                </c:pt>
                <c:pt idx="103">
                  <c:v>107.0</c:v>
                </c:pt>
                <c:pt idx="104">
                  <c:v>108.0</c:v>
                </c:pt>
                <c:pt idx="105">
                  <c:v>109.0</c:v>
                </c:pt>
                <c:pt idx="106">
                  <c:v>110.0</c:v>
                </c:pt>
                <c:pt idx="107">
                  <c:v>111.0</c:v>
                </c:pt>
                <c:pt idx="108">
                  <c:v>112.0</c:v>
                </c:pt>
                <c:pt idx="109">
                  <c:v>113.0</c:v>
                </c:pt>
                <c:pt idx="110">
                  <c:v>114.0</c:v>
                </c:pt>
                <c:pt idx="111">
                  <c:v>115.0</c:v>
                </c:pt>
                <c:pt idx="112">
                  <c:v>116.0</c:v>
                </c:pt>
                <c:pt idx="113">
                  <c:v>117.0</c:v>
                </c:pt>
                <c:pt idx="114">
                  <c:v>118.0</c:v>
                </c:pt>
                <c:pt idx="115">
                  <c:v>119.0</c:v>
                </c:pt>
                <c:pt idx="116">
                  <c:v>120.0</c:v>
                </c:pt>
                <c:pt idx="117">
                  <c:v>121.0</c:v>
                </c:pt>
                <c:pt idx="118">
                  <c:v>122.0</c:v>
                </c:pt>
                <c:pt idx="119">
                  <c:v>123.0</c:v>
                </c:pt>
                <c:pt idx="120">
                  <c:v>124.0</c:v>
                </c:pt>
                <c:pt idx="121">
                  <c:v>125.0</c:v>
                </c:pt>
                <c:pt idx="122">
                  <c:v>126.0</c:v>
                </c:pt>
                <c:pt idx="123">
                  <c:v>127.0</c:v>
                </c:pt>
                <c:pt idx="124">
                  <c:v>128.0</c:v>
                </c:pt>
                <c:pt idx="125">
                  <c:v>129.0</c:v>
                </c:pt>
                <c:pt idx="126">
                  <c:v>130.0</c:v>
                </c:pt>
                <c:pt idx="127">
                  <c:v>131.0</c:v>
                </c:pt>
                <c:pt idx="128">
                  <c:v>132.0</c:v>
                </c:pt>
                <c:pt idx="129">
                  <c:v>133.0</c:v>
                </c:pt>
                <c:pt idx="130">
                  <c:v>134.0</c:v>
                </c:pt>
                <c:pt idx="131">
                  <c:v>135.0</c:v>
                </c:pt>
                <c:pt idx="132">
                  <c:v>136.0</c:v>
                </c:pt>
                <c:pt idx="133">
                  <c:v>137.0</c:v>
                </c:pt>
                <c:pt idx="134">
                  <c:v>138.0</c:v>
                </c:pt>
                <c:pt idx="135">
                  <c:v>139.0</c:v>
                </c:pt>
                <c:pt idx="136">
                  <c:v>140.0</c:v>
                </c:pt>
                <c:pt idx="137">
                  <c:v>141.0</c:v>
                </c:pt>
                <c:pt idx="138">
                  <c:v>142.0</c:v>
                </c:pt>
                <c:pt idx="139">
                  <c:v>143.0</c:v>
                </c:pt>
                <c:pt idx="140">
                  <c:v>144.0</c:v>
                </c:pt>
                <c:pt idx="141">
                  <c:v>145.0</c:v>
                </c:pt>
                <c:pt idx="142">
                  <c:v>146.0</c:v>
                </c:pt>
                <c:pt idx="143">
                  <c:v>147.0</c:v>
                </c:pt>
                <c:pt idx="144">
                  <c:v>148.0</c:v>
                </c:pt>
                <c:pt idx="145">
                  <c:v>149.0</c:v>
                </c:pt>
                <c:pt idx="146">
                  <c:v>150.0</c:v>
                </c:pt>
                <c:pt idx="147">
                  <c:v>151.0</c:v>
                </c:pt>
                <c:pt idx="148">
                  <c:v>152.0</c:v>
                </c:pt>
                <c:pt idx="149">
                  <c:v>153.0</c:v>
                </c:pt>
                <c:pt idx="150">
                  <c:v>154.0</c:v>
                </c:pt>
                <c:pt idx="151">
                  <c:v>155.0</c:v>
                </c:pt>
                <c:pt idx="152">
                  <c:v>156.0</c:v>
                </c:pt>
                <c:pt idx="153">
                  <c:v>157.0</c:v>
                </c:pt>
                <c:pt idx="154">
                  <c:v>158.0</c:v>
                </c:pt>
                <c:pt idx="155">
                  <c:v>159.0</c:v>
                </c:pt>
                <c:pt idx="156">
                  <c:v>160.0</c:v>
                </c:pt>
                <c:pt idx="157">
                  <c:v>161.0</c:v>
                </c:pt>
                <c:pt idx="158">
                  <c:v>162.0</c:v>
                </c:pt>
                <c:pt idx="159">
                  <c:v>163.0</c:v>
                </c:pt>
                <c:pt idx="160">
                  <c:v>164.0</c:v>
                </c:pt>
                <c:pt idx="161">
                  <c:v>165.0</c:v>
                </c:pt>
                <c:pt idx="162">
                  <c:v>166.0</c:v>
                </c:pt>
                <c:pt idx="163">
                  <c:v>167.0</c:v>
                </c:pt>
                <c:pt idx="164">
                  <c:v>168.0</c:v>
                </c:pt>
                <c:pt idx="165">
                  <c:v>169.0</c:v>
                </c:pt>
                <c:pt idx="166">
                  <c:v>170.0</c:v>
                </c:pt>
                <c:pt idx="167">
                  <c:v>171.0</c:v>
                </c:pt>
                <c:pt idx="168">
                  <c:v>172.0</c:v>
                </c:pt>
                <c:pt idx="169">
                  <c:v>173.0</c:v>
                </c:pt>
                <c:pt idx="170">
                  <c:v>174.0</c:v>
                </c:pt>
                <c:pt idx="171">
                  <c:v>175.0</c:v>
                </c:pt>
                <c:pt idx="172">
                  <c:v>176.0</c:v>
                </c:pt>
                <c:pt idx="173">
                  <c:v>177.0</c:v>
                </c:pt>
                <c:pt idx="174">
                  <c:v>178.0</c:v>
                </c:pt>
                <c:pt idx="175">
                  <c:v>179.0</c:v>
                </c:pt>
                <c:pt idx="176">
                  <c:v>180.0</c:v>
                </c:pt>
                <c:pt idx="177">
                  <c:v>181.0</c:v>
                </c:pt>
                <c:pt idx="178">
                  <c:v>182.0</c:v>
                </c:pt>
                <c:pt idx="179">
                  <c:v>183.0</c:v>
                </c:pt>
                <c:pt idx="180">
                  <c:v>184.0</c:v>
                </c:pt>
                <c:pt idx="181">
                  <c:v>185.0</c:v>
                </c:pt>
                <c:pt idx="182">
                  <c:v>186.0</c:v>
                </c:pt>
                <c:pt idx="183">
                  <c:v>187.0</c:v>
                </c:pt>
                <c:pt idx="184">
                  <c:v>188.0</c:v>
                </c:pt>
                <c:pt idx="185">
                  <c:v>189.0</c:v>
                </c:pt>
                <c:pt idx="186">
                  <c:v>190.0</c:v>
                </c:pt>
                <c:pt idx="187">
                  <c:v>191.0</c:v>
                </c:pt>
                <c:pt idx="188">
                  <c:v>192.0</c:v>
                </c:pt>
                <c:pt idx="189">
                  <c:v>193.0</c:v>
                </c:pt>
                <c:pt idx="190">
                  <c:v>194.0</c:v>
                </c:pt>
                <c:pt idx="191">
                  <c:v>195.0</c:v>
                </c:pt>
                <c:pt idx="192">
                  <c:v>196.0</c:v>
                </c:pt>
                <c:pt idx="193">
                  <c:v>197.0</c:v>
                </c:pt>
                <c:pt idx="194">
                  <c:v>198.0</c:v>
                </c:pt>
                <c:pt idx="195">
                  <c:v>199.0</c:v>
                </c:pt>
                <c:pt idx="196">
                  <c:v>200.0</c:v>
                </c:pt>
                <c:pt idx="197">
                  <c:v>201.0</c:v>
                </c:pt>
                <c:pt idx="198">
                  <c:v>202.0</c:v>
                </c:pt>
                <c:pt idx="199">
                  <c:v>203.0</c:v>
                </c:pt>
                <c:pt idx="200">
                  <c:v>204.0</c:v>
                </c:pt>
                <c:pt idx="201">
                  <c:v>205.0</c:v>
                </c:pt>
                <c:pt idx="202">
                  <c:v>206.0</c:v>
                </c:pt>
                <c:pt idx="203">
                  <c:v>207.0</c:v>
                </c:pt>
                <c:pt idx="204">
                  <c:v>208.0</c:v>
                </c:pt>
                <c:pt idx="205">
                  <c:v>209.0</c:v>
                </c:pt>
                <c:pt idx="206">
                  <c:v>210.0</c:v>
                </c:pt>
                <c:pt idx="207">
                  <c:v>211.0</c:v>
                </c:pt>
                <c:pt idx="208">
                  <c:v>212.0</c:v>
                </c:pt>
                <c:pt idx="209">
                  <c:v>213.0</c:v>
                </c:pt>
                <c:pt idx="210">
                  <c:v>214.0</c:v>
                </c:pt>
                <c:pt idx="211">
                  <c:v>215.0</c:v>
                </c:pt>
                <c:pt idx="212">
                  <c:v>216.0</c:v>
                </c:pt>
                <c:pt idx="213">
                  <c:v>217.0</c:v>
                </c:pt>
                <c:pt idx="214">
                  <c:v>218.0</c:v>
                </c:pt>
                <c:pt idx="215">
                  <c:v>219.0</c:v>
                </c:pt>
                <c:pt idx="216">
                  <c:v>220.0</c:v>
                </c:pt>
                <c:pt idx="217">
                  <c:v>221.0</c:v>
                </c:pt>
                <c:pt idx="218">
                  <c:v>222.0</c:v>
                </c:pt>
                <c:pt idx="219">
                  <c:v>223.0</c:v>
                </c:pt>
                <c:pt idx="220">
                  <c:v>224.0</c:v>
                </c:pt>
                <c:pt idx="221">
                  <c:v>225.0</c:v>
                </c:pt>
                <c:pt idx="222">
                  <c:v>226.0</c:v>
                </c:pt>
                <c:pt idx="223">
                  <c:v>227.0</c:v>
                </c:pt>
                <c:pt idx="224">
                  <c:v>228.0</c:v>
                </c:pt>
                <c:pt idx="225">
                  <c:v>229.0</c:v>
                </c:pt>
                <c:pt idx="226">
                  <c:v>230.0</c:v>
                </c:pt>
                <c:pt idx="227">
                  <c:v>231.0</c:v>
                </c:pt>
                <c:pt idx="228">
                  <c:v>232.0</c:v>
                </c:pt>
                <c:pt idx="229">
                  <c:v>233.0</c:v>
                </c:pt>
                <c:pt idx="230">
                  <c:v>234.0</c:v>
                </c:pt>
                <c:pt idx="231">
                  <c:v>235.0</c:v>
                </c:pt>
                <c:pt idx="232">
                  <c:v>236.0</c:v>
                </c:pt>
                <c:pt idx="233">
                  <c:v>237.0</c:v>
                </c:pt>
                <c:pt idx="234">
                  <c:v>238.0</c:v>
                </c:pt>
                <c:pt idx="235">
                  <c:v>239.0</c:v>
                </c:pt>
                <c:pt idx="236">
                  <c:v>240.0</c:v>
                </c:pt>
                <c:pt idx="237">
                  <c:v>241.0</c:v>
                </c:pt>
                <c:pt idx="238">
                  <c:v>242.0</c:v>
                </c:pt>
                <c:pt idx="239">
                  <c:v>243.0</c:v>
                </c:pt>
                <c:pt idx="240">
                  <c:v>244.0</c:v>
                </c:pt>
                <c:pt idx="241">
                  <c:v>245.0</c:v>
                </c:pt>
                <c:pt idx="242">
                  <c:v>246.0</c:v>
                </c:pt>
                <c:pt idx="243">
                  <c:v>247.0</c:v>
                </c:pt>
                <c:pt idx="244">
                  <c:v>248.0</c:v>
                </c:pt>
                <c:pt idx="245">
                  <c:v>249.0</c:v>
                </c:pt>
                <c:pt idx="246">
                  <c:v>250.0</c:v>
                </c:pt>
                <c:pt idx="247">
                  <c:v>251.0</c:v>
                </c:pt>
                <c:pt idx="248">
                  <c:v>252.0</c:v>
                </c:pt>
                <c:pt idx="249">
                  <c:v>253.0</c:v>
                </c:pt>
                <c:pt idx="250">
                  <c:v>254.0</c:v>
                </c:pt>
                <c:pt idx="251">
                  <c:v>255.0</c:v>
                </c:pt>
                <c:pt idx="252">
                  <c:v>256.0</c:v>
                </c:pt>
                <c:pt idx="253">
                  <c:v>257.0</c:v>
                </c:pt>
                <c:pt idx="254">
                  <c:v>258.0</c:v>
                </c:pt>
                <c:pt idx="255">
                  <c:v>259.0</c:v>
                </c:pt>
                <c:pt idx="256">
                  <c:v>260.0</c:v>
                </c:pt>
                <c:pt idx="257">
                  <c:v>261.0</c:v>
                </c:pt>
                <c:pt idx="258">
                  <c:v>262.0</c:v>
                </c:pt>
                <c:pt idx="259">
                  <c:v>263.0</c:v>
                </c:pt>
                <c:pt idx="260">
                  <c:v>264.0</c:v>
                </c:pt>
                <c:pt idx="261">
                  <c:v>265.0</c:v>
                </c:pt>
                <c:pt idx="262">
                  <c:v>266.0</c:v>
                </c:pt>
                <c:pt idx="263">
                  <c:v>267.0</c:v>
                </c:pt>
                <c:pt idx="264">
                  <c:v>268.0</c:v>
                </c:pt>
                <c:pt idx="265">
                  <c:v>269.0</c:v>
                </c:pt>
                <c:pt idx="266">
                  <c:v>270.0</c:v>
                </c:pt>
                <c:pt idx="267">
                  <c:v>271.0</c:v>
                </c:pt>
                <c:pt idx="268">
                  <c:v>272.0</c:v>
                </c:pt>
                <c:pt idx="269">
                  <c:v>273.0</c:v>
                </c:pt>
                <c:pt idx="270">
                  <c:v>274.0</c:v>
                </c:pt>
                <c:pt idx="271">
                  <c:v>275.0</c:v>
                </c:pt>
                <c:pt idx="272">
                  <c:v>276.0</c:v>
                </c:pt>
                <c:pt idx="273">
                  <c:v>277.0</c:v>
                </c:pt>
                <c:pt idx="274">
                  <c:v>278.0</c:v>
                </c:pt>
                <c:pt idx="275">
                  <c:v>279.0</c:v>
                </c:pt>
                <c:pt idx="276">
                  <c:v>280.0</c:v>
                </c:pt>
                <c:pt idx="277">
                  <c:v>281.0</c:v>
                </c:pt>
                <c:pt idx="278">
                  <c:v>282.0</c:v>
                </c:pt>
                <c:pt idx="279">
                  <c:v>283.0</c:v>
                </c:pt>
                <c:pt idx="280">
                  <c:v>284.0</c:v>
                </c:pt>
                <c:pt idx="281">
                  <c:v>285.0</c:v>
                </c:pt>
                <c:pt idx="282">
                  <c:v>286.0</c:v>
                </c:pt>
                <c:pt idx="283">
                  <c:v>287.0</c:v>
                </c:pt>
                <c:pt idx="284">
                  <c:v>288.0</c:v>
                </c:pt>
                <c:pt idx="285">
                  <c:v>289.0</c:v>
                </c:pt>
                <c:pt idx="286">
                  <c:v>290.0</c:v>
                </c:pt>
                <c:pt idx="287">
                  <c:v>291.0</c:v>
                </c:pt>
                <c:pt idx="288">
                  <c:v>292.0</c:v>
                </c:pt>
                <c:pt idx="289">
                  <c:v>293.0</c:v>
                </c:pt>
                <c:pt idx="290">
                  <c:v>294.0</c:v>
                </c:pt>
                <c:pt idx="291">
                  <c:v>295.0</c:v>
                </c:pt>
                <c:pt idx="292">
                  <c:v>296.0</c:v>
                </c:pt>
                <c:pt idx="293">
                  <c:v>297.0</c:v>
                </c:pt>
                <c:pt idx="294">
                  <c:v>298.0</c:v>
                </c:pt>
                <c:pt idx="295">
                  <c:v>299.0</c:v>
                </c:pt>
                <c:pt idx="296">
                  <c:v>300.0</c:v>
                </c:pt>
                <c:pt idx="297">
                  <c:v>301.0</c:v>
                </c:pt>
                <c:pt idx="298">
                  <c:v>302.0</c:v>
                </c:pt>
                <c:pt idx="299">
                  <c:v>303.0</c:v>
                </c:pt>
                <c:pt idx="300">
                  <c:v>304.0</c:v>
                </c:pt>
                <c:pt idx="301">
                  <c:v>305.0</c:v>
                </c:pt>
                <c:pt idx="302">
                  <c:v>306.0</c:v>
                </c:pt>
                <c:pt idx="303">
                  <c:v>307.0</c:v>
                </c:pt>
                <c:pt idx="304">
                  <c:v>308.0</c:v>
                </c:pt>
                <c:pt idx="305">
                  <c:v>309.0</c:v>
                </c:pt>
                <c:pt idx="306">
                  <c:v>310.0</c:v>
                </c:pt>
                <c:pt idx="307">
                  <c:v>311.0</c:v>
                </c:pt>
                <c:pt idx="308">
                  <c:v>312.0</c:v>
                </c:pt>
                <c:pt idx="309">
                  <c:v>313.0</c:v>
                </c:pt>
                <c:pt idx="310">
                  <c:v>314.0</c:v>
                </c:pt>
                <c:pt idx="311">
                  <c:v>315.0</c:v>
                </c:pt>
                <c:pt idx="312">
                  <c:v>316.0</c:v>
                </c:pt>
                <c:pt idx="313">
                  <c:v>317.0</c:v>
                </c:pt>
                <c:pt idx="314">
                  <c:v>318.0</c:v>
                </c:pt>
                <c:pt idx="315">
                  <c:v>319.0</c:v>
                </c:pt>
                <c:pt idx="316">
                  <c:v>320.0</c:v>
                </c:pt>
                <c:pt idx="317">
                  <c:v>321.0</c:v>
                </c:pt>
                <c:pt idx="318">
                  <c:v>322.0</c:v>
                </c:pt>
                <c:pt idx="319">
                  <c:v>323.0</c:v>
                </c:pt>
                <c:pt idx="320">
                  <c:v>324.0</c:v>
                </c:pt>
                <c:pt idx="321">
                  <c:v>325.0</c:v>
                </c:pt>
                <c:pt idx="322">
                  <c:v>326.0</c:v>
                </c:pt>
                <c:pt idx="323">
                  <c:v>327.0</c:v>
                </c:pt>
                <c:pt idx="324">
                  <c:v>328.0</c:v>
                </c:pt>
                <c:pt idx="325">
                  <c:v>329.0</c:v>
                </c:pt>
                <c:pt idx="326">
                  <c:v>330.0</c:v>
                </c:pt>
                <c:pt idx="327">
                  <c:v>331.0</c:v>
                </c:pt>
                <c:pt idx="328">
                  <c:v>332.0</c:v>
                </c:pt>
                <c:pt idx="329">
                  <c:v>333.0</c:v>
                </c:pt>
                <c:pt idx="330">
                  <c:v>334.0</c:v>
                </c:pt>
                <c:pt idx="331">
                  <c:v>335.0</c:v>
                </c:pt>
                <c:pt idx="332">
                  <c:v>336.0</c:v>
                </c:pt>
                <c:pt idx="333">
                  <c:v>337.0</c:v>
                </c:pt>
                <c:pt idx="334">
                  <c:v>338.0</c:v>
                </c:pt>
                <c:pt idx="335">
                  <c:v>339.0</c:v>
                </c:pt>
                <c:pt idx="336">
                  <c:v>340.0</c:v>
                </c:pt>
                <c:pt idx="337">
                  <c:v>341.0</c:v>
                </c:pt>
                <c:pt idx="338">
                  <c:v>342.0</c:v>
                </c:pt>
                <c:pt idx="339">
                  <c:v>343.0</c:v>
                </c:pt>
                <c:pt idx="340">
                  <c:v>344.0</c:v>
                </c:pt>
                <c:pt idx="341">
                  <c:v>345.0</c:v>
                </c:pt>
                <c:pt idx="342">
                  <c:v>346.0</c:v>
                </c:pt>
                <c:pt idx="343">
                  <c:v>347.0</c:v>
                </c:pt>
                <c:pt idx="344">
                  <c:v>348.0</c:v>
                </c:pt>
                <c:pt idx="345">
                  <c:v>349.0</c:v>
                </c:pt>
                <c:pt idx="346">
                  <c:v>350.0</c:v>
                </c:pt>
                <c:pt idx="347">
                  <c:v>351.0</c:v>
                </c:pt>
                <c:pt idx="348">
                  <c:v>352.0</c:v>
                </c:pt>
                <c:pt idx="349">
                  <c:v>353.0</c:v>
                </c:pt>
                <c:pt idx="350">
                  <c:v>354.0</c:v>
                </c:pt>
                <c:pt idx="351">
                  <c:v>355.0</c:v>
                </c:pt>
                <c:pt idx="352">
                  <c:v>356.0</c:v>
                </c:pt>
                <c:pt idx="353">
                  <c:v>357.0</c:v>
                </c:pt>
                <c:pt idx="354">
                  <c:v>358.0</c:v>
                </c:pt>
                <c:pt idx="355">
                  <c:v>359.0</c:v>
                </c:pt>
                <c:pt idx="356">
                  <c:v>360.0</c:v>
                </c:pt>
                <c:pt idx="357">
                  <c:v>361.0</c:v>
                </c:pt>
                <c:pt idx="358">
                  <c:v>362.0</c:v>
                </c:pt>
                <c:pt idx="359">
                  <c:v>363.0</c:v>
                </c:pt>
                <c:pt idx="360">
                  <c:v>364.0</c:v>
                </c:pt>
                <c:pt idx="361">
                  <c:v>365.0</c:v>
                </c:pt>
                <c:pt idx="362">
                  <c:v>366.0</c:v>
                </c:pt>
                <c:pt idx="363">
                  <c:v>367.0</c:v>
                </c:pt>
                <c:pt idx="364">
                  <c:v>368.0</c:v>
                </c:pt>
                <c:pt idx="365">
                  <c:v>369.0</c:v>
                </c:pt>
                <c:pt idx="366">
                  <c:v>370.0</c:v>
                </c:pt>
                <c:pt idx="367">
                  <c:v>371.0</c:v>
                </c:pt>
                <c:pt idx="368">
                  <c:v>372.0</c:v>
                </c:pt>
                <c:pt idx="369">
                  <c:v>373.0</c:v>
                </c:pt>
                <c:pt idx="370">
                  <c:v>374.0</c:v>
                </c:pt>
                <c:pt idx="371">
                  <c:v>375.0</c:v>
                </c:pt>
                <c:pt idx="372">
                  <c:v>376.0</c:v>
                </c:pt>
                <c:pt idx="373">
                  <c:v>377.0</c:v>
                </c:pt>
                <c:pt idx="374">
                  <c:v>378.0</c:v>
                </c:pt>
                <c:pt idx="375">
                  <c:v>379.0</c:v>
                </c:pt>
                <c:pt idx="376">
                  <c:v>380.0</c:v>
                </c:pt>
                <c:pt idx="377">
                  <c:v>381.0</c:v>
                </c:pt>
                <c:pt idx="378">
                  <c:v>382.0</c:v>
                </c:pt>
                <c:pt idx="379">
                  <c:v>383.0</c:v>
                </c:pt>
                <c:pt idx="380">
                  <c:v>384.0</c:v>
                </c:pt>
                <c:pt idx="381">
                  <c:v>385.0</c:v>
                </c:pt>
                <c:pt idx="382">
                  <c:v>386.0</c:v>
                </c:pt>
                <c:pt idx="383">
                  <c:v>387.0</c:v>
                </c:pt>
                <c:pt idx="384">
                  <c:v>388.0</c:v>
                </c:pt>
                <c:pt idx="385">
                  <c:v>389.0</c:v>
                </c:pt>
                <c:pt idx="386">
                  <c:v>390.0</c:v>
                </c:pt>
                <c:pt idx="387">
                  <c:v>391.0</c:v>
                </c:pt>
                <c:pt idx="388">
                  <c:v>392.0</c:v>
                </c:pt>
                <c:pt idx="389">
                  <c:v>393.0</c:v>
                </c:pt>
                <c:pt idx="390">
                  <c:v>394.0</c:v>
                </c:pt>
                <c:pt idx="391">
                  <c:v>395.0</c:v>
                </c:pt>
                <c:pt idx="392">
                  <c:v>396.0</c:v>
                </c:pt>
                <c:pt idx="393">
                  <c:v>397.0</c:v>
                </c:pt>
                <c:pt idx="394">
                  <c:v>398.0</c:v>
                </c:pt>
                <c:pt idx="395">
                  <c:v>399.0</c:v>
                </c:pt>
                <c:pt idx="396">
                  <c:v>400.0</c:v>
                </c:pt>
                <c:pt idx="397">
                  <c:v>401.0</c:v>
                </c:pt>
                <c:pt idx="398">
                  <c:v>402.0</c:v>
                </c:pt>
                <c:pt idx="399">
                  <c:v>403.0</c:v>
                </c:pt>
                <c:pt idx="400">
                  <c:v>404.0</c:v>
                </c:pt>
                <c:pt idx="401">
                  <c:v>405.0</c:v>
                </c:pt>
                <c:pt idx="402">
                  <c:v>406.0</c:v>
                </c:pt>
                <c:pt idx="403">
                  <c:v>407.0</c:v>
                </c:pt>
                <c:pt idx="404">
                  <c:v>408.0</c:v>
                </c:pt>
                <c:pt idx="405">
                  <c:v>409.0</c:v>
                </c:pt>
                <c:pt idx="406">
                  <c:v>410.0</c:v>
                </c:pt>
                <c:pt idx="407">
                  <c:v>411.0</c:v>
                </c:pt>
                <c:pt idx="408">
                  <c:v>412.0</c:v>
                </c:pt>
                <c:pt idx="409">
                  <c:v>413.0</c:v>
                </c:pt>
                <c:pt idx="410">
                  <c:v>414.0</c:v>
                </c:pt>
                <c:pt idx="411">
                  <c:v>415.0</c:v>
                </c:pt>
                <c:pt idx="412">
                  <c:v>416.0</c:v>
                </c:pt>
                <c:pt idx="413">
                  <c:v>417.0</c:v>
                </c:pt>
                <c:pt idx="414">
                  <c:v>418.0</c:v>
                </c:pt>
                <c:pt idx="415">
                  <c:v>419.0</c:v>
                </c:pt>
                <c:pt idx="416">
                  <c:v>420.0</c:v>
                </c:pt>
                <c:pt idx="417">
                  <c:v>421.0</c:v>
                </c:pt>
                <c:pt idx="418">
                  <c:v>422.0</c:v>
                </c:pt>
                <c:pt idx="419">
                  <c:v>423.0</c:v>
                </c:pt>
                <c:pt idx="420">
                  <c:v>424.0</c:v>
                </c:pt>
                <c:pt idx="421">
                  <c:v>425.0</c:v>
                </c:pt>
                <c:pt idx="422">
                  <c:v>426.0</c:v>
                </c:pt>
                <c:pt idx="423">
                  <c:v>427.0</c:v>
                </c:pt>
                <c:pt idx="424">
                  <c:v>428.0</c:v>
                </c:pt>
                <c:pt idx="425">
                  <c:v>429.0</c:v>
                </c:pt>
                <c:pt idx="426">
                  <c:v>430.0</c:v>
                </c:pt>
                <c:pt idx="427">
                  <c:v>431.0</c:v>
                </c:pt>
                <c:pt idx="428">
                  <c:v>432.0</c:v>
                </c:pt>
                <c:pt idx="429">
                  <c:v>433.0</c:v>
                </c:pt>
                <c:pt idx="430">
                  <c:v>434.0</c:v>
                </c:pt>
                <c:pt idx="431">
                  <c:v>435.0</c:v>
                </c:pt>
                <c:pt idx="432">
                  <c:v>436.0</c:v>
                </c:pt>
                <c:pt idx="433">
                  <c:v>437.0</c:v>
                </c:pt>
                <c:pt idx="434">
                  <c:v>438.0</c:v>
                </c:pt>
                <c:pt idx="435">
                  <c:v>439.0</c:v>
                </c:pt>
                <c:pt idx="436">
                  <c:v>440.0</c:v>
                </c:pt>
                <c:pt idx="437">
                  <c:v>441.0</c:v>
                </c:pt>
                <c:pt idx="438">
                  <c:v>442.0</c:v>
                </c:pt>
                <c:pt idx="439">
                  <c:v>443.0</c:v>
                </c:pt>
                <c:pt idx="440">
                  <c:v>444.0</c:v>
                </c:pt>
                <c:pt idx="441">
                  <c:v>445.0</c:v>
                </c:pt>
                <c:pt idx="442">
                  <c:v>446.0</c:v>
                </c:pt>
                <c:pt idx="443">
                  <c:v>447.0</c:v>
                </c:pt>
                <c:pt idx="444">
                  <c:v>448.0</c:v>
                </c:pt>
                <c:pt idx="445">
                  <c:v>449.0</c:v>
                </c:pt>
                <c:pt idx="446">
                  <c:v>450.0</c:v>
                </c:pt>
                <c:pt idx="447">
                  <c:v>451.0</c:v>
                </c:pt>
                <c:pt idx="448">
                  <c:v>452.0</c:v>
                </c:pt>
                <c:pt idx="449">
                  <c:v>453.0</c:v>
                </c:pt>
                <c:pt idx="450">
                  <c:v>454.0</c:v>
                </c:pt>
                <c:pt idx="451">
                  <c:v>455.0</c:v>
                </c:pt>
                <c:pt idx="452">
                  <c:v>456.0</c:v>
                </c:pt>
                <c:pt idx="453">
                  <c:v>457.0</c:v>
                </c:pt>
                <c:pt idx="454">
                  <c:v>458.0</c:v>
                </c:pt>
                <c:pt idx="455">
                  <c:v>459.0</c:v>
                </c:pt>
                <c:pt idx="456">
                  <c:v>460.0</c:v>
                </c:pt>
                <c:pt idx="457">
                  <c:v>461.0</c:v>
                </c:pt>
                <c:pt idx="458">
                  <c:v>462.0</c:v>
                </c:pt>
                <c:pt idx="459">
                  <c:v>463.0</c:v>
                </c:pt>
                <c:pt idx="460">
                  <c:v>464.0</c:v>
                </c:pt>
                <c:pt idx="461">
                  <c:v>465.0</c:v>
                </c:pt>
                <c:pt idx="462">
                  <c:v>466.0</c:v>
                </c:pt>
                <c:pt idx="463">
                  <c:v>467.0</c:v>
                </c:pt>
                <c:pt idx="464">
                  <c:v>468.0</c:v>
                </c:pt>
                <c:pt idx="465">
                  <c:v>469.0</c:v>
                </c:pt>
                <c:pt idx="466">
                  <c:v>470.0</c:v>
                </c:pt>
                <c:pt idx="467">
                  <c:v>471.0</c:v>
                </c:pt>
                <c:pt idx="468">
                  <c:v>472.0</c:v>
                </c:pt>
                <c:pt idx="469">
                  <c:v>473.0</c:v>
                </c:pt>
                <c:pt idx="470">
                  <c:v>474.0</c:v>
                </c:pt>
                <c:pt idx="471">
                  <c:v>475.0</c:v>
                </c:pt>
                <c:pt idx="472">
                  <c:v>476.0</c:v>
                </c:pt>
                <c:pt idx="473">
                  <c:v>477.0</c:v>
                </c:pt>
                <c:pt idx="474">
                  <c:v>478.0</c:v>
                </c:pt>
                <c:pt idx="475">
                  <c:v>479.0</c:v>
                </c:pt>
                <c:pt idx="476">
                  <c:v>480.0</c:v>
                </c:pt>
                <c:pt idx="477">
                  <c:v>481.0</c:v>
                </c:pt>
                <c:pt idx="478">
                  <c:v>482.0</c:v>
                </c:pt>
                <c:pt idx="479">
                  <c:v>483.0</c:v>
                </c:pt>
                <c:pt idx="480">
                  <c:v>484.0</c:v>
                </c:pt>
                <c:pt idx="481">
                  <c:v>485.0</c:v>
                </c:pt>
                <c:pt idx="482">
                  <c:v>486.0</c:v>
                </c:pt>
                <c:pt idx="483">
                  <c:v>487.0</c:v>
                </c:pt>
                <c:pt idx="484">
                  <c:v>488.0</c:v>
                </c:pt>
                <c:pt idx="485">
                  <c:v>489.0</c:v>
                </c:pt>
                <c:pt idx="486">
                  <c:v>490.0</c:v>
                </c:pt>
                <c:pt idx="487">
                  <c:v>491.0</c:v>
                </c:pt>
                <c:pt idx="488">
                  <c:v>492.0</c:v>
                </c:pt>
                <c:pt idx="489">
                  <c:v>493.0</c:v>
                </c:pt>
                <c:pt idx="490">
                  <c:v>494.0</c:v>
                </c:pt>
                <c:pt idx="491">
                  <c:v>495.0</c:v>
                </c:pt>
                <c:pt idx="492">
                  <c:v>496.0</c:v>
                </c:pt>
                <c:pt idx="493">
                  <c:v>497.0</c:v>
                </c:pt>
                <c:pt idx="494">
                  <c:v>498.0</c:v>
                </c:pt>
                <c:pt idx="495">
                  <c:v>499.0</c:v>
                </c:pt>
                <c:pt idx="496">
                  <c:v>500.0</c:v>
                </c:pt>
                <c:pt idx="497">
                  <c:v>501.0</c:v>
                </c:pt>
                <c:pt idx="498">
                  <c:v>502.0</c:v>
                </c:pt>
                <c:pt idx="499">
                  <c:v>503.0</c:v>
                </c:pt>
                <c:pt idx="500">
                  <c:v>504.0</c:v>
                </c:pt>
                <c:pt idx="501">
                  <c:v>505.0</c:v>
                </c:pt>
                <c:pt idx="502">
                  <c:v>506.0</c:v>
                </c:pt>
                <c:pt idx="503">
                  <c:v>507.0</c:v>
                </c:pt>
                <c:pt idx="504">
                  <c:v>508.0</c:v>
                </c:pt>
                <c:pt idx="505">
                  <c:v>509.0</c:v>
                </c:pt>
                <c:pt idx="506">
                  <c:v>510.0</c:v>
                </c:pt>
                <c:pt idx="507">
                  <c:v>511.0</c:v>
                </c:pt>
                <c:pt idx="508">
                  <c:v>512.0</c:v>
                </c:pt>
                <c:pt idx="509">
                  <c:v>513.0</c:v>
                </c:pt>
                <c:pt idx="510">
                  <c:v>514.0</c:v>
                </c:pt>
                <c:pt idx="511">
                  <c:v>515.0</c:v>
                </c:pt>
                <c:pt idx="512">
                  <c:v>516.0</c:v>
                </c:pt>
                <c:pt idx="513">
                  <c:v>517.0</c:v>
                </c:pt>
                <c:pt idx="514">
                  <c:v>518.0</c:v>
                </c:pt>
                <c:pt idx="515">
                  <c:v>519.0</c:v>
                </c:pt>
                <c:pt idx="516">
                  <c:v>520.0</c:v>
                </c:pt>
                <c:pt idx="517">
                  <c:v>521.0</c:v>
                </c:pt>
                <c:pt idx="518">
                  <c:v>522.0</c:v>
                </c:pt>
                <c:pt idx="519">
                  <c:v>523.0</c:v>
                </c:pt>
                <c:pt idx="520">
                  <c:v>524.0</c:v>
                </c:pt>
                <c:pt idx="521">
                  <c:v>525.0</c:v>
                </c:pt>
                <c:pt idx="522">
                  <c:v>526.0</c:v>
                </c:pt>
                <c:pt idx="523">
                  <c:v>527.0</c:v>
                </c:pt>
                <c:pt idx="524">
                  <c:v>528.0</c:v>
                </c:pt>
                <c:pt idx="525">
                  <c:v>529.0</c:v>
                </c:pt>
                <c:pt idx="526">
                  <c:v>530.0</c:v>
                </c:pt>
                <c:pt idx="527">
                  <c:v>531.0</c:v>
                </c:pt>
                <c:pt idx="528">
                  <c:v>532.0</c:v>
                </c:pt>
                <c:pt idx="529">
                  <c:v>533.0</c:v>
                </c:pt>
                <c:pt idx="530">
                  <c:v>534.0</c:v>
                </c:pt>
                <c:pt idx="531">
                  <c:v>535.0</c:v>
                </c:pt>
                <c:pt idx="532">
                  <c:v>536.0</c:v>
                </c:pt>
                <c:pt idx="533">
                  <c:v>537.0</c:v>
                </c:pt>
                <c:pt idx="534">
                  <c:v>538.0</c:v>
                </c:pt>
                <c:pt idx="535">
                  <c:v>539.0</c:v>
                </c:pt>
                <c:pt idx="536">
                  <c:v>540.0</c:v>
                </c:pt>
                <c:pt idx="537">
                  <c:v>541.0</c:v>
                </c:pt>
                <c:pt idx="538">
                  <c:v>542.0</c:v>
                </c:pt>
                <c:pt idx="539">
                  <c:v>543.0</c:v>
                </c:pt>
                <c:pt idx="540">
                  <c:v>544.0</c:v>
                </c:pt>
                <c:pt idx="541">
                  <c:v>545.0</c:v>
                </c:pt>
                <c:pt idx="542">
                  <c:v>546.0</c:v>
                </c:pt>
                <c:pt idx="543">
                  <c:v>547.0</c:v>
                </c:pt>
                <c:pt idx="544">
                  <c:v>548.0</c:v>
                </c:pt>
                <c:pt idx="545">
                  <c:v>549.0</c:v>
                </c:pt>
                <c:pt idx="546">
                  <c:v>550.0</c:v>
                </c:pt>
                <c:pt idx="547">
                  <c:v>551.0</c:v>
                </c:pt>
                <c:pt idx="548">
                  <c:v>552.0</c:v>
                </c:pt>
                <c:pt idx="549">
                  <c:v>553.0</c:v>
                </c:pt>
                <c:pt idx="550">
                  <c:v>554.0</c:v>
                </c:pt>
                <c:pt idx="551">
                  <c:v>555.0</c:v>
                </c:pt>
                <c:pt idx="552">
                  <c:v>556.0</c:v>
                </c:pt>
                <c:pt idx="553">
                  <c:v>557.0</c:v>
                </c:pt>
                <c:pt idx="554">
                  <c:v>558.0</c:v>
                </c:pt>
                <c:pt idx="555">
                  <c:v>559.0</c:v>
                </c:pt>
                <c:pt idx="556">
                  <c:v>560.0</c:v>
                </c:pt>
                <c:pt idx="557">
                  <c:v>561.0</c:v>
                </c:pt>
                <c:pt idx="558">
                  <c:v>562.0</c:v>
                </c:pt>
                <c:pt idx="559">
                  <c:v>563.0</c:v>
                </c:pt>
                <c:pt idx="560">
                  <c:v>564.0</c:v>
                </c:pt>
                <c:pt idx="561">
                  <c:v>565.0</c:v>
                </c:pt>
                <c:pt idx="562">
                  <c:v>566.0</c:v>
                </c:pt>
                <c:pt idx="563">
                  <c:v>567.0</c:v>
                </c:pt>
                <c:pt idx="564">
                  <c:v>568.0</c:v>
                </c:pt>
                <c:pt idx="565">
                  <c:v>569.0</c:v>
                </c:pt>
                <c:pt idx="566">
                  <c:v>570.0</c:v>
                </c:pt>
                <c:pt idx="567">
                  <c:v>571.0</c:v>
                </c:pt>
                <c:pt idx="568">
                  <c:v>572.0</c:v>
                </c:pt>
                <c:pt idx="569">
                  <c:v>573.0</c:v>
                </c:pt>
                <c:pt idx="570">
                  <c:v>574.0</c:v>
                </c:pt>
                <c:pt idx="571">
                  <c:v>575.0</c:v>
                </c:pt>
                <c:pt idx="572">
                  <c:v>576.0</c:v>
                </c:pt>
                <c:pt idx="573">
                  <c:v>577.0</c:v>
                </c:pt>
                <c:pt idx="574">
                  <c:v>578.0</c:v>
                </c:pt>
                <c:pt idx="575">
                  <c:v>579.0</c:v>
                </c:pt>
                <c:pt idx="576">
                  <c:v>580.0</c:v>
                </c:pt>
                <c:pt idx="577">
                  <c:v>581.0</c:v>
                </c:pt>
                <c:pt idx="578">
                  <c:v>582.0</c:v>
                </c:pt>
                <c:pt idx="579">
                  <c:v>583.0</c:v>
                </c:pt>
                <c:pt idx="580">
                  <c:v>584.0</c:v>
                </c:pt>
                <c:pt idx="581">
                  <c:v>585.0</c:v>
                </c:pt>
                <c:pt idx="582">
                  <c:v>586.0</c:v>
                </c:pt>
                <c:pt idx="583">
                  <c:v>587.0</c:v>
                </c:pt>
                <c:pt idx="584">
                  <c:v>588.0</c:v>
                </c:pt>
                <c:pt idx="585">
                  <c:v>589.0</c:v>
                </c:pt>
                <c:pt idx="586">
                  <c:v>590.0</c:v>
                </c:pt>
                <c:pt idx="587">
                  <c:v>591.0</c:v>
                </c:pt>
                <c:pt idx="588">
                  <c:v>592.0</c:v>
                </c:pt>
                <c:pt idx="589">
                  <c:v>593.0</c:v>
                </c:pt>
                <c:pt idx="590">
                  <c:v>594.0</c:v>
                </c:pt>
                <c:pt idx="591">
                  <c:v>595.0</c:v>
                </c:pt>
                <c:pt idx="592">
                  <c:v>596.0</c:v>
                </c:pt>
                <c:pt idx="593">
                  <c:v>597.0</c:v>
                </c:pt>
                <c:pt idx="594">
                  <c:v>598.0</c:v>
                </c:pt>
                <c:pt idx="595">
                  <c:v>599.0</c:v>
                </c:pt>
                <c:pt idx="596">
                  <c:v>600.0</c:v>
                </c:pt>
                <c:pt idx="597">
                  <c:v>601.0</c:v>
                </c:pt>
                <c:pt idx="598">
                  <c:v>602.0</c:v>
                </c:pt>
                <c:pt idx="599">
                  <c:v>603.0</c:v>
                </c:pt>
                <c:pt idx="600">
                  <c:v>604.0</c:v>
                </c:pt>
                <c:pt idx="601">
                  <c:v>605.0</c:v>
                </c:pt>
                <c:pt idx="602">
                  <c:v>606.0</c:v>
                </c:pt>
                <c:pt idx="603">
                  <c:v>607.0</c:v>
                </c:pt>
                <c:pt idx="604">
                  <c:v>608.0</c:v>
                </c:pt>
                <c:pt idx="605">
                  <c:v>609.0</c:v>
                </c:pt>
                <c:pt idx="606">
                  <c:v>610.0</c:v>
                </c:pt>
                <c:pt idx="607">
                  <c:v>611.0</c:v>
                </c:pt>
                <c:pt idx="608">
                  <c:v>612.0</c:v>
                </c:pt>
                <c:pt idx="609">
                  <c:v>613.0</c:v>
                </c:pt>
                <c:pt idx="610">
                  <c:v>614.0</c:v>
                </c:pt>
                <c:pt idx="611">
                  <c:v>615.0</c:v>
                </c:pt>
                <c:pt idx="612">
                  <c:v>616.0</c:v>
                </c:pt>
                <c:pt idx="613">
                  <c:v>617.0</c:v>
                </c:pt>
                <c:pt idx="614">
                  <c:v>618.0</c:v>
                </c:pt>
                <c:pt idx="615">
                  <c:v>619.0</c:v>
                </c:pt>
                <c:pt idx="616">
                  <c:v>620.0</c:v>
                </c:pt>
                <c:pt idx="617">
                  <c:v>621.0</c:v>
                </c:pt>
                <c:pt idx="618">
                  <c:v>622.0</c:v>
                </c:pt>
                <c:pt idx="619">
                  <c:v>623.0</c:v>
                </c:pt>
                <c:pt idx="620">
                  <c:v>624.0</c:v>
                </c:pt>
                <c:pt idx="621">
                  <c:v>625.0</c:v>
                </c:pt>
                <c:pt idx="622">
                  <c:v>626.0</c:v>
                </c:pt>
                <c:pt idx="623">
                  <c:v>627.0</c:v>
                </c:pt>
                <c:pt idx="624">
                  <c:v>628.0</c:v>
                </c:pt>
                <c:pt idx="625">
                  <c:v>629.0</c:v>
                </c:pt>
                <c:pt idx="626">
                  <c:v>630.0</c:v>
                </c:pt>
                <c:pt idx="627">
                  <c:v>631.0</c:v>
                </c:pt>
                <c:pt idx="628">
                  <c:v>632.0</c:v>
                </c:pt>
                <c:pt idx="629">
                  <c:v>633.0</c:v>
                </c:pt>
                <c:pt idx="630">
                  <c:v>634.0</c:v>
                </c:pt>
                <c:pt idx="631">
                  <c:v>635.0</c:v>
                </c:pt>
                <c:pt idx="632">
                  <c:v>636.0</c:v>
                </c:pt>
                <c:pt idx="633">
                  <c:v>637.0</c:v>
                </c:pt>
                <c:pt idx="634">
                  <c:v>638.0</c:v>
                </c:pt>
                <c:pt idx="635">
                  <c:v>639.0</c:v>
                </c:pt>
                <c:pt idx="636">
                  <c:v>640.0</c:v>
                </c:pt>
                <c:pt idx="637">
                  <c:v>641.0</c:v>
                </c:pt>
                <c:pt idx="638">
                  <c:v>642.0</c:v>
                </c:pt>
                <c:pt idx="639">
                  <c:v>643.0</c:v>
                </c:pt>
                <c:pt idx="640">
                  <c:v>644.0</c:v>
                </c:pt>
                <c:pt idx="641">
                  <c:v>645.0</c:v>
                </c:pt>
                <c:pt idx="642">
                  <c:v>646.0</c:v>
                </c:pt>
                <c:pt idx="643">
                  <c:v>647.0</c:v>
                </c:pt>
                <c:pt idx="644">
                  <c:v>648.0</c:v>
                </c:pt>
                <c:pt idx="645">
                  <c:v>649.0</c:v>
                </c:pt>
                <c:pt idx="646">
                  <c:v>650.0</c:v>
                </c:pt>
                <c:pt idx="647">
                  <c:v>651.0</c:v>
                </c:pt>
                <c:pt idx="648">
                  <c:v>652.0</c:v>
                </c:pt>
                <c:pt idx="649">
                  <c:v>653.0</c:v>
                </c:pt>
                <c:pt idx="650">
                  <c:v>654.0</c:v>
                </c:pt>
                <c:pt idx="651">
                  <c:v>655.0</c:v>
                </c:pt>
                <c:pt idx="652">
                  <c:v>656.0</c:v>
                </c:pt>
                <c:pt idx="653">
                  <c:v>657.0</c:v>
                </c:pt>
                <c:pt idx="654">
                  <c:v>658.0</c:v>
                </c:pt>
                <c:pt idx="655">
                  <c:v>659.0</c:v>
                </c:pt>
                <c:pt idx="656">
                  <c:v>660.0</c:v>
                </c:pt>
                <c:pt idx="657">
                  <c:v>661.0</c:v>
                </c:pt>
                <c:pt idx="658">
                  <c:v>662.0</c:v>
                </c:pt>
                <c:pt idx="659">
                  <c:v>663.0</c:v>
                </c:pt>
                <c:pt idx="660">
                  <c:v>664.0</c:v>
                </c:pt>
                <c:pt idx="661">
                  <c:v>665.0</c:v>
                </c:pt>
                <c:pt idx="662">
                  <c:v>666.0</c:v>
                </c:pt>
                <c:pt idx="663">
                  <c:v>667.0</c:v>
                </c:pt>
                <c:pt idx="664">
                  <c:v>668.0</c:v>
                </c:pt>
                <c:pt idx="665">
                  <c:v>669.0</c:v>
                </c:pt>
                <c:pt idx="666">
                  <c:v>670.0</c:v>
                </c:pt>
                <c:pt idx="667">
                  <c:v>671.0</c:v>
                </c:pt>
                <c:pt idx="668">
                  <c:v>672.0</c:v>
                </c:pt>
                <c:pt idx="669">
                  <c:v>673.0</c:v>
                </c:pt>
                <c:pt idx="670">
                  <c:v>674.0</c:v>
                </c:pt>
                <c:pt idx="671">
                  <c:v>675.0</c:v>
                </c:pt>
                <c:pt idx="672">
                  <c:v>676.0</c:v>
                </c:pt>
                <c:pt idx="673">
                  <c:v>677.0</c:v>
                </c:pt>
                <c:pt idx="674">
                  <c:v>678.0</c:v>
                </c:pt>
                <c:pt idx="675">
                  <c:v>679.0</c:v>
                </c:pt>
                <c:pt idx="676">
                  <c:v>680.0</c:v>
                </c:pt>
                <c:pt idx="677">
                  <c:v>681.0</c:v>
                </c:pt>
                <c:pt idx="678">
                  <c:v>682.0</c:v>
                </c:pt>
                <c:pt idx="679">
                  <c:v>683.0</c:v>
                </c:pt>
                <c:pt idx="680">
                  <c:v>684.0</c:v>
                </c:pt>
                <c:pt idx="681">
                  <c:v>685.0</c:v>
                </c:pt>
                <c:pt idx="682">
                  <c:v>686.0</c:v>
                </c:pt>
                <c:pt idx="683">
                  <c:v>687.0</c:v>
                </c:pt>
                <c:pt idx="684">
                  <c:v>688.0</c:v>
                </c:pt>
                <c:pt idx="685">
                  <c:v>689.0</c:v>
                </c:pt>
                <c:pt idx="686">
                  <c:v>690.0</c:v>
                </c:pt>
                <c:pt idx="687">
                  <c:v>691.0</c:v>
                </c:pt>
                <c:pt idx="688">
                  <c:v>692.0</c:v>
                </c:pt>
                <c:pt idx="689">
                  <c:v>693.0</c:v>
                </c:pt>
                <c:pt idx="690">
                  <c:v>694.0</c:v>
                </c:pt>
                <c:pt idx="691">
                  <c:v>695.0</c:v>
                </c:pt>
                <c:pt idx="692">
                  <c:v>696.0</c:v>
                </c:pt>
                <c:pt idx="693">
                  <c:v>697.0</c:v>
                </c:pt>
                <c:pt idx="694">
                  <c:v>698.0</c:v>
                </c:pt>
                <c:pt idx="695">
                  <c:v>699.0</c:v>
                </c:pt>
                <c:pt idx="696">
                  <c:v>700.0</c:v>
                </c:pt>
                <c:pt idx="697">
                  <c:v>701.0</c:v>
                </c:pt>
                <c:pt idx="698">
                  <c:v>702.0</c:v>
                </c:pt>
                <c:pt idx="699">
                  <c:v>703.0</c:v>
                </c:pt>
                <c:pt idx="700">
                  <c:v>704.0</c:v>
                </c:pt>
                <c:pt idx="701">
                  <c:v>705.0</c:v>
                </c:pt>
                <c:pt idx="702">
                  <c:v>706.0</c:v>
                </c:pt>
                <c:pt idx="703">
                  <c:v>707.0</c:v>
                </c:pt>
                <c:pt idx="704">
                  <c:v>708.0</c:v>
                </c:pt>
                <c:pt idx="705">
                  <c:v>709.0</c:v>
                </c:pt>
                <c:pt idx="706">
                  <c:v>710.0</c:v>
                </c:pt>
                <c:pt idx="707">
                  <c:v>711.0</c:v>
                </c:pt>
                <c:pt idx="708">
                  <c:v>712.0</c:v>
                </c:pt>
                <c:pt idx="709">
                  <c:v>713.0</c:v>
                </c:pt>
                <c:pt idx="710">
                  <c:v>714.0</c:v>
                </c:pt>
                <c:pt idx="711">
                  <c:v>715.0</c:v>
                </c:pt>
                <c:pt idx="712">
                  <c:v>716.0</c:v>
                </c:pt>
                <c:pt idx="713">
                  <c:v>717.0</c:v>
                </c:pt>
                <c:pt idx="714">
                  <c:v>718.0</c:v>
                </c:pt>
                <c:pt idx="715">
                  <c:v>719.0</c:v>
                </c:pt>
                <c:pt idx="716">
                  <c:v>720.0</c:v>
                </c:pt>
                <c:pt idx="717">
                  <c:v>721.0</c:v>
                </c:pt>
                <c:pt idx="718">
                  <c:v>722.0</c:v>
                </c:pt>
                <c:pt idx="719">
                  <c:v>723.0</c:v>
                </c:pt>
                <c:pt idx="720">
                  <c:v>724.0</c:v>
                </c:pt>
                <c:pt idx="721">
                  <c:v>725.0</c:v>
                </c:pt>
                <c:pt idx="722">
                  <c:v>726.0</c:v>
                </c:pt>
                <c:pt idx="723">
                  <c:v>727.0</c:v>
                </c:pt>
                <c:pt idx="724">
                  <c:v>728.0</c:v>
                </c:pt>
                <c:pt idx="725">
                  <c:v>729.0</c:v>
                </c:pt>
                <c:pt idx="726">
                  <c:v>730.0</c:v>
                </c:pt>
                <c:pt idx="727">
                  <c:v>731.0</c:v>
                </c:pt>
                <c:pt idx="728">
                  <c:v>732.0</c:v>
                </c:pt>
                <c:pt idx="729">
                  <c:v>733.0</c:v>
                </c:pt>
                <c:pt idx="730">
                  <c:v>734.0</c:v>
                </c:pt>
                <c:pt idx="731">
                  <c:v>735.0</c:v>
                </c:pt>
                <c:pt idx="732">
                  <c:v>736.0</c:v>
                </c:pt>
                <c:pt idx="733">
                  <c:v>737.0</c:v>
                </c:pt>
                <c:pt idx="734">
                  <c:v>738.0</c:v>
                </c:pt>
                <c:pt idx="735">
                  <c:v>739.0</c:v>
                </c:pt>
                <c:pt idx="736">
                  <c:v>740.0</c:v>
                </c:pt>
                <c:pt idx="737">
                  <c:v>741.0</c:v>
                </c:pt>
                <c:pt idx="738">
                  <c:v>742.0</c:v>
                </c:pt>
                <c:pt idx="739">
                  <c:v>743.0</c:v>
                </c:pt>
                <c:pt idx="740">
                  <c:v>744.0</c:v>
                </c:pt>
                <c:pt idx="741">
                  <c:v>745.0</c:v>
                </c:pt>
                <c:pt idx="742">
                  <c:v>746.0</c:v>
                </c:pt>
                <c:pt idx="743">
                  <c:v>747.0</c:v>
                </c:pt>
                <c:pt idx="744">
                  <c:v>748.0</c:v>
                </c:pt>
                <c:pt idx="745">
                  <c:v>749.0</c:v>
                </c:pt>
                <c:pt idx="746">
                  <c:v>750.0</c:v>
                </c:pt>
                <c:pt idx="747">
                  <c:v>751.0</c:v>
                </c:pt>
                <c:pt idx="748">
                  <c:v>752.0</c:v>
                </c:pt>
                <c:pt idx="749">
                  <c:v>753.0</c:v>
                </c:pt>
                <c:pt idx="750">
                  <c:v>754.0</c:v>
                </c:pt>
                <c:pt idx="751">
                  <c:v>755.0</c:v>
                </c:pt>
                <c:pt idx="752">
                  <c:v>756.0</c:v>
                </c:pt>
                <c:pt idx="753">
                  <c:v>757.0</c:v>
                </c:pt>
                <c:pt idx="754">
                  <c:v>758.0</c:v>
                </c:pt>
                <c:pt idx="755">
                  <c:v>759.0</c:v>
                </c:pt>
                <c:pt idx="756">
                  <c:v>760.0</c:v>
                </c:pt>
                <c:pt idx="757">
                  <c:v>761.0</c:v>
                </c:pt>
                <c:pt idx="758">
                  <c:v>762.0</c:v>
                </c:pt>
                <c:pt idx="759">
                  <c:v>763.0</c:v>
                </c:pt>
                <c:pt idx="760">
                  <c:v>764.0</c:v>
                </c:pt>
                <c:pt idx="761">
                  <c:v>765.0</c:v>
                </c:pt>
                <c:pt idx="762">
                  <c:v>766.0</c:v>
                </c:pt>
                <c:pt idx="763">
                  <c:v>767.0</c:v>
                </c:pt>
                <c:pt idx="764">
                  <c:v>768.0</c:v>
                </c:pt>
                <c:pt idx="765">
                  <c:v>769.0</c:v>
                </c:pt>
                <c:pt idx="766">
                  <c:v>770.0</c:v>
                </c:pt>
                <c:pt idx="767">
                  <c:v>771.0</c:v>
                </c:pt>
                <c:pt idx="768">
                  <c:v>772.0</c:v>
                </c:pt>
                <c:pt idx="769">
                  <c:v>773.0</c:v>
                </c:pt>
                <c:pt idx="770">
                  <c:v>774.0</c:v>
                </c:pt>
                <c:pt idx="771">
                  <c:v>775.0</c:v>
                </c:pt>
                <c:pt idx="772">
                  <c:v>776.0</c:v>
                </c:pt>
                <c:pt idx="773">
                  <c:v>777.0</c:v>
                </c:pt>
                <c:pt idx="774">
                  <c:v>778.0</c:v>
                </c:pt>
                <c:pt idx="775">
                  <c:v>779.0</c:v>
                </c:pt>
                <c:pt idx="776">
                  <c:v>780.0</c:v>
                </c:pt>
                <c:pt idx="777">
                  <c:v>781.0</c:v>
                </c:pt>
                <c:pt idx="778">
                  <c:v>782.0</c:v>
                </c:pt>
                <c:pt idx="779">
                  <c:v>783.0</c:v>
                </c:pt>
                <c:pt idx="780">
                  <c:v>784.0</c:v>
                </c:pt>
                <c:pt idx="781">
                  <c:v>785.0</c:v>
                </c:pt>
                <c:pt idx="782">
                  <c:v>786.0</c:v>
                </c:pt>
                <c:pt idx="783">
                  <c:v>787.0</c:v>
                </c:pt>
                <c:pt idx="784">
                  <c:v>788.0</c:v>
                </c:pt>
                <c:pt idx="785">
                  <c:v>789.0</c:v>
                </c:pt>
                <c:pt idx="786">
                  <c:v>790.0</c:v>
                </c:pt>
                <c:pt idx="787">
                  <c:v>791.0</c:v>
                </c:pt>
                <c:pt idx="788">
                  <c:v>792.0</c:v>
                </c:pt>
                <c:pt idx="789">
                  <c:v>793.0</c:v>
                </c:pt>
                <c:pt idx="790">
                  <c:v>794.0</c:v>
                </c:pt>
                <c:pt idx="791">
                  <c:v>795.0</c:v>
                </c:pt>
                <c:pt idx="792">
                  <c:v>796.0</c:v>
                </c:pt>
                <c:pt idx="793">
                  <c:v>797.0</c:v>
                </c:pt>
                <c:pt idx="794">
                  <c:v>798.0</c:v>
                </c:pt>
                <c:pt idx="795">
                  <c:v>799.0</c:v>
                </c:pt>
                <c:pt idx="796">
                  <c:v>800.0</c:v>
                </c:pt>
                <c:pt idx="797">
                  <c:v>801.0</c:v>
                </c:pt>
                <c:pt idx="798">
                  <c:v>802.0</c:v>
                </c:pt>
                <c:pt idx="799">
                  <c:v>803.0</c:v>
                </c:pt>
                <c:pt idx="800">
                  <c:v>804.0</c:v>
                </c:pt>
                <c:pt idx="801">
                  <c:v>805.0</c:v>
                </c:pt>
                <c:pt idx="802">
                  <c:v>806.0</c:v>
                </c:pt>
                <c:pt idx="803">
                  <c:v>807.0</c:v>
                </c:pt>
                <c:pt idx="804">
                  <c:v>808.0</c:v>
                </c:pt>
                <c:pt idx="805">
                  <c:v>809.0</c:v>
                </c:pt>
                <c:pt idx="806">
                  <c:v>810.0</c:v>
                </c:pt>
                <c:pt idx="807">
                  <c:v>811.0</c:v>
                </c:pt>
                <c:pt idx="808">
                  <c:v>812.0</c:v>
                </c:pt>
                <c:pt idx="809">
                  <c:v>813.0</c:v>
                </c:pt>
                <c:pt idx="810">
                  <c:v>814.0</c:v>
                </c:pt>
                <c:pt idx="811">
                  <c:v>815.0</c:v>
                </c:pt>
                <c:pt idx="812">
                  <c:v>816.0</c:v>
                </c:pt>
                <c:pt idx="813">
                  <c:v>817.0</c:v>
                </c:pt>
                <c:pt idx="814">
                  <c:v>818.0</c:v>
                </c:pt>
                <c:pt idx="815">
                  <c:v>819.0</c:v>
                </c:pt>
                <c:pt idx="816">
                  <c:v>820.0</c:v>
                </c:pt>
                <c:pt idx="817">
                  <c:v>821.0</c:v>
                </c:pt>
                <c:pt idx="818">
                  <c:v>822.0</c:v>
                </c:pt>
                <c:pt idx="819">
                  <c:v>823.0</c:v>
                </c:pt>
                <c:pt idx="820">
                  <c:v>824.0</c:v>
                </c:pt>
                <c:pt idx="821">
                  <c:v>825.0</c:v>
                </c:pt>
                <c:pt idx="822">
                  <c:v>826.0</c:v>
                </c:pt>
                <c:pt idx="823">
                  <c:v>827.0</c:v>
                </c:pt>
                <c:pt idx="824">
                  <c:v>828.0</c:v>
                </c:pt>
                <c:pt idx="825">
                  <c:v>829.0</c:v>
                </c:pt>
                <c:pt idx="826">
                  <c:v>830.0</c:v>
                </c:pt>
                <c:pt idx="827">
                  <c:v>831.0</c:v>
                </c:pt>
                <c:pt idx="828">
                  <c:v>832.0</c:v>
                </c:pt>
                <c:pt idx="829">
                  <c:v>833.0</c:v>
                </c:pt>
                <c:pt idx="830">
                  <c:v>834.0</c:v>
                </c:pt>
                <c:pt idx="831">
                  <c:v>835.0</c:v>
                </c:pt>
                <c:pt idx="832">
                  <c:v>836.0</c:v>
                </c:pt>
                <c:pt idx="833">
                  <c:v>837.0</c:v>
                </c:pt>
                <c:pt idx="834">
                  <c:v>838.0</c:v>
                </c:pt>
                <c:pt idx="835">
                  <c:v>839.0</c:v>
                </c:pt>
                <c:pt idx="836">
                  <c:v>840.0</c:v>
                </c:pt>
                <c:pt idx="837">
                  <c:v>841.0</c:v>
                </c:pt>
                <c:pt idx="838">
                  <c:v>842.0</c:v>
                </c:pt>
                <c:pt idx="839">
                  <c:v>843.0</c:v>
                </c:pt>
                <c:pt idx="840">
                  <c:v>844.0</c:v>
                </c:pt>
                <c:pt idx="841">
                  <c:v>845.0</c:v>
                </c:pt>
                <c:pt idx="842">
                  <c:v>846.0</c:v>
                </c:pt>
                <c:pt idx="843">
                  <c:v>847.0</c:v>
                </c:pt>
                <c:pt idx="844">
                  <c:v>848.0</c:v>
                </c:pt>
                <c:pt idx="845">
                  <c:v>849.0</c:v>
                </c:pt>
                <c:pt idx="846">
                  <c:v>850.0</c:v>
                </c:pt>
                <c:pt idx="847">
                  <c:v>851.0</c:v>
                </c:pt>
                <c:pt idx="848">
                  <c:v>852.0</c:v>
                </c:pt>
                <c:pt idx="849">
                  <c:v>853.0</c:v>
                </c:pt>
                <c:pt idx="850">
                  <c:v>854.0</c:v>
                </c:pt>
                <c:pt idx="851">
                  <c:v>855.0</c:v>
                </c:pt>
                <c:pt idx="852">
                  <c:v>856.0</c:v>
                </c:pt>
                <c:pt idx="853">
                  <c:v>857.0</c:v>
                </c:pt>
                <c:pt idx="854">
                  <c:v>858.0</c:v>
                </c:pt>
                <c:pt idx="855">
                  <c:v>859.0</c:v>
                </c:pt>
                <c:pt idx="856">
                  <c:v>860.0</c:v>
                </c:pt>
                <c:pt idx="857">
                  <c:v>861.0</c:v>
                </c:pt>
                <c:pt idx="858">
                  <c:v>862.0</c:v>
                </c:pt>
                <c:pt idx="859">
                  <c:v>863.0</c:v>
                </c:pt>
                <c:pt idx="860">
                  <c:v>864.0</c:v>
                </c:pt>
                <c:pt idx="861">
                  <c:v>865.0</c:v>
                </c:pt>
                <c:pt idx="862">
                  <c:v>866.0</c:v>
                </c:pt>
                <c:pt idx="863">
                  <c:v>867.0</c:v>
                </c:pt>
                <c:pt idx="864">
                  <c:v>868.0</c:v>
                </c:pt>
                <c:pt idx="865">
                  <c:v>869.0</c:v>
                </c:pt>
                <c:pt idx="866">
                  <c:v>870.0</c:v>
                </c:pt>
                <c:pt idx="867">
                  <c:v>871.0</c:v>
                </c:pt>
                <c:pt idx="868">
                  <c:v>872.0</c:v>
                </c:pt>
                <c:pt idx="869">
                  <c:v>873.0</c:v>
                </c:pt>
                <c:pt idx="870">
                  <c:v>874.0</c:v>
                </c:pt>
                <c:pt idx="871">
                  <c:v>875.0</c:v>
                </c:pt>
                <c:pt idx="872">
                  <c:v>876.0</c:v>
                </c:pt>
                <c:pt idx="873">
                  <c:v>877.0</c:v>
                </c:pt>
                <c:pt idx="874">
                  <c:v>878.0</c:v>
                </c:pt>
                <c:pt idx="875">
                  <c:v>879.0</c:v>
                </c:pt>
                <c:pt idx="876">
                  <c:v>880.0</c:v>
                </c:pt>
                <c:pt idx="877">
                  <c:v>881.0</c:v>
                </c:pt>
                <c:pt idx="878">
                  <c:v>882.0</c:v>
                </c:pt>
                <c:pt idx="879">
                  <c:v>883.0</c:v>
                </c:pt>
                <c:pt idx="880">
                  <c:v>884.0</c:v>
                </c:pt>
                <c:pt idx="881">
                  <c:v>885.0</c:v>
                </c:pt>
                <c:pt idx="882">
                  <c:v>886.0</c:v>
                </c:pt>
                <c:pt idx="883">
                  <c:v>887.0</c:v>
                </c:pt>
                <c:pt idx="884">
                  <c:v>888.0</c:v>
                </c:pt>
                <c:pt idx="885">
                  <c:v>889.0</c:v>
                </c:pt>
                <c:pt idx="886">
                  <c:v>890.0</c:v>
                </c:pt>
                <c:pt idx="887">
                  <c:v>891.0</c:v>
                </c:pt>
                <c:pt idx="888">
                  <c:v>892.0</c:v>
                </c:pt>
                <c:pt idx="889">
                  <c:v>893.0</c:v>
                </c:pt>
                <c:pt idx="890">
                  <c:v>894.0</c:v>
                </c:pt>
                <c:pt idx="891">
                  <c:v>895.0</c:v>
                </c:pt>
                <c:pt idx="892">
                  <c:v>896.0</c:v>
                </c:pt>
                <c:pt idx="893">
                  <c:v>897.0</c:v>
                </c:pt>
                <c:pt idx="894">
                  <c:v>898.0</c:v>
                </c:pt>
                <c:pt idx="895">
                  <c:v>899.0</c:v>
                </c:pt>
                <c:pt idx="896">
                  <c:v>900.0</c:v>
                </c:pt>
                <c:pt idx="897">
                  <c:v>901.0</c:v>
                </c:pt>
                <c:pt idx="898">
                  <c:v>902.0</c:v>
                </c:pt>
                <c:pt idx="899">
                  <c:v>903.0</c:v>
                </c:pt>
                <c:pt idx="900">
                  <c:v>904.0</c:v>
                </c:pt>
                <c:pt idx="901">
                  <c:v>905.0</c:v>
                </c:pt>
                <c:pt idx="902">
                  <c:v>906.0</c:v>
                </c:pt>
                <c:pt idx="903">
                  <c:v>907.0</c:v>
                </c:pt>
                <c:pt idx="904">
                  <c:v>908.0</c:v>
                </c:pt>
                <c:pt idx="905">
                  <c:v>909.0</c:v>
                </c:pt>
                <c:pt idx="906">
                  <c:v>910.0</c:v>
                </c:pt>
                <c:pt idx="907">
                  <c:v>911.0</c:v>
                </c:pt>
                <c:pt idx="908">
                  <c:v>912.0</c:v>
                </c:pt>
                <c:pt idx="909">
                  <c:v>913.0</c:v>
                </c:pt>
                <c:pt idx="910">
                  <c:v>914.0</c:v>
                </c:pt>
                <c:pt idx="911">
                  <c:v>915.0</c:v>
                </c:pt>
                <c:pt idx="912">
                  <c:v>916.0</c:v>
                </c:pt>
                <c:pt idx="913">
                  <c:v>917.0</c:v>
                </c:pt>
                <c:pt idx="914">
                  <c:v>918.0</c:v>
                </c:pt>
                <c:pt idx="915">
                  <c:v>919.0</c:v>
                </c:pt>
                <c:pt idx="916">
                  <c:v>920.0</c:v>
                </c:pt>
                <c:pt idx="917">
                  <c:v>921.0</c:v>
                </c:pt>
                <c:pt idx="918">
                  <c:v>922.0</c:v>
                </c:pt>
                <c:pt idx="919">
                  <c:v>923.0</c:v>
                </c:pt>
                <c:pt idx="920">
                  <c:v>924.0</c:v>
                </c:pt>
                <c:pt idx="921">
                  <c:v>925.0</c:v>
                </c:pt>
                <c:pt idx="922">
                  <c:v>926.0</c:v>
                </c:pt>
                <c:pt idx="923">
                  <c:v>927.0</c:v>
                </c:pt>
                <c:pt idx="924">
                  <c:v>928.0</c:v>
                </c:pt>
                <c:pt idx="925">
                  <c:v>929.0</c:v>
                </c:pt>
                <c:pt idx="926">
                  <c:v>930.0</c:v>
                </c:pt>
                <c:pt idx="927">
                  <c:v>931.0</c:v>
                </c:pt>
                <c:pt idx="928">
                  <c:v>932.0</c:v>
                </c:pt>
                <c:pt idx="929">
                  <c:v>933.0</c:v>
                </c:pt>
                <c:pt idx="930">
                  <c:v>934.0</c:v>
                </c:pt>
                <c:pt idx="931">
                  <c:v>935.0</c:v>
                </c:pt>
                <c:pt idx="932">
                  <c:v>936.0</c:v>
                </c:pt>
                <c:pt idx="933">
                  <c:v>937.0</c:v>
                </c:pt>
                <c:pt idx="934">
                  <c:v>938.0</c:v>
                </c:pt>
                <c:pt idx="935">
                  <c:v>939.0</c:v>
                </c:pt>
                <c:pt idx="936">
                  <c:v>940.0</c:v>
                </c:pt>
                <c:pt idx="937">
                  <c:v>941.0</c:v>
                </c:pt>
                <c:pt idx="938">
                  <c:v>942.0</c:v>
                </c:pt>
                <c:pt idx="939">
                  <c:v>943.0</c:v>
                </c:pt>
                <c:pt idx="940">
                  <c:v>944.0</c:v>
                </c:pt>
                <c:pt idx="941">
                  <c:v>945.0</c:v>
                </c:pt>
                <c:pt idx="942">
                  <c:v>946.0</c:v>
                </c:pt>
                <c:pt idx="943">
                  <c:v>947.0</c:v>
                </c:pt>
                <c:pt idx="944">
                  <c:v>948.0</c:v>
                </c:pt>
                <c:pt idx="945">
                  <c:v>949.0</c:v>
                </c:pt>
                <c:pt idx="946">
                  <c:v>950.0</c:v>
                </c:pt>
                <c:pt idx="947">
                  <c:v>951.0</c:v>
                </c:pt>
                <c:pt idx="948">
                  <c:v>952.0</c:v>
                </c:pt>
                <c:pt idx="949">
                  <c:v>953.0</c:v>
                </c:pt>
                <c:pt idx="950">
                  <c:v>954.0</c:v>
                </c:pt>
                <c:pt idx="951">
                  <c:v>955.0</c:v>
                </c:pt>
                <c:pt idx="952">
                  <c:v>956.0</c:v>
                </c:pt>
                <c:pt idx="953">
                  <c:v>957.0</c:v>
                </c:pt>
                <c:pt idx="954">
                  <c:v>958.0</c:v>
                </c:pt>
                <c:pt idx="955">
                  <c:v>959.0</c:v>
                </c:pt>
                <c:pt idx="956">
                  <c:v>960.0</c:v>
                </c:pt>
                <c:pt idx="957">
                  <c:v>961.0</c:v>
                </c:pt>
                <c:pt idx="958">
                  <c:v>962.0</c:v>
                </c:pt>
                <c:pt idx="959">
                  <c:v>963.0</c:v>
                </c:pt>
                <c:pt idx="960">
                  <c:v>964.0</c:v>
                </c:pt>
                <c:pt idx="961">
                  <c:v>965.0</c:v>
                </c:pt>
                <c:pt idx="962">
                  <c:v>966.0</c:v>
                </c:pt>
                <c:pt idx="963">
                  <c:v>967.0</c:v>
                </c:pt>
                <c:pt idx="964">
                  <c:v>968.0</c:v>
                </c:pt>
                <c:pt idx="965">
                  <c:v>969.0</c:v>
                </c:pt>
                <c:pt idx="966">
                  <c:v>970.0</c:v>
                </c:pt>
                <c:pt idx="967">
                  <c:v>971.0</c:v>
                </c:pt>
                <c:pt idx="968">
                  <c:v>972.0</c:v>
                </c:pt>
                <c:pt idx="969">
                  <c:v>973.0</c:v>
                </c:pt>
                <c:pt idx="970">
                  <c:v>974.0</c:v>
                </c:pt>
                <c:pt idx="971">
                  <c:v>975.0</c:v>
                </c:pt>
                <c:pt idx="972">
                  <c:v>976.0</c:v>
                </c:pt>
                <c:pt idx="973">
                  <c:v>977.0</c:v>
                </c:pt>
                <c:pt idx="974">
                  <c:v>978.0</c:v>
                </c:pt>
                <c:pt idx="975">
                  <c:v>979.0</c:v>
                </c:pt>
                <c:pt idx="976">
                  <c:v>980.0</c:v>
                </c:pt>
                <c:pt idx="977">
                  <c:v>981.0</c:v>
                </c:pt>
                <c:pt idx="978">
                  <c:v>982.0</c:v>
                </c:pt>
                <c:pt idx="979">
                  <c:v>983.0</c:v>
                </c:pt>
                <c:pt idx="980">
                  <c:v>984.0</c:v>
                </c:pt>
                <c:pt idx="981">
                  <c:v>985.0</c:v>
                </c:pt>
                <c:pt idx="982">
                  <c:v>986.0</c:v>
                </c:pt>
                <c:pt idx="983">
                  <c:v>987.0</c:v>
                </c:pt>
                <c:pt idx="984">
                  <c:v>988.0</c:v>
                </c:pt>
                <c:pt idx="985">
                  <c:v>989.0</c:v>
                </c:pt>
                <c:pt idx="986">
                  <c:v>990.0</c:v>
                </c:pt>
                <c:pt idx="987">
                  <c:v>991.0</c:v>
                </c:pt>
                <c:pt idx="988">
                  <c:v>992.0</c:v>
                </c:pt>
                <c:pt idx="989">
                  <c:v>993.0</c:v>
                </c:pt>
                <c:pt idx="990">
                  <c:v>994.0</c:v>
                </c:pt>
                <c:pt idx="991">
                  <c:v>995.0</c:v>
                </c:pt>
                <c:pt idx="992">
                  <c:v>996.0</c:v>
                </c:pt>
                <c:pt idx="993">
                  <c:v>998.0</c:v>
                </c:pt>
                <c:pt idx="994">
                  <c:v>999.0</c:v>
                </c:pt>
                <c:pt idx="995">
                  <c:v>1000.0</c:v>
                </c:pt>
                <c:pt idx="996">
                  <c:v>1001.0</c:v>
                </c:pt>
                <c:pt idx="997">
                  <c:v>1002.0</c:v>
                </c:pt>
                <c:pt idx="998">
                  <c:v>1003.0</c:v>
                </c:pt>
                <c:pt idx="999">
                  <c:v>1004.0</c:v>
                </c:pt>
                <c:pt idx="1000">
                  <c:v>1005.0</c:v>
                </c:pt>
                <c:pt idx="1001">
                  <c:v>1006.0</c:v>
                </c:pt>
                <c:pt idx="1002">
                  <c:v>1007.0</c:v>
                </c:pt>
                <c:pt idx="1003">
                  <c:v>1008.0</c:v>
                </c:pt>
                <c:pt idx="1004">
                  <c:v>1009.0</c:v>
                </c:pt>
                <c:pt idx="1005">
                  <c:v>1010.0</c:v>
                </c:pt>
                <c:pt idx="1006">
                  <c:v>1011.0</c:v>
                </c:pt>
                <c:pt idx="1007">
                  <c:v>1012.0</c:v>
                </c:pt>
                <c:pt idx="1008">
                  <c:v>1013.0</c:v>
                </c:pt>
                <c:pt idx="1009">
                  <c:v>1014.0</c:v>
                </c:pt>
                <c:pt idx="1010">
                  <c:v>1015.0</c:v>
                </c:pt>
                <c:pt idx="1011">
                  <c:v>1016.0</c:v>
                </c:pt>
                <c:pt idx="1012">
                  <c:v>1017.0</c:v>
                </c:pt>
                <c:pt idx="1013">
                  <c:v>1018.0</c:v>
                </c:pt>
                <c:pt idx="1014">
                  <c:v>1019.0</c:v>
                </c:pt>
                <c:pt idx="1015">
                  <c:v>1020.0</c:v>
                </c:pt>
                <c:pt idx="1016">
                  <c:v>1021.0</c:v>
                </c:pt>
                <c:pt idx="1017">
                  <c:v>1022.0</c:v>
                </c:pt>
                <c:pt idx="1018">
                  <c:v>1023.0</c:v>
                </c:pt>
                <c:pt idx="1019">
                  <c:v>1024.0</c:v>
                </c:pt>
                <c:pt idx="1020">
                  <c:v>1025.0</c:v>
                </c:pt>
                <c:pt idx="1021">
                  <c:v>1026.0</c:v>
                </c:pt>
                <c:pt idx="1022">
                  <c:v>1027.0</c:v>
                </c:pt>
                <c:pt idx="1023">
                  <c:v>1028.0</c:v>
                </c:pt>
                <c:pt idx="1024">
                  <c:v>1029.0</c:v>
                </c:pt>
                <c:pt idx="1025">
                  <c:v>1030.0</c:v>
                </c:pt>
                <c:pt idx="1026">
                  <c:v>1031.0</c:v>
                </c:pt>
                <c:pt idx="1027">
                  <c:v>1032.0</c:v>
                </c:pt>
                <c:pt idx="1028">
                  <c:v>1033.0</c:v>
                </c:pt>
                <c:pt idx="1029">
                  <c:v>1034.0</c:v>
                </c:pt>
                <c:pt idx="1030">
                  <c:v>1035.0</c:v>
                </c:pt>
                <c:pt idx="1031">
                  <c:v>1036.0</c:v>
                </c:pt>
                <c:pt idx="1032">
                  <c:v>1038.0</c:v>
                </c:pt>
                <c:pt idx="1033">
                  <c:v>1039.0</c:v>
                </c:pt>
                <c:pt idx="1034">
                  <c:v>1040.0</c:v>
                </c:pt>
                <c:pt idx="1035">
                  <c:v>1042.0</c:v>
                </c:pt>
                <c:pt idx="1036">
                  <c:v>1043.0</c:v>
                </c:pt>
                <c:pt idx="1037">
                  <c:v>1044.0</c:v>
                </c:pt>
                <c:pt idx="1038">
                  <c:v>1045.0</c:v>
                </c:pt>
                <c:pt idx="1039">
                  <c:v>1046.0</c:v>
                </c:pt>
                <c:pt idx="1040">
                  <c:v>1047.0</c:v>
                </c:pt>
                <c:pt idx="1041">
                  <c:v>1048.0</c:v>
                </c:pt>
                <c:pt idx="1042">
                  <c:v>1049.0</c:v>
                </c:pt>
                <c:pt idx="1043">
                  <c:v>1050.0</c:v>
                </c:pt>
                <c:pt idx="1044">
                  <c:v>1051.0</c:v>
                </c:pt>
                <c:pt idx="1045">
                  <c:v>1052.0</c:v>
                </c:pt>
                <c:pt idx="1046">
                  <c:v>1053.0</c:v>
                </c:pt>
                <c:pt idx="1047">
                  <c:v>1054.0</c:v>
                </c:pt>
                <c:pt idx="1048">
                  <c:v>1055.0</c:v>
                </c:pt>
                <c:pt idx="1049">
                  <c:v>1056.0</c:v>
                </c:pt>
                <c:pt idx="1050">
                  <c:v>1057.0</c:v>
                </c:pt>
                <c:pt idx="1051">
                  <c:v>1058.0</c:v>
                </c:pt>
                <c:pt idx="1052">
                  <c:v>1059.0</c:v>
                </c:pt>
                <c:pt idx="1053">
                  <c:v>1060.0</c:v>
                </c:pt>
                <c:pt idx="1054">
                  <c:v>1061.0</c:v>
                </c:pt>
                <c:pt idx="1055">
                  <c:v>1062.0</c:v>
                </c:pt>
                <c:pt idx="1056">
                  <c:v>1064.0</c:v>
                </c:pt>
                <c:pt idx="1057">
                  <c:v>1065.0</c:v>
                </c:pt>
                <c:pt idx="1058">
                  <c:v>1066.0</c:v>
                </c:pt>
                <c:pt idx="1059">
                  <c:v>1067.0</c:v>
                </c:pt>
                <c:pt idx="1060">
                  <c:v>1068.0</c:v>
                </c:pt>
                <c:pt idx="1061">
                  <c:v>1069.0</c:v>
                </c:pt>
                <c:pt idx="1062">
                  <c:v>1070.0</c:v>
                </c:pt>
                <c:pt idx="1063">
                  <c:v>1071.0</c:v>
                </c:pt>
                <c:pt idx="1064">
                  <c:v>1073.0</c:v>
                </c:pt>
                <c:pt idx="1065">
                  <c:v>1074.0</c:v>
                </c:pt>
                <c:pt idx="1066">
                  <c:v>1075.0</c:v>
                </c:pt>
                <c:pt idx="1067">
                  <c:v>1076.0</c:v>
                </c:pt>
                <c:pt idx="1068">
                  <c:v>1077.0</c:v>
                </c:pt>
                <c:pt idx="1069">
                  <c:v>1078.0</c:v>
                </c:pt>
                <c:pt idx="1070">
                  <c:v>1079.0</c:v>
                </c:pt>
                <c:pt idx="1071">
                  <c:v>1080.0</c:v>
                </c:pt>
                <c:pt idx="1072">
                  <c:v>1081.0</c:v>
                </c:pt>
                <c:pt idx="1073">
                  <c:v>1082.0</c:v>
                </c:pt>
                <c:pt idx="1074">
                  <c:v>1083.0</c:v>
                </c:pt>
                <c:pt idx="1075">
                  <c:v>1084.0</c:v>
                </c:pt>
                <c:pt idx="1076">
                  <c:v>1085.0</c:v>
                </c:pt>
                <c:pt idx="1077">
                  <c:v>1086.0</c:v>
                </c:pt>
                <c:pt idx="1078">
                  <c:v>1087.0</c:v>
                </c:pt>
                <c:pt idx="1079">
                  <c:v>1088.0</c:v>
                </c:pt>
                <c:pt idx="1080">
                  <c:v>1090.0</c:v>
                </c:pt>
                <c:pt idx="1081">
                  <c:v>1091.0</c:v>
                </c:pt>
                <c:pt idx="1082">
                  <c:v>1092.0</c:v>
                </c:pt>
                <c:pt idx="1083">
                  <c:v>1093.0</c:v>
                </c:pt>
                <c:pt idx="1084">
                  <c:v>1094.0</c:v>
                </c:pt>
                <c:pt idx="1085">
                  <c:v>1095.0</c:v>
                </c:pt>
                <c:pt idx="1086">
                  <c:v>1098.0</c:v>
                </c:pt>
                <c:pt idx="1087">
                  <c:v>1099.0</c:v>
                </c:pt>
                <c:pt idx="1088">
                  <c:v>1100.0</c:v>
                </c:pt>
                <c:pt idx="1089">
                  <c:v>1101.0</c:v>
                </c:pt>
                <c:pt idx="1090">
                  <c:v>1102.0</c:v>
                </c:pt>
                <c:pt idx="1091">
                  <c:v>1103.0</c:v>
                </c:pt>
                <c:pt idx="1092">
                  <c:v>1104.0</c:v>
                </c:pt>
                <c:pt idx="1093">
                  <c:v>1105.0</c:v>
                </c:pt>
                <c:pt idx="1094">
                  <c:v>1106.0</c:v>
                </c:pt>
                <c:pt idx="1095">
                  <c:v>1108.0</c:v>
                </c:pt>
                <c:pt idx="1096">
                  <c:v>1109.0</c:v>
                </c:pt>
                <c:pt idx="1097">
                  <c:v>1110.0</c:v>
                </c:pt>
                <c:pt idx="1098">
                  <c:v>1111.0</c:v>
                </c:pt>
                <c:pt idx="1099">
                  <c:v>1112.0</c:v>
                </c:pt>
                <c:pt idx="1100">
                  <c:v>1113.0</c:v>
                </c:pt>
                <c:pt idx="1101">
                  <c:v>1115.0</c:v>
                </c:pt>
                <c:pt idx="1102">
                  <c:v>1117.0</c:v>
                </c:pt>
                <c:pt idx="1103">
                  <c:v>1118.0</c:v>
                </c:pt>
                <c:pt idx="1104">
                  <c:v>1119.0</c:v>
                </c:pt>
                <c:pt idx="1105">
                  <c:v>1120.0</c:v>
                </c:pt>
                <c:pt idx="1106">
                  <c:v>1121.0</c:v>
                </c:pt>
                <c:pt idx="1107">
                  <c:v>1122.0</c:v>
                </c:pt>
                <c:pt idx="1108">
                  <c:v>1124.0</c:v>
                </c:pt>
                <c:pt idx="1109">
                  <c:v>1125.0</c:v>
                </c:pt>
                <c:pt idx="1110">
                  <c:v>1126.0</c:v>
                </c:pt>
                <c:pt idx="1111">
                  <c:v>1127.0</c:v>
                </c:pt>
                <c:pt idx="1112">
                  <c:v>1128.0</c:v>
                </c:pt>
                <c:pt idx="1113">
                  <c:v>1129.0</c:v>
                </c:pt>
                <c:pt idx="1114">
                  <c:v>1130.0</c:v>
                </c:pt>
                <c:pt idx="1115">
                  <c:v>1132.0</c:v>
                </c:pt>
                <c:pt idx="1116">
                  <c:v>1133.0</c:v>
                </c:pt>
                <c:pt idx="1117">
                  <c:v>1134.0</c:v>
                </c:pt>
                <c:pt idx="1118">
                  <c:v>1135.0</c:v>
                </c:pt>
                <c:pt idx="1119">
                  <c:v>1137.0</c:v>
                </c:pt>
                <c:pt idx="1120">
                  <c:v>1138.0</c:v>
                </c:pt>
                <c:pt idx="1121">
                  <c:v>1139.0</c:v>
                </c:pt>
                <c:pt idx="1122">
                  <c:v>1140.0</c:v>
                </c:pt>
                <c:pt idx="1123">
                  <c:v>1141.0</c:v>
                </c:pt>
                <c:pt idx="1124">
                  <c:v>1144.0</c:v>
                </c:pt>
                <c:pt idx="1125">
                  <c:v>1145.0</c:v>
                </c:pt>
                <c:pt idx="1126">
                  <c:v>1146.0</c:v>
                </c:pt>
                <c:pt idx="1127">
                  <c:v>1147.0</c:v>
                </c:pt>
                <c:pt idx="1128">
                  <c:v>1148.0</c:v>
                </c:pt>
                <c:pt idx="1129">
                  <c:v>1150.0</c:v>
                </c:pt>
                <c:pt idx="1130">
                  <c:v>1151.0</c:v>
                </c:pt>
                <c:pt idx="1131">
                  <c:v>1152.0</c:v>
                </c:pt>
                <c:pt idx="1132">
                  <c:v>1154.0</c:v>
                </c:pt>
                <c:pt idx="1133">
                  <c:v>1155.0</c:v>
                </c:pt>
                <c:pt idx="1134">
                  <c:v>1156.0</c:v>
                </c:pt>
                <c:pt idx="1135">
                  <c:v>1157.0</c:v>
                </c:pt>
                <c:pt idx="1136">
                  <c:v>1158.0</c:v>
                </c:pt>
                <c:pt idx="1137">
                  <c:v>1159.0</c:v>
                </c:pt>
                <c:pt idx="1138">
                  <c:v>1161.0</c:v>
                </c:pt>
                <c:pt idx="1139">
                  <c:v>1162.0</c:v>
                </c:pt>
                <c:pt idx="1140">
                  <c:v>1163.0</c:v>
                </c:pt>
                <c:pt idx="1141">
                  <c:v>1164.0</c:v>
                </c:pt>
                <c:pt idx="1142">
                  <c:v>1168.0</c:v>
                </c:pt>
                <c:pt idx="1143">
                  <c:v>1169.0</c:v>
                </c:pt>
                <c:pt idx="1144">
                  <c:v>1171.0</c:v>
                </c:pt>
                <c:pt idx="1145">
                  <c:v>1174.0</c:v>
                </c:pt>
                <c:pt idx="1146">
                  <c:v>1175.0</c:v>
                </c:pt>
                <c:pt idx="1147">
                  <c:v>1176.0</c:v>
                </c:pt>
                <c:pt idx="1148">
                  <c:v>1177.0</c:v>
                </c:pt>
                <c:pt idx="1149">
                  <c:v>1178.0</c:v>
                </c:pt>
                <c:pt idx="1150">
                  <c:v>1179.0</c:v>
                </c:pt>
                <c:pt idx="1151">
                  <c:v>1181.0</c:v>
                </c:pt>
                <c:pt idx="1152">
                  <c:v>1187.0</c:v>
                </c:pt>
                <c:pt idx="1153">
                  <c:v>1190.0</c:v>
                </c:pt>
                <c:pt idx="1154">
                  <c:v>1191.0</c:v>
                </c:pt>
                <c:pt idx="1155">
                  <c:v>1192.0</c:v>
                </c:pt>
                <c:pt idx="1156">
                  <c:v>1196.0</c:v>
                </c:pt>
                <c:pt idx="1157">
                  <c:v>1201.0</c:v>
                </c:pt>
                <c:pt idx="1158">
                  <c:v>1206.0</c:v>
                </c:pt>
                <c:pt idx="1159">
                  <c:v>1207.0</c:v>
                </c:pt>
                <c:pt idx="1160">
                  <c:v>1209.0</c:v>
                </c:pt>
                <c:pt idx="1161">
                  <c:v>1210.0</c:v>
                </c:pt>
                <c:pt idx="1162">
                  <c:v>1211.0</c:v>
                </c:pt>
                <c:pt idx="1163">
                  <c:v>1213.0</c:v>
                </c:pt>
                <c:pt idx="1164">
                  <c:v>1214.0</c:v>
                </c:pt>
                <c:pt idx="1165">
                  <c:v>1215.0</c:v>
                </c:pt>
                <c:pt idx="1166">
                  <c:v>1219.0</c:v>
                </c:pt>
                <c:pt idx="1167">
                  <c:v>1220.0</c:v>
                </c:pt>
                <c:pt idx="1168">
                  <c:v>1223.0</c:v>
                </c:pt>
                <c:pt idx="1169">
                  <c:v>1226.0</c:v>
                </c:pt>
                <c:pt idx="1170">
                  <c:v>1228.0</c:v>
                </c:pt>
                <c:pt idx="1171">
                  <c:v>1229.0</c:v>
                </c:pt>
                <c:pt idx="1172">
                  <c:v>1231.0</c:v>
                </c:pt>
                <c:pt idx="1173">
                  <c:v>1240.0</c:v>
                </c:pt>
                <c:pt idx="1174">
                  <c:v>1242.0</c:v>
                </c:pt>
                <c:pt idx="1175">
                  <c:v>1246.0</c:v>
                </c:pt>
                <c:pt idx="1176">
                  <c:v>1256.0</c:v>
                </c:pt>
                <c:pt idx="1177">
                  <c:v>1258.0</c:v>
                </c:pt>
                <c:pt idx="1178">
                  <c:v>1259.0</c:v>
                </c:pt>
                <c:pt idx="1179">
                  <c:v>1260.0</c:v>
                </c:pt>
                <c:pt idx="1180">
                  <c:v>1262.0</c:v>
                </c:pt>
                <c:pt idx="1181">
                  <c:v>1265.0</c:v>
                </c:pt>
                <c:pt idx="1182">
                  <c:v>1267.0</c:v>
                </c:pt>
                <c:pt idx="1183">
                  <c:v>1268.0</c:v>
                </c:pt>
                <c:pt idx="1184">
                  <c:v>1272.0</c:v>
                </c:pt>
                <c:pt idx="1185">
                  <c:v>1275.0</c:v>
                </c:pt>
                <c:pt idx="1186">
                  <c:v>1283.0</c:v>
                </c:pt>
                <c:pt idx="1187">
                  <c:v>1286.0</c:v>
                </c:pt>
                <c:pt idx="1188">
                  <c:v>1288.0</c:v>
                </c:pt>
                <c:pt idx="1189">
                  <c:v>1289.0</c:v>
                </c:pt>
                <c:pt idx="1190">
                  <c:v>1291.0</c:v>
                </c:pt>
                <c:pt idx="1191">
                  <c:v>1303.0</c:v>
                </c:pt>
                <c:pt idx="1192">
                  <c:v>1309.0</c:v>
                </c:pt>
                <c:pt idx="1193">
                  <c:v>1314.0</c:v>
                </c:pt>
                <c:pt idx="1194">
                  <c:v>1320.0</c:v>
                </c:pt>
                <c:pt idx="1195">
                  <c:v>1334.0</c:v>
                </c:pt>
                <c:pt idx="1196">
                  <c:v>1340.0</c:v>
                </c:pt>
                <c:pt idx="1197">
                  <c:v>1348.0</c:v>
                </c:pt>
                <c:pt idx="1198">
                  <c:v>1354.0</c:v>
                </c:pt>
                <c:pt idx="1199">
                  <c:v>1365.0</c:v>
                </c:pt>
                <c:pt idx="1200">
                  <c:v>1366.0</c:v>
                </c:pt>
                <c:pt idx="1201">
                  <c:v>1418.0</c:v>
                </c:pt>
                <c:pt idx="1202">
                  <c:v>1464.0</c:v>
                </c:pt>
                <c:pt idx="1203">
                  <c:v>1528.0</c:v>
                </c:pt>
              </c:numCache>
            </c:numRef>
          </c:xVal>
          <c:yVal>
            <c:numRef>
              <c:f>'report (1).csv'!$B$2:$B$1205</c:f>
              <c:numCache>
                <c:formatCode>General</c:formatCode>
                <c:ptCount val="1204"/>
                <c:pt idx="0">
                  <c:v>0.6014</c:v>
                </c:pt>
                <c:pt idx="1">
                  <c:v>0.6014</c:v>
                </c:pt>
                <c:pt idx="2">
                  <c:v>0.6015</c:v>
                </c:pt>
                <c:pt idx="3">
                  <c:v>0.6017</c:v>
                </c:pt>
                <c:pt idx="4">
                  <c:v>0.6018</c:v>
                </c:pt>
                <c:pt idx="5">
                  <c:v>0.602</c:v>
                </c:pt>
                <c:pt idx="6">
                  <c:v>0.6024</c:v>
                </c:pt>
                <c:pt idx="7">
                  <c:v>0.6028</c:v>
                </c:pt>
                <c:pt idx="8">
                  <c:v>0.6034</c:v>
                </c:pt>
                <c:pt idx="9">
                  <c:v>0.6036</c:v>
                </c:pt>
                <c:pt idx="10">
                  <c:v>0.6042</c:v>
                </c:pt>
                <c:pt idx="11">
                  <c:v>0.6045</c:v>
                </c:pt>
                <c:pt idx="12">
                  <c:v>0.6051</c:v>
                </c:pt>
                <c:pt idx="13">
                  <c:v>0.6056</c:v>
                </c:pt>
                <c:pt idx="14">
                  <c:v>0.606</c:v>
                </c:pt>
                <c:pt idx="15">
                  <c:v>0.6065</c:v>
                </c:pt>
                <c:pt idx="16">
                  <c:v>0.6069</c:v>
                </c:pt>
                <c:pt idx="17">
                  <c:v>0.6075</c:v>
                </c:pt>
                <c:pt idx="18">
                  <c:v>0.6081</c:v>
                </c:pt>
                <c:pt idx="19">
                  <c:v>0.6086</c:v>
                </c:pt>
                <c:pt idx="20">
                  <c:v>0.6092</c:v>
                </c:pt>
                <c:pt idx="21">
                  <c:v>0.6097</c:v>
                </c:pt>
                <c:pt idx="22">
                  <c:v>0.6105</c:v>
                </c:pt>
                <c:pt idx="23">
                  <c:v>0.6112</c:v>
                </c:pt>
                <c:pt idx="24">
                  <c:v>0.6118</c:v>
                </c:pt>
                <c:pt idx="25">
                  <c:v>0.6125</c:v>
                </c:pt>
                <c:pt idx="26">
                  <c:v>0.6131</c:v>
                </c:pt>
                <c:pt idx="27">
                  <c:v>0.6138</c:v>
                </c:pt>
                <c:pt idx="28">
                  <c:v>0.6145</c:v>
                </c:pt>
                <c:pt idx="29">
                  <c:v>0.6151</c:v>
                </c:pt>
                <c:pt idx="30">
                  <c:v>0.6159</c:v>
                </c:pt>
                <c:pt idx="31">
                  <c:v>0.6165</c:v>
                </c:pt>
                <c:pt idx="32">
                  <c:v>0.6171</c:v>
                </c:pt>
                <c:pt idx="33">
                  <c:v>0.6176</c:v>
                </c:pt>
                <c:pt idx="34">
                  <c:v>0.6183</c:v>
                </c:pt>
                <c:pt idx="35">
                  <c:v>0.619</c:v>
                </c:pt>
                <c:pt idx="36">
                  <c:v>0.6196</c:v>
                </c:pt>
                <c:pt idx="37">
                  <c:v>0.6202</c:v>
                </c:pt>
                <c:pt idx="38">
                  <c:v>0.6209</c:v>
                </c:pt>
                <c:pt idx="39">
                  <c:v>0.6216</c:v>
                </c:pt>
                <c:pt idx="40">
                  <c:v>0.6222</c:v>
                </c:pt>
                <c:pt idx="41">
                  <c:v>0.6228</c:v>
                </c:pt>
                <c:pt idx="42">
                  <c:v>0.6233</c:v>
                </c:pt>
                <c:pt idx="43">
                  <c:v>0.6239</c:v>
                </c:pt>
                <c:pt idx="44">
                  <c:v>0.6248</c:v>
                </c:pt>
                <c:pt idx="45">
                  <c:v>0.6253</c:v>
                </c:pt>
                <c:pt idx="46">
                  <c:v>0.626</c:v>
                </c:pt>
                <c:pt idx="47">
                  <c:v>0.6265</c:v>
                </c:pt>
                <c:pt idx="48">
                  <c:v>0.6271</c:v>
                </c:pt>
                <c:pt idx="49">
                  <c:v>0.6277</c:v>
                </c:pt>
                <c:pt idx="50">
                  <c:v>0.6284</c:v>
                </c:pt>
                <c:pt idx="51">
                  <c:v>0.6289</c:v>
                </c:pt>
                <c:pt idx="52">
                  <c:v>0.6294</c:v>
                </c:pt>
                <c:pt idx="53">
                  <c:v>0.6298</c:v>
                </c:pt>
                <c:pt idx="54">
                  <c:v>0.6302</c:v>
                </c:pt>
                <c:pt idx="55">
                  <c:v>0.6306</c:v>
                </c:pt>
                <c:pt idx="56">
                  <c:v>0.6311</c:v>
                </c:pt>
                <c:pt idx="57">
                  <c:v>0.6315</c:v>
                </c:pt>
                <c:pt idx="58">
                  <c:v>0.6319</c:v>
                </c:pt>
                <c:pt idx="59">
                  <c:v>0.6322</c:v>
                </c:pt>
                <c:pt idx="60">
                  <c:v>0.6327</c:v>
                </c:pt>
                <c:pt idx="61">
                  <c:v>0.633</c:v>
                </c:pt>
                <c:pt idx="62">
                  <c:v>0.6334</c:v>
                </c:pt>
                <c:pt idx="63">
                  <c:v>0.6338</c:v>
                </c:pt>
                <c:pt idx="64">
                  <c:v>0.6342</c:v>
                </c:pt>
                <c:pt idx="65">
                  <c:v>0.6346</c:v>
                </c:pt>
                <c:pt idx="66">
                  <c:v>0.6349</c:v>
                </c:pt>
                <c:pt idx="67">
                  <c:v>0.6352</c:v>
                </c:pt>
                <c:pt idx="68">
                  <c:v>0.6356</c:v>
                </c:pt>
                <c:pt idx="69">
                  <c:v>0.6359</c:v>
                </c:pt>
                <c:pt idx="70">
                  <c:v>0.6364</c:v>
                </c:pt>
                <c:pt idx="71">
                  <c:v>0.6367</c:v>
                </c:pt>
                <c:pt idx="72">
                  <c:v>0.637</c:v>
                </c:pt>
                <c:pt idx="73">
                  <c:v>0.6374</c:v>
                </c:pt>
                <c:pt idx="74">
                  <c:v>0.6377</c:v>
                </c:pt>
                <c:pt idx="75">
                  <c:v>0.6381</c:v>
                </c:pt>
                <c:pt idx="76">
                  <c:v>0.6383</c:v>
                </c:pt>
                <c:pt idx="77">
                  <c:v>0.6387</c:v>
                </c:pt>
                <c:pt idx="78">
                  <c:v>0.6389</c:v>
                </c:pt>
                <c:pt idx="79">
                  <c:v>0.6392</c:v>
                </c:pt>
                <c:pt idx="80">
                  <c:v>0.6395</c:v>
                </c:pt>
                <c:pt idx="81">
                  <c:v>0.6398</c:v>
                </c:pt>
                <c:pt idx="82">
                  <c:v>0.6402</c:v>
                </c:pt>
                <c:pt idx="83">
                  <c:v>0.6406</c:v>
                </c:pt>
                <c:pt idx="84">
                  <c:v>0.6409</c:v>
                </c:pt>
                <c:pt idx="85">
                  <c:v>0.6411</c:v>
                </c:pt>
                <c:pt idx="86">
                  <c:v>0.6414</c:v>
                </c:pt>
                <c:pt idx="87">
                  <c:v>0.6416</c:v>
                </c:pt>
                <c:pt idx="88">
                  <c:v>0.6419</c:v>
                </c:pt>
                <c:pt idx="89">
                  <c:v>0.6422</c:v>
                </c:pt>
                <c:pt idx="90">
                  <c:v>0.6425</c:v>
                </c:pt>
                <c:pt idx="91">
                  <c:v>0.6427</c:v>
                </c:pt>
                <c:pt idx="92">
                  <c:v>0.6428</c:v>
                </c:pt>
                <c:pt idx="93">
                  <c:v>0.6433</c:v>
                </c:pt>
                <c:pt idx="94">
                  <c:v>0.6435</c:v>
                </c:pt>
                <c:pt idx="95">
                  <c:v>0.6439</c:v>
                </c:pt>
                <c:pt idx="96">
                  <c:v>0.6441</c:v>
                </c:pt>
                <c:pt idx="97">
                  <c:v>0.6443</c:v>
                </c:pt>
                <c:pt idx="98">
                  <c:v>0.6445</c:v>
                </c:pt>
                <c:pt idx="99">
                  <c:v>0.6446</c:v>
                </c:pt>
                <c:pt idx="100">
                  <c:v>0.6449</c:v>
                </c:pt>
                <c:pt idx="101">
                  <c:v>0.6451</c:v>
                </c:pt>
                <c:pt idx="102">
                  <c:v>0.6453</c:v>
                </c:pt>
                <c:pt idx="103">
                  <c:v>0.6455</c:v>
                </c:pt>
                <c:pt idx="104">
                  <c:v>0.6457</c:v>
                </c:pt>
                <c:pt idx="105">
                  <c:v>0.6459</c:v>
                </c:pt>
                <c:pt idx="106">
                  <c:v>0.6461</c:v>
                </c:pt>
                <c:pt idx="107">
                  <c:v>0.6462</c:v>
                </c:pt>
                <c:pt idx="108">
                  <c:v>0.6466</c:v>
                </c:pt>
                <c:pt idx="109">
                  <c:v>0.6467</c:v>
                </c:pt>
                <c:pt idx="110">
                  <c:v>0.6469</c:v>
                </c:pt>
                <c:pt idx="111">
                  <c:v>0.6471</c:v>
                </c:pt>
                <c:pt idx="112">
                  <c:v>0.6473</c:v>
                </c:pt>
                <c:pt idx="113">
                  <c:v>0.6474</c:v>
                </c:pt>
                <c:pt idx="114">
                  <c:v>0.6476</c:v>
                </c:pt>
                <c:pt idx="115">
                  <c:v>0.6478</c:v>
                </c:pt>
                <c:pt idx="116">
                  <c:v>0.648</c:v>
                </c:pt>
                <c:pt idx="117">
                  <c:v>0.6481</c:v>
                </c:pt>
                <c:pt idx="118">
                  <c:v>0.6483</c:v>
                </c:pt>
                <c:pt idx="119">
                  <c:v>0.6486</c:v>
                </c:pt>
                <c:pt idx="120">
                  <c:v>0.6487</c:v>
                </c:pt>
                <c:pt idx="121">
                  <c:v>0.6488</c:v>
                </c:pt>
                <c:pt idx="122">
                  <c:v>0.6489</c:v>
                </c:pt>
                <c:pt idx="123">
                  <c:v>0.6491</c:v>
                </c:pt>
                <c:pt idx="124">
                  <c:v>0.6492</c:v>
                </c:pt>
                <c:pt idx="125">
                  <c:v>0.6494</c:v>
                </c:pt>
                <c:pt idx="126">
                  <c:v>0.6496</c:v>
                </c:pt>
                <c:pt idx="127">
                  <c:v>0.6497</c:v>
                </c:pt>
                <c:pt idx="128">
                  <c:v>0.6499</c:v>
                </c:pt>
                <c:pt idx="129">
                  <c:v>0.6501</c:v>
                </c:pt>
                <c:pt idx="130">
                  <c:v>0.6503</c:v>
                </c:pt>
                <c:pt idx="131">
                  <c:v>0.6505</c:v>
                </c:pt>
                <c:pt idx="132">
                  <c:v>0.6507</c:v>
                </c:pt>
                <c:pt idx="133">
                  <c:v>0.6508</c:v>
                </c:pt>
                <c:pt idx="134">
                  <c:v>0.6509</c:v>
                </c:pt>
                <c:pt idx="135">
                  <c:v>0.6511</c:v>
                </c:pt>
                <c:pt idx="136">
                  <c:v>0.6513</c:v>
                </c:pt>
                <c:pt idx="137">
                  <c:v>0.6514</c:v>
                </c:pt>
                <c:pt idx="138">
                  <c:v>0.6515</c:v>
                </c:pt>
                <c:pt idx="139">
                  <c:v>0.6517</c:v>
                </c:pt>
                <c:pt idx="140">
                  <c:v>0.6519</c:v>
                </c:pt>
                <c:pt idx="141">
                  <c:v>0.6522</c:v>
                </c:pt>
                <c:pt idx="142">
                  <c:v>0.6524</c:v>
                </c:pt>
                <c:pt idx="143">
                  <c:v>0.6525</c:v>
                </c:pt>
                <c:pt idx="144">
                  <c:v>0.6528</c:v>
                </c:pt>
                <c:pt idx="145">
                  <c:v>0.6529</c:v>
                </c:pt>
                <c:pt idx="146">
                  <c:v>0.6531</c:v>
                </c:pt>
                <c:pt idx="147">
                  <c:v>0.6534</c:v>
                </c:pt>
                <c:pt idx="148">
                  <c:v>0.6535</c:v>
                </c:pt>
                <c:pt idx="149">
                  <c:v>0.6537</c:v>
                </c:pt>
                <c:pt idx="150">
                  <c:v>0.6539</c:v>
                </c:pt>
                <c:pt idx="151">
                  <c:v>0.654</c:v>
                </c:pt>
                <c:pt idx="152">
                  <c:v>0.6542</c:v>
                </c:pt>
                <c:pt idx="153">
                  <c:v>0.6543</c:v>
                </c:pt>
                <c:pt idx="154">
                  <c:v>0.6546</c:v>
                </c:pt>
                <c:pt idx="155">
                  <c:v>0.6548</c:v>
                </c:pt>
                <c:pt idx="156">
                  <c:v>0.6549</c:v>
                </c:pt>
                <c:pt idx="157">
                  <c:v>0.6552</c:v>
                </c:pt>
                <c:pt idx="158">
                  <c:v>0.6553</c:v>
                </c:pt>
                <c:pt idx="159">
                  <c:v>0.6555</c:v>
                </c:pt>
                <c:pt idx="160">
                  <c:v>0.6558</c:v>
                </c:pt>
                <c:pt idx="161">
                  <c:v>0.656</c:v>
                </c:pt>
                <c:pt idx="162">
                  <c:v>0.6562</c:v>
                </c:pt>
                <c:pt idx="163">
                  <c:v>0.6563</c:v>
                </c:pt>
                <c:pt idx="164">
                  <c:v>0.6564</c:v>
                </c:pt>
                <c:pt idx="165">
                  <c:v>0.6568</c:v>
                </c:pt>
                <c:pt idx="166">
                  <c:v>0.657</c:v>
                </c:pt>
                <c:pt idx="167">
                  <c:v>0.6572</c:v>
                </c:pt>
                <c:pt idx="168">
                  <c:v>0.6575</c:v>
                </c:pt>
                <c:pt idx="169">
                  <c:v>0.6578</c:v>
                </c:pt>
                <c:pt idx="170">
                  <c:v>0.658</c:v>
                </c:pt>
                <c:pt idx="171">
                  <c:v>0.6582</c:v>
                </c:pt>
                <c:pt idx="172">
                  <c:v>0.6584</c:v>
                </c:pt>
                <c:pt idx="173">
                  <c:v>0.6586</c:v>
                </c:pt>
                <c:pt idx="174">
                  <c:v>0.6588</c:v>
                </c:pt>
                <c:pt idx="175">
                  <c:v>0.6591</c:v>
                </c:pt>
                <c:pt idx="176">
                  <c:v>0.6593</c:v>
                </c:pt>
                <c:pt idx="177">
                  <c:v>0.6596</c:v>
                </c:pt>
                <c:pt idx="178">
                  <c:v>0.6599</c:v>
                </c:pt>
                <c:pt idx="179">
                  <c:v>0.6602</c:v>
                </c:pt>
                <c:pt idx="180">
                  <c:v>0.6604</c:v>
                </c:pt>
                <c:pt idx="181">
                  <c:v>0.6606</c:v>
                </c:pt>
                <c:pt idx="182">
                  <c:v>0.6607</c:v>
                </c:pt>
                <c:pt idx="183">
                  <c:v>0.661</c:v>
                </c:pt>
                <c:pt idx="184">
                  <c:v>0.6612</c:v>
                </c:pt>
                <c:pt idx="185">
                  <c:v>0.6616</c:v>
                </c:pt>
                <c:pt idx="186">
                  <c:v>0.6617</c:v>
                </c:pt>
                <c:pt idx="187">
                  <c:v>0.6621</c:v>
                </c:pt>
                <c:pt idx="188">
                  <c:v>0.6624</c:v>
                </c:pt>
                <c:pt idx="189">
                  <c:v>0.6627</c:v>
                </c:pt>
                <c:pt idx="190">
                  <c:v>0.6629</c:v>
                </c:pt>
                <c:pt idx="191">
                  <c:v>0.6631</c:v>
                </c:pt>
                <c:pt idx="192">
                  <c:v>0.6633</c:v>
                </c:pt>
                <c:pt idx="193">
                  <c:v>0.6636</c:v>
                </c:pt>
                <c:pt idx="194">
                  <c:v>0.6638</c:v>
                </c:pt>
                <c:pt idx="195">
                  <c:v>0.6641</c:v>
                </c:pt>
                <c:pt idx="196">
                  <c:v>0.6643</c:v>
                </c:pt>
                <c:pt idx="197">
                  <c:v>0.6645</c:v>
                </c:pt>
                <c:pt idx="198">
                  <c:v>0.6647</c:v>
                </c:pt>
                <c:pt idx="199">
                  <c:v>0.6649</c:v>
                </c:pt>
                <c:pt idx="200">
                  <c:v>0.6651</c:v>
                </c:pt>
                <c:pt idx="201">
                  <c:v>0.6653</c:v>
                </c:pt>
                <c:pt idx="202">
                  <c:v>0.6656</c:v>
                </c:pt>
                <c:pt idx="203">
                  <c:v>0.6657</c:v>
                </c:pt>
                <c:pt idx="204">
                  <c:v>0.666</c:v>
                </c:pt>
                <c:pt idx="205">
                  <c:v>0.6662</c:v>
                </c:pt>
                <c:pt idx="206">
                  <c:v>0.6664</c:v>
                </c:pt>
                <c:pt idx="207">
                  <c:v>0.6666</c:v>
                </c:pt>
                <c:pt idx="208">
                  <c:v>0.6669</c:v>
                </c:pt>
                <c:pt idx="209">
                  <c:v>0.667</c:v>
                </c:pt>
                <c:pt idx="210">
                  <c:v>0.6673</c:v>
                </c:pt>
                <c:pt idx="211">
                  <c:v>0.6674</c:v>
                </c:pt>
                <c:pt idx="212">
                  <c:v>0.6675</c:v>
                </c:pt>
                <c:pt idx="213">
                  <c:v>0.6678</c:v>
                </c:pt>
                <c:pt idx="214">
                  <c:v>0.668</c:v>
                </c:pt>
                <c:pt idx="215">
                  <c:v>0.6683</c:v>
                </c:pt>
                <c:pt idx="216">
                  <c:v>0.6686</c:v>
                </c:pt>
                <c:pt idx="217">
                  <c:v>0.6688</c:v>
                </c:pt>
                <c:pt idx="218">
                  <c:v>0.6691</c:v>
                </c:pt>
                <c:pt idx="219">
                  <c:v>0.6694</c:v>
                </c:pt>
                <c:pt idx="220">
                  <c:v>0.6697</c:v>
                </c:pt>
                <c:pt idx="221">
                  <c:v>0.6701</c:v>
                </c:pt>
                <c:pt idx="222">
                  <c:v>0.6704</c:v>
                </c:pt>
                <c:pt idx="223">
                  <c:v>0.6706</c:v>
                </c:pt>
                <c:pt idx="224">
                  <c:v>0.6709</c:v>
                </c:pt>
                <c:pt idx="225">
                  <c:v>0.6712</c:v>
                </c:pt>
                <c:pt idx="226">
                  <c:v>0.6714</c:v>
                </c:pt>
                <c:pt idx="227">
                  <c:v>0.6717</c:v>
                </c:pt>
                <c:pt idx="228">
                  <c:v>0.6721</c:v>
                </c:pt>
                <c:pt idx="229">
                  <c:v>0.6724</c:v>
                </c:pt>
                <c:pt idx="230">
                  <c:v>0.6728</c:v>
                </c:pt>
                <c:pt idx="231">
                  <c:v>0.6731</c:v>
                </c:pt>
                <c:pt idx="232">
                  <c:v>0.6734</c:v>
                </c:pt>
                <c:pt idx="233">
                  <c:v>0.6736</c:v>
                </c:pt>
                <c:pt idx="234">
                  <c:v>0.674</c:v>
                </c:pt>
                <c:pt idx="235">
                  <c:v>0.6742</c:v>
                </c:pt>
                <c:pt idx="236">
                  <c:v>0.6745</c:v>
                </c:pt>
                <c:pt idx="237">
                  <c:v>0.6748</c:v>
                </c:pt>
                <c:pt idx="238">
                  <c:v>0.6753</c:v>
                </c:pt>
                <c:pt idx="239">
                  <c:v>0.6755</c:v>
                </c:pt>
                <c:pt idx="240">
                  <c:v>0.6757</c:v>
                </c:pt>
                <c:pt idx="241">
                  <c:v>0.6759</c:v>
                </c:pt>
                <c:pt idx="242">
                  <c:v>0.6761</c:v>
                </c:pt>
                <c:pt idx="243">
                  <c:v>0.6765</c:v>
                </c:pt>
                <c:pt idx="244">
                  <c:v>0.6767</c:v>
                </c:pt>
                <c:pt idx="245">
                  <c:v>0.6772</c:v>
                </c:pt>
                <c:pt idx="246">
                  <c:v>0.6774</c:v>
                </c:pt>
                <c:pt idx="247">
                  <c:v>0.6778</c:v>
                </c:pt>
                <c:pt idx="248">
                  <c:v>0.678</c:v>
                </c:pt>
                <c:pt idx="249">
                  <c:v>0.6784</c:v>
                </c:pt>
                <c:pt idx="250">
                  <c:v>0.6788</c:v>
                </c:pt>
                <c:pt idx="251">
                  <c:v>0.679</c:v>
                </c:pt>
                <c:pt idx="252">
                  <c:v>0.6793</c:v>
                </c:pt>
                <c:pt idx="253">
                  <c:v>0.6797</c:v>
                </c:pt>
                <c:pt idx="254">
                  <c:v>0.6801</c:v>
                </c:pt>
                <c:pt idx="255">
                  <c:v>0.6804</c:v>
                </c:pt>
                <c:pt idx="256">
                  <c:v>0.6807</c:v>
                </c:pt>
                <c:pt idx="257">
                  <c:v>0.681</c:v>
                </c:pt>
                <c:pt idx="258">
                  <c:v>0.6813</c:v>
                </c:pt>
                <c:pt idx="259">
                  <c:v>0.6816</c:v>
                </c:pt>
                <c:pt idx="260">
                  <c:v>0.6821</c:v>
                </c:pt>
                <c:pt idx="261">
                  <c:v>0.6825</c:v>
                </c:pt>
                <c:pt idx="262">
                  <c:v>0.683</c:v>
                </c:pt>
                <c:pt idx="263">
                  <c:v>0.6833</c:v>
                </c:pt>
                <c:pt idx="264">
                  <c:v>0.6836</c:v>
                </c:pt>
                <c:pt idx="265">
                  <c:v>0.6839</c:v>
                </c:pt>
                <c:pt idx="266">
                  <c:v>0.6843</c:v>
                </c:pt>
                <c:pt idx="267">
                  <c:v>0.6846</c:v>
                </c:pt>
                <c:pt idx="268">
                  <c:v>0.6848</c:v>
                </c:pt>
                <c:pt idx="269">
                  <c:v>0.6852</c:v>
                </c:pt>
                <c:pt idx="270">
                  <c:v>0.6854</c:v>
                </c:pt>
                <c:pt idx="271">
                  <c:v>0.6858</c:v>
                </c:pt>
                <c:pt idx="272">
                  <c:v>0.6862</c:v>
                </c:pt>
                <c:pt idx="273">
                  <c:v>0.6865</c:v>
                </c:pt>
                <c:pt idx="274">
                  <c:v>0.6869</c:v>
                </c:pt>
                <c:pt idx="275">
                  <c:v>0.6872</c:v>
                </c:pt>
                <c:pt idx="276">
                  <c:v>0.6876</c:v>
                </c:pt>
                <c:pt idx="277">
                  <c:v>0.6881</c:v>
                </c:pt>
                <c:pt idx="278">
                  <c:v>0.6885</c:v>
                </c:pt>
                <c:pt idx="279">
                  <c:v>0.6889</c:v>
                </c:pt>
                <c:pt idx="280">
                  <c:v>0.6894</c:v>
                </c:pt>
                <c:pt idx="281">
                  <c:v>0.6897</c:v>
                </c:pt>
                <c:pt idx="282">
                  <c:v>0.69</c:v>
                </c:pt>
                <c:pt idx="283">
                  <c:v>0.6903</c:v>
                </c:pt>
                <c:pt idx="284">
                  <c:v>0.6906</c:v>
                </c:pt>
                <c:pt idx="285">
                  <c:v>0.691</c:v>
                </c:pt>
                <c:pt idx="286">
                  <c:v>0.6913</c:v>
                </c:pt>
                <c:pt idx="287">
                  <c:v>0.6916</c:v>
                </c:pt>
                <c:pt idx="288">
                  <c:v>0.6919</c:v>
                </c:pt>
                <c:pt idx="289">
                  <c:v>0.6923</c:v>
                </c:pt>
                <c:pt idx="290">
                  <c:v>0.6926</c:v>
                </c:pt>
                <c:pt idx="291">
                  <c:v>0.693</c:v>
                </c:pt>
                <c:pt idx="292">
                  <c:v>0.6935</c:v>
                </c:pt>
                <c:pt idx="293">
                  <c:v>0.6938</c:v>
                </c:pt>
                <c:pt idx="294">
                  <c:v>0.6943</c:v>
                </c:pt>
                <c:pt idx="295">
                  <c:v>0.6947</c:v>
                </c:pt>
                <c:pt idx="296">
                  <c:v>0.6952</c:v>
                </c:pt>
                <c:pt idx="297">
                  <c:v>0.6955</c:v>
                </c:pt>
                <c:pt idx="298">
                  <c:v>0.6958</c:v>
                </c:pt>
                <c:pt idx="299">
                  <c:v>0.6962</c:v>
                </c:pt>
                <c:pt idx="300">
                  <c:v>0.6966</c:v>
                </c:pt>
                <c:pt idx="301">
                  <c:v>0.6972</c:v>
                </c:pt>
                <c:pt idx="302">
                  <c:v>0.6974</c:v>
                </c:pt>
                <c:pt idx="303">
                  <c:v>0.698</c:v>
                </c:pt>
                <c:pt idx="304">
                  <c:v>0.6984</c:v>
                </c:pt>
                <c:pt idx="305">
                  <c:v>0.6988</c:v>
                </c:pt>
                <c:pt idx="306">
                  <c:v>0.6991</c:v>
                </c:pt>
                <c:pt idx="307">
                  <c:v>0.6995</c:v>
                </c:pt>
                <c:pt idx="308">
                  <c:v>0.6999</c:v>
                </c:pt>
                <c:pt idx="309">
                  <c:v>0.7005</c:v>
                </c:pt>
                <c:pt idx="310">
                  <c:v>0.7009</c:v>
                </c:pt>
                <c:pt idx="311">
                  <c:v>0.7011</c:v>
                </c:pt>
                <c:pt idx="312">
                  <c:v>0.7016</c:v>
                </c:pt>
                <c:pt idx="313">
                  <c:v>0.7021</c:v>
                </c:pt>
                <c:pt idx="314">
                  <c:v>0.7025</c:v>
                </c:pt>
                <c:pt idx="315">
                  <c:v>0.7029</c:v>
                </c:pt>
                <c:pt idx="316">
                  <c:v>0.7034</c:v>
                </c:pt>
                <c:pt idx="317">
                  <c:v>0.704</c:v>
                </c:pt>
                <c:pt idx="318">
                  <c:v>0.7045</c:v>
                </c:pt>
                <c:pt idx="319">
                  <c:v>0.705</c:v>
                </c:pt>
                <c:pt idx="320">
                  <c:v>0.7055</c:v>
                </c:pt>
                <c:pt idx="321">
                  <c:v>0.7059</c:v>
                </c:pt>
                <c:pt idx="322">
                  <c:v>0.7065</c:v>
                </c:pt>
                <c:pt idx="323">
                  <c:v>0.707</c:v>
                </c:pt>
                <c:pt idx="324">
                  <c:v>0.7076</c:v>
                </c:pt>
                <c:pt idx="325">
                  <c:v>0.708</c:v>
                </c:pt>
                <c:pt idx="326">
                  <c:v>0.7083</c:v>
                </c:pt>
                <c:pt idx="327">
                  <c:v>0.7087</c:v>
                </c:pt>
                <c:pt idx="328">
                  <c:v>0.7092</c:v>
                </c:pt>
                <c:pt idx="329">
                  <c:v>0.7096</c:v>
                </c:pt>
                <c:pt idx="330">
                  <c:v>0.71</c:v>
                </c:pt>
                <c:pt idx="331">
                  <c:v>0.7105</c:v>
                </c:pt>
                <c:pt idx="332">
                  <c:v>0.711</c:v>
                </c:pt>
                <c:pt idx="333">
                  <c:v>0.7114</c:v>
                </c:pt>
                <c:pt idx="334">
                  <c:v>0.7119</c:v>
                </c:pt>
                <c:pt idx="335">
                  <c:v>0.7123</c:v>
                </c:pt>
                <c:pt idx="336">
                  <c:v>0.7128</c:v>
                </c:pt>
                <c:pt idx="337">
                  <c:v>0.7132</c:v>
                </c:pt>
                <c:pt idx="338">
                  <c:v>0.7138</c:v>
                </c:pt>
                <c:pt idx="339">
                  <c:v>0.7143</c:v>
                </c:pt>
                <c:pt idx="340">
                  <c:v>0.7149</c:v>
                </c:pt>
                <c:pt idx="341">
                  <c:v>0.7155</c:v>
                </c:pt>
                <c:pt idx="342">
                  <c:v>0.716</c:v>
                </c:pt>
                <c:pt idx="343">
                  <c:v>0.7166</c:v>
                </c:pt>
                <c:pt idx="344">
                  <c:v>0.7172</c:v>
                </c:pt>
                <c:pt idx="345">
                  <c:v>0.7176</c:v>
                </c:pt>
                <c:pt idx="346">
                  <c:v>0.7181</c:v>
                </c:pt>
                <c:pt idx="347">
                  <c:v>0.7187</c:v>
                </c:pt>
                <c:pt idx="348">
                  <c:v>0.719</c:v>
                </c:pt>
                <c:pt idx="349">
                  <c:v>0.7194</c:v>
                </c:pt>
                <c:pt idx="350">
                  <c:v>0.72</c:v>
                </c:pt>
                <c:pt idx="351">
                  <c:v>0.7204</c:v>
                </c:pt>
                <c:pt idx="352">
                  <c:v>0.7209</c:v>
                </c:pt>
                <c:pt idx="353">
                  <c:v>0.7214</c:v>
                </c:pt>
                <c:pt idx="354">
                  <c:v>0.7218</c:v>
                </c:pt>
                <c:pt idx="355">
                  <c:v>0.7223</c:v>
                </c:pt>
                <c:pt idx="356">
                  <c:v>0.7229</c:v>
                </c:pt>
                <c:pt idx="357">
                  <c:v>0.7233</c:v>
                </c:pt>
                <c:pt idx="358">
                  <c:v>0.7237</c:v>
                </c:pt>
                <c:pt idx="359">
                  <c:v>0.7241</c:v>
                </c:pt>
                <c:pt idx="360">
                  <c:v>0.7245</c:v>
                </c:pt>
                <c:pt idx="361">
                  <c:v>0.725</c:v>
                </c:pt>
                <c:pt idx="362">
                  <c:v>0.7253</c:v>
                </c:pt>
                <c:pt idx="363">
                  <c:v>0.7258</c:v>
                </c:pt>
                <c:pt idx="364">
                  <c:v>0.7261</c:v>
                </c:pt>
                <c:pt idx="365">
                  <c:v>0.7265</c:v>
                </c:pt>
                <c:pt idx="366">
                  <c:v>0.7272</c:v>
                </c:pt>
                <c:pt idx="367">
                  <c:v>0.7277</c:v>
                </c:pt>
                <c:pt idx="368">
                  <c:v>0.7283</c:v>
                </c:pt>
                <c:pt idx="369">
                  <c:v>0.729</c:v>
                </c:pt>
                <c:pt idx="370">
                  <c:v>0.7295</c:v>
                </c:pt>
                <c:pt idx="371">
                  <c:v>0.7302</c:v>
                </c:pt>
                <c:pt idx="372">
                  <c:v>0.7308</c:v>
                </c:pt>
                <c:pt idx="373">
                  <c:v>0.7312</c:v>
                </c:pt>
                <c:pt idx="374">
                  <c:v>0.7318</c:v>
                </c:pt>
                <c:pt idx="375">
                  <c:v>0.7325</c:v>
                </c:pt>
                <c:pt idx="376">
                  <c:v>0.733</c:v>
                </c:pt>
                <c:pt idx="377">
                  <c:v>0.7335</c:v>
                </c:pt>
                <c:pt idx="378">
                  <c:v>0.7342</c:v>
                </c:pt>
                <c:pt idx="379">
                  <c:v>0.7346</c:v>
                </c:pt>
                <c:pt idx="380">
                  <c:v>0.7352</c:v>
                </c:pt>
                <c:pt idx="381">
                  <c:v>0.7357</c:v>
                </c:pt>
                <c:pt idx="382">
                  <c:v>0.7363</c:v>
                </c:pt>
                <c:pt idx="383">
                  <c:v>0.7366</c:v>
                </c:pt>
                <c:pt idx="384">
                  <c:v>0.7372</c:v>
                </c:pt>
                <c:pt idx="385">
                  <c:v>0.7378</c:v>
                </c:pt>
                <c:pt idx="386">
                  <c:v>0.7384</c:v>
                </c:pt>
                <c:pt idx="387">
                  <c:v>0.739</c:v>
                </c:pt>
                <c:pt idx="388">
                  <c:v>0.7396</c:v>
                </c:pt>
                <c:pt idx="389">
                  <c:v>0.7401</c:v>
                </c:pt>
                <c:pt idx="390">
                  <c:v>0.7407</c:v>
                </c:pt>
                <c:pt idx="391">
                  <c:v>0.7411</c:v>
                </c:pt>
                <c:pt idx="392">
                  <c:v>0.7417</c:v>
                </c:pt>
                <c:pt idx="393">
                  <c:v>0.7424</c:v>
                </c:pt>
                <c:pt idx="394">
                  <c:v>0.743</c:v>
                </c:pt>
                <c:pt idx="395">
                  <c:v>0.7436</c:v>
                </c:pt>
                <c:pt idx="396">
                  <c:v>0.744</c:v>
                </c:pt>
                <c:pt idx="397">
                  <c:v>0.7447</c:v>
                </c:pt>
                <c:pt idx="398">
                  <c:v>0.7453</c:v>
                </c:pt>
                <c:pt idx="399">
                  <c:v>0.7458</c:v>
                </c:pt>
                <c:pt idx="400">
                  <c:v>0.7464</c:v>
                </c:pt>
                <c:pt idx="401">
                  <c:v>0.747</c:v>
                </c:pt>
                <c:pt idx="402">
                  <c:v>0.7475</c:v>
                </c:pt>
                <c:pt idx="403">
                  <c:v>0.7478</c:v>
                </c:pt>
                <c:pt idx="404">
                  <c:v>0.7484</c:v>
                </c:pt>
                <c:pt idx="405">
                  <c:v>0.7489</c:v>
                </c:pt>
                <c:pt idx="406">
                  <c:v>0.7494</c:v>
                </c:pt>
                <c:pt idx="407">
                  <c:v>0.7501</c:v>
                </c:pt>
                <c:pt idx="408">
                  <c:v>0.7508</c:v>
                </c:pt>
                <c:pt idx="409">
                  <c:v>0.7512</c:v>
                </c:pt>
                <c:pt idx="410">
                  <c:v>0.7519</c:v>
                </c:pt>
                <c:pt idx="411">
                  <c:v>0.7526</c:v>
                </c:pt>
                <c:pt idx="412">
                  <c:v>0.7532</c:v>
                </c:pt>
                <c:pt idx="413">
                  <c:v>0.7538</c:v>
                </c:pt>
                <c:pt idx="414">
                  <c:v>0.7544</c:v>
                </c:pt>
                <c:pt idx="415">
                  <c:v>0.7548</c:v>
                </c:pt>
                <c:pt idx="416">
                  <c:v>0.7552</c:v>
                </c:pt>
                <c:pt idx="417">
                  <c:v>0.7558</c:v>
                </c:pt>
                <c:pt idx="418">
                  <c:v>0.7564</c:v>
                </c:pt>
                <c:pt idx="419">
                  <c:v>0.7571</c:v>
                </c:pt>
                <c:pt idx="420">
                  <c:v>0.7575</c:v>
                </c:pt>
                <c:pt idx="421">
                  <c:v>0.7579</c:v>
                </c:pt>
                <c:pt idx="422">
                  <c:v>0.7586</c:v>
                </c:pt>
                <c:pt idx="423">
                  <c:v>0.7592</c:v>
                </c:pt>
                <c:pt idx="424">
                  <c:v>0.7597</c:v>
                </c:pt>
                <c:pt idx="425">
                  <c:v>0.7602</c:v>
                </c:pt>
                <c:pt idx="426">
                  <c:v>0.7608</c:v>
                </c:pt>
                <c:pt idx="427">
                  <c:v>0.7616</c:v>
                </c:pt>
                <c:pt idx="428">
                  <c:v>0.7621</c:v>
                </c:pt>
                <c:pt idx="429">
                  <c:v>0.7627</c:v>
                </c:pt>
                <c:pt idx="430">
                  <c:v>0.7632</c:v>
                </c:pt>
                <c:pt idx="431">
                  <c:v>0.7637</c:v>
                </c:pt>
                <c:pt idx="432">
                  <c:v>0.7643</c:v>
                </c:pt>
                <c:pt idx="433">
                  <c:v>0.7647</c:v>
                </c:pt>
                <c:pt idx="434">
                  <c:v>0.7653</c:v>
                </c:pt>
                <c:pt idx="435">
                  <c:v>0.7659</c:v>
                </c:pt>
                <c:pt idx="436">
                  <c:v>0.7664</c:v>
                </c:pt>
                <c:pt idx="437">
                  <c:v>0.767</c:v>
                </c:pt>
                <c:pt idx="438">
                  <c:v>0.7677</c:v>
                </c:pt>
                <c:pt idx="439">
                  <c:v>0.7683</c:v>
                </c:pt>
                <c:pt idx="440">
                  <c:v>0.7687</c:v>
                </c:pt>
                <c:pt idx="441">
                  <c:v>0.7691</c:v>
                </c:pt>
                <c:pt idx="442">
                  <c:v>0.7695</c:v>
                </c:pt>
                <c:pt idx="443">
                  <c:v>0.7702</c:v>
                </c:pt>
                <c:pt idx="444">
                  <c:v>0.7706</c:v>
                </c:pt>
                <c:pt idx="445">
                  <c:v>0.7711</c:v>
                </c:pt>
                <c:pt idx="446">
                  <c:v>0.7716</c:v>
                </c:pt>
                <c:pt idx="447">
                  <c:v>0.7722</c:v>
                </c:pt>
                <c:pt idx="448">
                  <c:v>0.7727</c:v>
                </c:pt>
                <c:pt idx="449">
                  <c:v>0.7733</c:v>
                </c:pt>
                <c:pt idx="450">
                  <c:v>0.7739</c:v>
                </c:pt>
                <c:pt idx="451">
                  <c:v>0.7744</c:v>
                </c:pt>
                <c:pt idx="452">
                  <c:v>0.7751</c:v>
                </c:pt>
                <c:pt idx="453">
                  <c:v>0.7757</c:v>
                </c:pt>
                <c:pt idx="454">
                  <c:v>0.7762</c:v>
                </c:pt>
                <c:pt idx="455">
                  <c:v>0.7768</c:v>
                </c:pt>
                <c:pt idx="456">
                  <c:v>0.7772</c:v>
                </c:pt>
                <c:pt idx="457">
                  <c:v>0.778</c:v>
                </c:pt>
                <c:pt idx="458">
                  <c:v>0.7785</c:v>
                </c:pt>
                <c:pt idx="459">
                  <c:v>0.7791</c:v>
                </c:pt>
                <c:pt idx="460">
                  <c:v>0.7797</c:v>
                </c:pt>
                <c:pt idx="461">
                  <c:v>0.7802</c:v>
                </c:pt>
                <c:pt idx="462">
                  <c:v>0.7808</c:v>
                </c:pt>
                <c:pt idx="463">
                  <c:v>0.7813</c:v>
                </c:pt>
                <c:pt idx="464">
                  <c:v>0.782</c:v>
                </c:pt>
                <c:pt idx="465">
                  <c:v>0.7827</c:v>
                </c:pt>
                <c:pt idx="466">
                  <c:v>0.7833</c:v>
                </c:pt>
                <c:pt idx="467">
                  <c:v>0.7837</c:v>
                </c:pt>
                <c:pt idx="468">
                  <c:v>0.7841</c:v>
                </c:pt>
                <c:pt idx="469">
                  <c:v>0.7848</c:v>
                </c:pt>
                <c:pt idx="470">
                  <c:v>0.7853</c:v>
                </c:pt>
                <c:pt idx="471">
                  <c:v>0.786</c:v>
                </c:pt>
                <c:pt idx="472">
                  <c:v>0.7866</c:v>
                </c:pt>
                <c:pt idx="473">
                  <c:v>0.787</c:v>
                </c:pt>
                <c:pt idx="474">
                  <c:v>0.7875</c:v>
                </c:pt>
                <c:pt idx="475">
                  <c:v>0.7881</c:v>
                </c:pt>
                <c:pt idx="476">
                  <c:v>0.7885</c:v>
                </c:pt>
                <c:pt idx="477">
                  <c:v>0.789</c:v>
                </c:pt>
                <c:pt idx="478">
                  <c:v>0.7895</c:v>
                </c:pt>
                <c:pt idx="479">
                  <c:v>0.7902</c:v>
                </c:pt>
                <c:pt idx="480">
                  <c:v>0.7909</c:v>
                </c:pt>
                <c:pt idx="481">
                  <c:v>0.7914</c:v>
                </c:pt>
                <c:pt idx="482">
                  <c:v>0.7919</c:v>
                </c:pt>
                <c:pt idx="483">
                  <c:v>0.7928</c:v>
                </c:pt>
                <c:pt idx="484">
                  <c:v>0.7933</c:v>
                </c:pt>
                <c:pt idx="485">
                  <c:v>0.7939</c:v>
                </c:pt>
                <c:pt idx="486">
                  <c:v>0.7944</c:v>
                </c:pt>
                <c:pt idx="487">
                  <c:v>0.795</c:v>
                </c:pt>
                <c:pt idx="488">
                  <c:v>0.7954</c:v>
                </c:pt>
                <c:pt idx="489">
                  <c:v>0.796</c:v>
                </c:pt>
                <c:pt idx="490">
                  <c:v>0.7966</c:v>
                </c:pt>
                <c:pt idx="491">
                  <c:v>0.7971</c:v>
                </c:pt>
                <c:pt idx="492">
                  <c:v>0.7979</c:v>
                </c:pt>
                <c:pt idx="493">
                  <c:v>0.7985</c:v>
                </c:pt>
                <c:pt idx="494">
                  <c:v>0.799</c:v>
                </c:pt>
                <c:pt idx="495">
                  <c:v>0.7997</c:v>
                </c:pt>
                <c:pt idx="496">
                  <c:v>0.8004</c:v>
                </c:pt>
                <c:pt idx="497">
                  <c:v>0.801</c:v>
                </c:pt>
                <c:pt idx="498">
                  <c:v>0.8014</c:v>
                </c:pt>
                <c:pt idx="499">
                  <c:v>0.8019</c:v>
                </c:pt>
                <c:pt idx="500">
                  <c:v>0.8027</c:v>
                </c:pt>
                <c:pt idx="501">
                  <c:v>0.8034</c:v>
                </c:pt>
                <c:pt idx="502">
                  <c:v>0.8039</c:v>
                </c:pt>
                <c:pt idx="503">
                  <c:v>0.8044</c:v>
                </c:pt>
                <c:pt idx="504">
                  <c:v>0.8049</c:v>
                </c:pt>
                <c:pt idx="505">
                  <c:v>0.8056</c:v>
                </c:pt>
                <c:pt idx="506">
                  <c:v>0.8061</c:v>
                </c:pt>
                <c:pt idx="507">
                  <c:v>0.8067</c:v>
                </c:pt>
                <c:pt idx="508">
                  <c:v>0.8073</c:v>
                </c:pt>
                <c:pt idx="509">
                  <c:v>0.8079</c:v>
                </c:pt>
                <c:pt idx="510">
                  <c:v>0.8086</c:v>
                </c:pt>
                <c:pt idx="511">
                  <c:v>0.809</c:v>
                </c:pt>
                <c:pt idx="512">
                  <c:v>0.8096</c:v>
                </c:pt>
                <c:pt idx="513">
                  <c:v>0.8103</c:v>
                </c:pt>
                <c:pt idx="514">
                  <c:v>0.8108</c:v>
                </c:pt>
                <c:pt idx="515">
                  <c:v>0.8114</c:v>
                </c:pt>
                <c:pt idx="516">
                  <c:v>0.8122</c:v>
                </c:pt>
                <c:pt idx="517">
                  <c:v>0.8128</c:v>
                </c:pt>
                <c:pt idx="518">
                  <c:v>0.8133</c:v>
                </c:pt>
                <c:pt idx="519">
                  <c:v>0.8139</c:v>
                </c:pt>
                <c:pt idx="520">
                  <c:v>0.8145</c:v>
                </c:pt>
                <c:pt idx="521">
                  <c:v>0.8149</c:v>
                </c:pt>
                <c:pt idx="522">
                  <c:v>0.8154</c:v>
                </c:pt>
                <c:pt idx="523">
                  <c:v>0.8161</c:v>
                </c:pt>
                <c:pt idx="524">
                  <c:v>0.8167</c:v>
                </c:pt>
                <c:pt idx="525">
                  <c:v>0.8174</c:v>
                </c:pt>
                <c:pt idx="526">
                  <c:v>0.8179</c:v>
                </c:pt>
                <c:pt idx="527">
                  <c:v>0.8183</c:v>
                </c:pt>
                <c:pt idx="528">
                  <c:v>0.8189</c:v>
                </c:pt>
                <c:pt idx="529">
                  <c:v>0.8194</c:v>
                </c:pt>
                <c:pt idx="530">
                  <c:v>0.8198</c:v>
                </c:pt>
                <c:pt idx="531">
                  <c:v>0.8204</c:v>
                </c:pt>
                <c:pt idx="532">
                  <c:v>0.8211</c:v>
                </c:pt>
                <c:pt idx="533">
                  <c:v>0.8216</c:v>
                </c:pt>
                <c:pt idx="534">
                  <c:v>0.8223</c:v>
                </c:pt>
                <c:pt idx="535">
                  <c:v>0.8229</c:v>
                </c:pt>
                <c:pt idx="536">
                  <c:v>0.8237</c:v>
                </c:pt>
                <c:pt idx="537">
                  <c:v>0.8242</c:v>
                </c:pt>
                <c:pt idx="538">
                  <c:v>0.8247</c:v>
                </c:pt>
                <c:pt idx="539">
                  <c:v>0.8252</c:v>
                </c:pt>
                <c:pt idx="540">
                  <c:v>0.8256</c:v>
                </c:pt>
                <c:pt idx="541">
                  <c:v>0.8264</c:v>
                </c:pt>
                <c:pt idx="542">
                  <c:v>0.8268</c:v>
                </c:pt>
                <c:pt idx="543">
                  <c:v>0.8273</c:v>
                </c:pt>
                <c:pt idx="544">
                  <c:v>0.828</c:v>
                </c:pt>
                <c:pt idx="545">
                  <c:v>0.8286</c:v>
                </c:pt>
                <c:pt idx="546">
                  <c:v>0.8293</c:v>
                </c:pt>
                <c:pt idx="547">
                  <c:v>0.8299</c:v>
                </c:pt>
                <c:pt idx="548">
                  <c:v>0.8304</c:v>
                </c:pt>
                <c:pt idx="549">
                  <c:v>0.8308</c:v>
                </c:pt>
                <c:pt idx="550">
                  <c:v>0.8313</c:v>
                </c:pt>
                <c:pt idx="551">
                  <c:v>0.832</c:v>
                </c:pt>
                <c:pt idx="552">
                  <c:v>0.8325</c:v>
                </c:pt>
                <c:pt idx="553">
                  <c:v>0.8331</c:v>
                </c:pt>
                <c:pt idx="554">
                  <c:v>0.834</c:v>
                </c:pt>
                <c:pt idx="555">
                  <c:v>0.8346</c:v>
                </c:pt>
                <c:pt idx="556">
                  <c:v>0.8351</c:v>
                </c:pt>
                <c:pt idx="557">
                  <c:v>0.8357</c:v>
                </c:pt>
                <c:pt idx="558">
                  <c:v>0.8362</c:v>
                </c:pt>
                <c:pt idx="559">
                  <c:v>0.8369</c:v>
                </c:pt>
                <c:pt idx="560">
                  <c:v>0.8374</c:v>
                </c:pt>
                <c:pt idx="561">
                  <c:v>0.838</c:v>
                </c:pt>
                <c:pt idx="562">
                  <c:v>0.8386</c:v>
                </c:pt>
                <c:pt idx="563">
                  <c:v>0.8392</c:v>
                </c:pt>
                <c:pt idx="564">
                  <c:v>0.8397</c:v>
                </c:pt>
                <c:pt idx="565">
                  <c:v>0.8403</c:v>
                </c:pt>
                <c:pt idx="566">
                  <c:v>0.8409</c:v>
                </c:pt>
                <c:pt idx="567">
                  <c:v>0.8414</c:v>
                </c:pt>
                <c:pt idx="568">
                  <c:v>0.8421</c:v>
                </c:pt>
                <c:pt idx="569">
                  <c:v>0.8427</c:v>
                </c:pt>
                <c:pt idx="570">
                  <c:v>0.8435</c:v>
                </c:pt>
                <c:pt idx="571">
                  <c:v>0.844</c:v>
                </c:pt>
                <c:pt idx="572">
                  <c:v>0.8445</c:v>
                </c:pt>
                <c:pt idx="573">
                  <c:v>0.845</c:v>
                </c:pt>
                <c:pt idx="574">
                  <c:v>0.8455</c:v>
                </c:pt>
                <c:pt idx="575">
                  <c:v>0.8458</c:v>
                </c:pt>
                <c:pt idx="576">
                  <c:v>0.8462</c:v>
                </c:pt>
                <c:pt idx="577">
                  <c:v>0.8467</c:v>
                </c:pt>
                <c:pt idx="578">
                  <c:v>0.8474</c:v>
                </c:pt>
                <c:pt idx="579">
                  <c:v>0.8479</c:v>
                </c:pt>
                <c:pt idx="580">
                  <c:v>0.8485</c:v>
                </c:pt>
                <c:pt idx="581">
                  <c:v>0.8489</c:v>
                </c:pt>
                <c:pt idx="582">
                  <c:v>0.8495</c:v>
                </c:pt>
                <c:pt idx="583">
                  <c:v>0.85</c:v>
                </c:pt>
                <c:pt idx="584">
                  <c:v>0.8507</c:v>
                </c:pt>
                <c:pt idx="585">
                  <c:v>0.8512</c:v>
                </c:pt>
                <c:pt idx="586">
                  <c:v>0.8517</c:v>
                </c:pt>
                <c:pt idx="587">
                  <c:v>0.8522</c:v>
                </c:pt>
                <c:pt idx="588">
                  <c:v>0.8528</c:v>
                </c:pt>
                <c:pt idx="589">
                  <c:v>0.8533</c:v>
                </c:pt>
                <c:pt idx="590">
                  <c:v>0.8539</c:v>
                </c:pt>
                <c:pt idx="591">
                  <c:v>0.8543</c:v>
                </c:pt>
                <c:pt idx="592">
                  <c:v>0.8549</c:v>
                </c:pt>
                <c:pt idx="593">
                  <c:v>0.8556</c:v>
                </c:pt>
                <c:pt idx="594">
                  <c:v>0.8559</c:v>
                </c:pt>
                <c:pt idx="595">
                  <c:v>0.8563</c:v>
                </c:pt>
                <c:pt idx="596">
                  <c:v>0.857</c:v>
                </c:pt>
                <c:pt idx="597">
                  <c:v>0.8577</c:v>
                </c:pt>
                <c:pt idx="598">
                  <c:v>0.8583</c:v>
                </c:pt>
                <c:pt idx="599">
                  <c:v>0.8588</c:v>
                </c:pt>
                <c:pt idx="600">
                  <c:v>0.8593</c:v>
                </c:pt>
                <c:pt idx="601">
                  <c:v>0.86</c:v>
                </c:pt>
                <c:pt idx="602">
                  <c:v>0.8604</c:v>
                </c:pt>
                <c:pt idx="603">
                  <c:v>0.861</c:v>
                </c:pt>
                <c:pt idx="604">
                  <c:v>0.8617</c:v>
                </c:pt>
                <c:pt idx="605">
                  <c:v>0.862</c:v>
                </c:pt>
                <c:pt idx="606">
                  <c:v>0.8626</c:v>
                </c:pt>
                <c:pt idx="607">
                  <c:v>0.863</c:v>
                </c:pt>
                <c:pt idx="608">
                  <c:v>0.8636</c:v>
                </c:pt>
                <c:pt idx="609">
                  <c:v>0.8642</c:v>
                </c:pt>
                <c:pt idx="610">
                  <c:v>0.8646</c:v>
                </c:pt>
                <c:pt idx="611">
                  <c:v>0.8652</c:v>
                </c:pt>
                <c:pt idx="612">
                  <c:v>0.8656</c:v>
                </c:pt>
                <c:pt idx="613">
                  <c:v>0.8662</c:v>
                </c:pt>
                <c:pt idx="614">
                  <c:v>0.8668</c:v>
                </c:pt>
                <c:pt idx="615">
                  <c:v>0.8673</c:v>
                </c:pt>
                <c:pt idx="616">
                  <c:v>0.8677</c:v>
                </c:pt>
                <c:pt idx="617">
                  <c:v>0.8686</c:v>
                </c:pt>
                <c:pt idx="618">
                  <c:v>0.8694</c:v>
                </c:pt>
                <c:pt idx="619">
                  <c:v>0.8699</c:v>
                </c:pt>
                <c:pt idx="620">
                  <c:v>0.8708</c:v>
                </c:pt>
                <c:pt idx="621">
                  <c:v>0.8712</c:v>
                </c:pt>
                <c:pt idx="622">
                  <c:v>0.8719</c:v>
                </c:pt>
                <c:pt idx="623">
                  <c:v>0.8724</c:v>
                </c:pt>
                <c:pt idx="624">
                  <c:v>0.8728</c:v>
                </c:pt>
                <c:pt idx="625">
                  <c:v>0.8733</c:v>
                </c:pt>
                <c:pt idx="626">
                  <c:v>0.8739</c:v>
                </c:pt>
                <c:pt idx="627">
                  <c:v>0.8745</c:v>
                </c:pt>
                <c:pt idx="628">
                  <c:v>0.8751</c:v>
                </c:pt>
                <c:pt idx="629">
                  <c:v>0.8757</c:v>
                </c:pt>
                <c:pt idx="630">
                  <c:v>0.8763</c:v>
                </c:pt>
                <c:pt idx="631">
                  <c:v>0.8769</c:v>
                </c:pt>
                <c:pt idx="632">
                  <c:v>0.8773</c:v>
                </c:pt>
                <c:pt idx="633">
                  <c:v>0.8778</c:v>
                </c:pt>
                <c:pt idx="634">
                  <c:v>0.8781</c:v>
                </c:pt>
                <c:pt idx="635">
                  <c:v>0.8788</c:v>
                </c:pt>
                <c:pt idx="636">
                  <c:v>0.8792</c:v>
                </c:pt>
                <c:pt idx="637">
                  <c:v>0.8798</c:v>
                </c:pt>
                <c:pt idx="638">
                  <c:v>0.8804</c:v>
                </c:pt>
                <c:pt idx="639">
                  <c:v>0.8809</c:v>
                </c:pt>
                <c:pt idx="640">
                  <c:v>0.8814</c:v>
                </c:pt>
                <c:pt idx="641">
                  <c:v>0.8819</c:v>
                </c:pt>
                <c:pt idx="642">
                  <c:v>0.8823</c:v>
                </c:pt>
                <c:pt idx="643">
                  <c:v>0.8828</c:v>
                </c:pt>
                <c:pt idx="644">
                  <c:v>0.8835</c:v>
                </c:pt>
                <c:pt idx="645">
                  <c:v>0.884</c:v>
                </c:pt>
                <c:pt idx="646">
                  <c:v>0.8845</c:v>
                </c:pt>
                <c:pt idx="647">
                  <c:v>0.8851</c:v>
                </c:pt>
                <c:pt idx="648">
                  <c:v>0.8856</c:v>
                </c:pt>
                <c:pt idx="649">
                  <c:v>0.8863</c:v>
                </c:pt>
                <c:pt idx="650">
                  <c:v>0.8867</c:v>
                </c:pt>
                <c:pt idx="651">
                  <c:v>0.8872</c:v>
                </c:pt>
                <c:pt idx="652">
                  <c:v>0.8877</c:v>
                </c:pt>
                <c:pt idx="653">
                  <c:v>0.8882</c:v>
                </c:pt>
                <c:pt idx="654">
                  <c:v>0.8887</c:v>
                </c:pt>
                <c:pt idx="655">
                  <c:v>0.8892</c:v>
                </c:pt>
                <c:pt idx="656">
                  <c:v>0.8897</c:v>
                </c:pt>
                <c:pt idx="657">
                  <c:v>0.8901</c:v>
                </c:pt>
                <c:pt idx="658">
                  <c:v>0.8906</c:v>
                </c:pt>
                <c:pt idx="659">
                  <c:v>0.8912</c:v>
                </c:pt>
                <c:pt idx="660">
                  <c:v>0.8916</c:v>
                </c:pt>
                <c:pt idx="661">
                  <c:v>0.8922</c:v>
                </c:pt>
                <c:pt idx="662">
                  <c:v>0.8927</c:v>
                </c:pt>
                <c:pt idx="663">
                  <c:v>0.8932</c:v>
                </c:pt>
                <c:pt idx="664">
                  <c:v>0.8937</c:v>
                </c:pt>
                <c:pt idx="665">
                  <c:v>0.894</c:v>
                </c:pt>
                <c:pt idx="666">
                  <c:v>0.8943</c:v>
                </c:pt>
                <c:pt idx="667">
                  <c:v>0.8949</c:v>
                </c:pt>
                <c:pt idx="668">
                  <c:v>0.8952</c:v>
                </c:pt>
                <c:pt idx="669">
                  <c:v>0.8957</c:v>
                </c:pt>
                <c:pt idx="670">
                  <c:v>0.8963</c:v>
                </c:pt>
                <c:pt idx="671">
                  <c:v>0.8969</c:v>
                </c:pt>
                <c:pt idx="672">
                  <c:v>0.8974</c:v>
                </c:pt>
                <c:pt idx="673">
                  <c:v>0.8978</c:v>
                </c:pt>
                <c:pt idx="674">
                  <c:v>0.8985</c:v>
                </c:pt>
                <c:pt idx="675">
                  <c:v>0.8989</c:v>
                </c:pt>
                <c:pt idx="676">
                  <c:v>0.8993</c:v>
                </c:pt>
                <c:pt idx="677">
                  <c:v>0.8999</c:v>
                </c:pt>
                <c:pt idx="678">
                  <c:v>0.9003</c:v>
                </c:pt>
                <c:pt idx="679">
                  <c:v>0.9008</c:v>
                </c:pt>
                <c:pt idx="680">
                  <c:v>0.9013</c:v>
                </c:pt>
                <c:pt idx="681">
                  <c:v>0.9019</c:v>
                </c:pt>
                <c:pt idx="682">
                  <c:v>0.9025</c:v>
                </c:pt>
                <c:pt idx="683">
                  <c:v>0.903</c:v>
                </c:pt>
                <c:pt idx="684">
                  <c:v>0.9034</c:v>
                </c:pt>
                <c:pt idx="685">
                  <c:v>0.9039</c:v>
                </c:pt>
                <c:pt idx="686">
                  <c:v>0.9043</c:v>
                </c:pt>
                <c:pt idx="687">
                  <c:v>0.9048</c:v>
                </c:pt>
                <c:pt idx="688">
                  <c:v>0.9053</c:v>
                </c:pt>
                <c:pt idx="689">
                  <c:v>0.9058</c:v>
                </c:pt>
                <c:pt idx="690">
                  <c:v>0.9062</c:v>
                </c:pt>
                <c:pt idx="691">
                  <c:v>0.9068</c:v>
                </c:pt>
                <c:pt idx="692">
                  <c:v>0.9072</c:v>
                </c:pt>
                <c:pt idx="693">
                  <c:v>0.9079</c:v>
                </c:pt>
                <c:pt idx="694">
                  <c:v>0.9083</c:v>
                </c:pt>
                <c:pt idx="695">
                  <c:v>0.9088</c:v>
                </c:pt>
                <c:pt idx="696">
                  <c:v>0.9095</c:v>
                </c:pt>
                <c:pt idx="697">
                  <c:v>0.9098</c:v>
                </c:pt>
                <c:pt idx="698">
                  <c:v>0.9103</c:v>
                </c:pt>
                <c:pt idx="699">
                  <c:v>0.9108</c:v>
                </c:pt>
                <c:pt idx="700">
                  <c:v>0.9113</c:v>
                </c:pt>
                <c:pt idx="701">
                  <c:v>0.9118</c:v>
                </c:pt>
                <c:pt idx="702">
                  <c:v>0.9124</c:v>
                </c:pt>
                <c:pt idx="703">
                  <c:v>0.9129</c:v>
                </c:pt>
                <c:pt idx="704">
                  <c:v>0.9134</c:v>
                </c:pt>
                <c:pt idx="705">
                  <c:v>0.9138</c:v>
                </c:pt>
                <c:pt idx="706">
                  <c:v>0.9142</c:v>
                </c:pt>
                <c:pt idx="707">
                  <c:v>0.9147</c:v>
                </c:pt>
                <c:pt idx="708">
                  <c:v>0.9152</c:v>
                </c:pt>
                <c:pt idx="709">
                  <c:v>0.9157</c:v>
                </c:pt>
                <c:pt idx="710">
                  <c:v>0.916</c:v>
                </c:pt>
                <c:pt idx="711">
                  <c:v>0.9165</c:v>
                </c:pt>
                <c:pt idx="712">
                  <c:v>0.9169</c:v>
                </c:pt>
                <c:pt idx="713">
                  <c:v>0.9174</c:v>
                </c:pt>
                <c:pt idx="714">
                  <c:v>0.9176</c:v>
                </c:pt>
                <c:pt idx="715">
                  <c:v>0.918</c:v>
                </c:pt>
                <c:pt idx="716">
                  <c:v>0.9185</c:v>
                </c:pt>
                <c:pt idx="717">
                  <c:v>0.9191</c:v>
                </c:pt>
                <c:pt idx="718">
                  <c:v>0.9195</c:v>
                </c:pt>
                <c:pt idx="719">
                  <c:v>0.9199</c:v>
                </c:pt>
                <c:pt idx="720">
                  <c:v>0.9202</c:v>
                </c:pt>
                <c:pt idx="721">
                  <c:v>0.9207</c:v>
                </c:pt>
                <c:pt idx="722">
                  <c:v>0.9212</c:v>
                </c:pt>
                <c:pt idx="723">
                  <c:v>0.9216</c:v>
                </c:pt>
                <c:pt idx="724">
                  <c:v>0.9221</c:v>
                </c:pt>
                <c:pt idx="725">
                  <c:v>0.9224</c:v>
                </c:pt>
                <c:pt idx="726">
                  <c:v>0.9228</c:v>
                </c:pt>
                <c:pt idx="727">
                  <c:v>0.9233</c:v>
                </c:pt>
                <c:pt idx="728">
                  <c:v>0.9236</c:v>
                </c:pt>
                <c:pt idx="729">
                  <c:v>0.9241</c:v>
                </c:pt>
                <c:pt idx="730">
                  <c:v>0.9244</c:v>
                </c:pt>
                <c:pt idx="731">
                  <c:v>0.925</c:v>
                </c:pt>
                <c:pt idx="732">
                  <c:v>0.9253</c:v>
                </c:pt>
                <c:pt idx="733">
                  <c:v>0.9256</c:v>
                </c:pt>
                <c:pt idx="734">
                  <c:v>0.926</c:v>
                </c:pt>
                <c:pt idx="735">
                  <c:v>0.9266</c:v>
                </c:pt>
                <c:pt idx="736">
                  <c:v>0.9268</c:v>
                </c:pt>
                <c:pt idx="737">
                  <c:v>0.9273</c:v>
                </c:pt>
                <c:pt idx="738">
                  <c:v>0.9278</c:v>
                </c:pt>
                <c:pt idx="739">
                  <c:v>0.9282</c:v>
                </c:pt>
                <c:pt idx="740">
                  <c:v>0.9287</c:v>
                </c:pt>
                <c:pt idx="741">
                  <c:v>0.9291</c:v>
                </c:pt>
                <c:pt idx="742">
                  <c:v>0.9295</c:v>
                </c:pt>
                <c:pt idx="743">
                  <c:v>0.9298</c:v>
                </c:pt>
                <c:pt idx="744">
                  <c:v>0.9301</c:v>
                </c:pt>
                <c:pt idx="745">
                  <c:v>0.9306</c:v>
                </c:pt>
                <c:pt idx="746">
                  <c:v>0.931</c:v>
                </c:pt>
                <c:pt idx="747">
                  <c:v>0.9316</c:v>
                </c:pt>
                <c:pt idx="748">
                  <c:v>0.9321</c:v>
                </c:pt>
                <c:pt idx="749">
                  <c:v>0.9324</c:v>
                </c:pt>
                <c:pt idx="750">
                  <c:v>0.9328</c:v>
                </c:pt>
                <c:pt idx="751">
                  <c:v>0.9331</c:v>
                </c:pt>
                <c:pt idx="752">
                  <c:v>0.9335</c:v>
                </c:pt>
                <c:pt idx="753">
                  <c:v>0.934</c:v>
                </c:pt>
                <c:pt idx="754">
                  <c:v>0.9344</c:v>
                </c:pt>
                <c:pt idx="755">
                  <c:v>0.9346</c:v>
                </c:pt>
                <c:pt idx="756">
                  <c:v>0.9351</c:v>
                </c:pt>
                <c:pt idx="757">
                  <c:v>0.9355</c:v>
                </c:pt>
                <c:pt idx="758">
                  <c:v>0.9361</c:v>
                </c:pt>
                <c:pt idx="759">
                  <c:v>0.9365</c:v>
                </c:pt>
                <c:pt idx="760">
                  <c:v>0.937</c:v>
                </c:pt>
                <c:pt idx="761">
                  <c:v>0.9373</c:v>
                </c:pt>
                <c:pt idx="762">
                  <c:v>0.9376</c:v>
                </c:pt>
                <c:pt idx="763">
                  <c:v>0.938</c:v>
                </c:pt>
                <c:pt idx="764">
                  <c:v>0.9384</c:v>
                </c:pt>
                <c:pt idx="765">
                  <c:v>0.9387</c:v>
                </c:pt>
                <c:pt idx="766">
                  <c:v>0.9391</c:v>
                </c:pt>
                <c:pt idx="767">
                  <c:v>0.9393</c:v>
                </c:pt>
                <c:pt idx="768">
                  <c:v>0.9398</c:v>
                </c:pt>
                <c:pt idx="769">
                  <c:v>0.9401</c:v>
                </c:pt>
                <c:pt idx="770">
                  <c:v>0.9406</c:v>
                </c:pt>
                <c:pt idx="771">
                  <c:v>0.941</c:v>
                </c:pt>
                <c:pt idx="772">
                  <c:v>0.9414</c:v>
                </c:pt>
                <c:pt idx="773">
                  <c:v>0.9417</c:v>
                </c:pt>
                <c:pt idx="774">
                  <c:v>0.942</c:v>
                </c:pt>
                <c:pt idx="775">
                  <c:v>0.9424</c:v>
                </c:pt>
                <c:pt idx="776">
                  <c:v>0.9427</c:v>
                </c:pt>
                <c:pt idx="777">
                  <c:v>0.9431</c:v>
                </c:pt>
                <c:pt idx="778">
                  <c:v>0.9435</c:v>
                </c:pt>
                <c:pt idx="779">
                  <c:v>0.944</c:v>
                </c:pt>
                <c:pt idx="780">
                  <c:v>0.9444</c:v>
                </c:pt>
                <c:pt idx="781">
                  <c:v>0.9446</c:v>
                </c:pt>
                <c:pt idx="782">
                  <c:v>0.9449</c:v>
                </c:pt>
                <c:pt idx="783">
                  <c:v>0.9454</c:v>
                </c:pt>
                <c:pt idx="784">
                  <c:v>0.9457</c:v>
                </c:pt>
                <c:pt idx="785">
                  <c:v>0.9461</c:v>
                </c:pt>
                <c:pt idx="786">
                  <c:v>0.9464</c:v>
                </c:pt>
                <c:pt idx="787">
                  <c:v>0.9469</c:v>
                </c:pt>
                <c:pt idx="788">
                  <c:v>0.9472</c:v>
                </c:pt>
                <c:pt idx="789">
                  <c:v>0.9477</c:v>
                </c:pt>
                <c:pt idx="790">
                  <c:v>0.948</c:v>
                </c:pt>
                <c:pt idx="791">
                  <c:v>0.9484</c:v>
                </c:pt>
                <c:pt idx="792">
                  <c:v>0.9486</c:v>
                </c:pt>
                <c:pt idx="793">
                  <c:v>0.9492</c:v>
                </c:pt>
                <c:pt idx="794">
                  <c:v>0.9495</c:v>
                </c:pt>
                <c:pt idx="795">
                  <c:v>0.9497</c:v>
                </c:pt>
                <c:pt idx="796">
                  <c:v>0.95</c:v>
                </c:pt>
                <c:pt idx="797">
                  <c:v>0.9503</c:v>
                </c:pt>
                <c:pt idx="798">
                  <c:v>0.9507</c:v>
                </c:pt>
                <c:pt idx="799">
                  <c:v>0.9511</c:v>
                </c:pt>
                <c:pt idx="800">
                  <c:v>0.9515</c:v>
                </c:pt>
                <c:pt idx="801">
                  <c:v>0.9517</c:v>
                </c:pt>
                <c:pt idx="802">
                  <c:v>0.9521</c:v>
                </c:pt>
                <c:pt idx="803">
                  <c:v>0.9524</c:v>
                </c:pt>
                <c:pt idx="804">
                  <c:v>0.9527</c:v>
                </c:pt>
                <c:pt idx="805">
                  <c:v>0.9531</c:v>
                </c:pt>
                <c:pt idx="806">
                  <c:v>0.9535</c:v>
                </c:pt>
                <c:pt idx="807">
                  <c:v>0.9538</c:v>
                </c:pt>
                <c:pt idx="808">
                  <c:v>0.954</c:v>
                </c:pt>
                <c:pt idx="809">
                  <c:v>0.9542</c:v>
                </c:pt>
                <c:pt idx="810">
                  <c:v>0.9545</c:v>
                </c:pt>
                <c:pt idx="811">
                  <c:v>0.9549</c:v>
                </c:pt>
                <c:pt idx="812">
                  <c:v>0.9551</c:v>
                </c:pt>
                <c:pt idx="813">
                  <c:v>0.9555</c:v>
                </c:pt>
                <c:pt idx="814">
                  <c:v>0.9558</c:v>
                </c:pt>
                <c:pt idx="815">
                  <c:v>0.9563</c:v>
                </c:pt>
                <c:pt idx="816">
                  <c:v>0.9565</c:v>
                </c:pt>
                <c:pt idx="817">
                  <c:v>0.9568</c:v>
                </c:pt>
                <c:pt idx="818">
                  <c:v>0.9571</c:v>
                </c:pt>
                <c:pt idx="819">
                  <c:v>0.9575</c:v>
                </c:pt>
                <c:pt idx="820">
                  <c:v>0.9577</c:v>
                </c:pt>
                <c:pt idx="821">
                  <c:v>0.958</c:v>
                </c:pt>
                <c:pt idx="822">
                  <c:v>0.9584</c:v>
                </c:pt>
                <c:pt idx="823">
                  <c:v>0.9588</c:v>
                </c:pt>
                <c:pt idx="824">
                  <c:v>0.9591</c:v>
                </c:pt>
                <c:pt idx="825">
                  <c:v>0.9592</c:v>
                </c:pt>
                <c:pt idx="826">
                  <c:v>0.9596</c:v>
                </c:pt>
                <c:pt idx="827">
                  <c:v>0.9598</c:v>
                </c:pt>
                <c:pt idx="828">
                  <c:v>0.9602</c:v>
                </c:pt>
                <c:pt idx="829">
                  <c:v>0.9604</c:v>
                </c:pt>
                <c:pt idx="830">
                  <c:v>0.9607</c:v>
                </c:pt>
                <c:pt idx="831">
                  <c:v>0.961</c:v>
                </c:pt>
                <c:pt idx="832">
                  <c:v>0.9612</c:v>
                </c:pt>
                <c:pt idx="833">
                  <c:v>0.9613</c:v>
                </c:pt>
                <c:pt idx="834">
                  <c:v>0.9616</c:v>
                </c:pt>
                <c:pt idx="835">
                  <c:v>0.9618</c:v>
                </c:pt>
                <c:pt idx="836">
                  <c:v>0.962</c:v>
                </c:pt>
                <c:pt idx="837">
                  <c:v>0.9624</c:v>
                </c:pt>
                <c:pt idx="838">
                  <c:v>0.9627</c:v>
                </c:pt>
                <c:pt idx="839">
                  <c:v>0.9628</c:v>
                </c:pt>
                <c:pt idx="840">
                  <c:v>0.963</c:v>
                </c:pt>
                <c:pt idx="841">
                  <c:v>0.9633</c:v>
                </c:pt>
                <c:pt idx="842">
                  <c:v>0.9635</c:v>
                </c:pt>
                <c:pt idx="843">
                  <c:v>0.9638</c:v>
                </c:pt>
                <c:pt idx="844">
                  <c:v>0.9642</c:v>
                </c:pt>
                <c:pt idx="845">
                  <c:v>0.9645</c:v>
                </c:pt>
                <c:pt idx="846">
                  <c:v>0.9648</c:v>
                </c:pt>
                <c:pt idx="847">
                  <c:v>0.965</c:v>
                </c:pt>
                <c:pt idx="848">
                  <c:v>0.9652</c:v>
                </c:pt>
                <c:pt idx="849">
                  <c:v>0.9655</c:v>
                </c:pt>
                <c:pt idx="850">
                  <c:v>0.9657</c:v>
                </c:pt>
                <c:pt idx="851">
                  <c:v>0.9659</c:v>
                </c:pt>
                <c:pt idx="852">
                  <c:v>0.9662</c:v>
                </c:pt>
                <c:pt idx="853">
                  <c:v>0.9664</c:v>
                </c:pt>
                <c:pt idx="854">
                  <c:v>0.9666</c:v>
                </c:pt>
                <c:pt idx="855">
                  <c:v>0.967</c:v>
                </c:pt>
                <c:pt idx="856">
                  <c:v>0.9671</c:v>
                </c:pt>
                <c:pt idx="857">
                  <c:v>0.9674</c:v>
                </c:pt>
                <c:pt idx="858">
                  <c:v>0.9675</c:v>
                </c:pt>
                <c:pt idx="859">
                  <c:v>0.9677</c:v>
                </c:pt>
                <c:pt idx="860">
                  <c:v>0.9678</c:v>
                </c:pt>
                <c:pt idx="861">
                  <c:v>0.968</c:v>
                </c:pt>
                <c:pt idx="862">
                  <c:v>0.9682</c:v>
                </c:pt>
                <c:pt idx="863">
                  <c:v>0.9684</c:v>
                </c:pt>
                <c:pt idx="864">
                  <c:v>0.9686</c:v>
                </c:pt>
                <c:pt idx="865">
                  <c:v>0.9689</c:v>
                </c:pt>
                <c:pt idx="866">
                  <c:v>0.9692</c:v>
                </c:pt>
                <c:pt idx="867">
                  <c:v>0.9695</c:v>
                </c:pt>
                <c:pt idx="868">
                  <c:v>0.9699</c:v>
                </c:pt>
                <c:pt idx="869">
                  <c:v>0.9701</c:v>
                </c:pt>
                <c:pt idx="870">
                  <c:v>0.9703</c:v>
                </c:pt>
                <c:pt idx="871">
                  <c:v>0.9705</c:v>
                </c:pt>
                <c:pt idx="872">
                  <c:v>0.9707</c:v>
                </c:pt>
                <c:pt idx="873">
                  <c:v>0.9709</c:v>
                </c:pt>
                <c:pt idx="874">
                  <c:v>0.9711</c:v>
                </c:pt>
                <c:pt idx="875">
                  <c:v>0.9713</c:v>
                </c:pt>
                <c:pt idx="876">
                  <c:v>0.9715</c:v>
                </c:pt>
                <c:pt idx="877">
                  <c:v>0.9717</c:v>
                </c:pt>
                <c:pt idx="878">
                  <c:v>0.9719</c:v>
                </c:pt>
                <c:pt idx="879">
                  <c:v>0.9721</c:v>
                </c:pt>
                <c:pt idx="880">
                  <c:v>0.9723</c:v>
                </c:pt>
                <c:pt idx="881">
                  <c:v>0.9724</c:v>
                </c:pt>
                <c:pt idx="882">
                  <c:v>0.9725</c:v>
                </c:pt>
                <c:pt idx="883">
                  <c:v>0.9728</c:v>
                </c:pt>
                <c:pt idx="884">
                  <c:v>0.9731</c:v>
                </c:pt>
                <c:pt idx="885">
                  <c:v>0.9733</c:v>
                </c:pt>
                <c:pt idx="886">
                  <c:v>0.9734</c:v>
                </c:pt>
                <c:pt idx="887">
                  <c:v>0.9735</c:v>
                </c:pt>
                <c:pt idx="888">
                  <c:v>0.9738</c:v>
                </c:pt>
                <c:pt idx="889">
                  <c:v>0.9739</c:v>
                </c:pt>
                <c:pt idx="890">
                  <c:v>0.9741</c:v>
                </c:pt>
                <c:pt idx="891">
                  <c:v>0.9742</c:v>
                </c:pt>
                <c:pt idx="892">
                  <c:v>0.9744</c:v>
                </c:pt>
                <c:pt idx="893">
                  <c:v>0.9747</c:v>
                </c:pt>
                <c:pt idx="894">
                  <c:v>0.9749</c:v>
                </c:pt>
                <c:pt idx="895">
                  <c:v>0.975</c:v>
                </c:pt>
                <c:pt idx="896">
                  <c:v>0.9752</c:v>
                </c:pt>
                <c:pt idx="897">
                  <c:v>0.9754</c:v>
                </c:pt>
                <c:pt idx="898">
                  <c:v>0.9756</c:v>
                </c:pt>
                <c:pt idx="899">
                  <c:v>0.9758</c:v>
                </c:pt>
                <c:pt idx="900">
                  <c:v>0.9758</c:v>
                </c:pt>
                <c:pt idx="901">
                  <c:v>0.976</c:v>
                </c:pt>
                <c:pt idx="902">
                  <c:v>0.9762</c:v>
                </c:pt>
                <c:pt idx="903">
                  <c:v>0.9765</c:v>
                </c:pt>
                <c:pt idx="904">
                  <c:v>0.9767</c:v>
                </c:pt>
                <c:pt idx="905">
                  <c:v>0.9768</c:v>
                </c:pt>
                <c:pt idx="906">
                  <c:v>0.977</c:v>
                </c:pt>
                <c:pt idx="907">
                  <c:v>0.9772</c:v>
                </c:pt>
                <c:pt idx="908">
                  <c:v>0.9775</c:v>
                </c:pt>
                <c:pt idx="909">
                  <c:v>0.9778</c:v>
                </c:pt>
                <c:pt idx="910">
                  <c:v>0.9779</c:v>
                </c:pt>
                <c:pt idx="911">
                  <c:v>0.9781</c:v>
                </c:pt>
                <c:pt idx="912">
                  <c:v>0.9782</c:v>
                </c:pt>
                <c:pt idx="913">
                  <c:v>0.9783</c:v>
                </c:pt>
                <c:pt idx="914">
                  <c:v>0.9785</c:v>
                </c:pt>
                <c:pt idx="915">
                  <c:v>0.9788</c:v>
                </c:pt>
                <c:pt idx="916">
                  <c:v>0.9789</c:v>
                </c:pt>
                <c:pt idx="917">
                  <c:v>0.9791</c:v>
                </c:pt>
                <c:pt idx="918">
                  <c:v>0.9793</c:v>
                </c:pt>
                <c:pt idx="919">
                  <c:v>0.9795</c:v>
                </c:pt>
                <c:pt idx="920">
                  <c:v>0.9797</c:v>
                </c:pt>
                <c:pt idx="921">
                  <c:v>0.9799</c:v>
                </c:pt>
                <c:pt idx="922">
                  <c:v>0.9801</c:v>
                </c:pt>
                <c:pt idx="923">
                  <c:v>0.9802</c:v>
                </c:pt>
                <c:pt idx="924">
                  <c:v>0.9804</c:v>
                </c:pt>
                <c:pt idx="925">
                  <c:v>0.9805</c:v>
                </c:pt>
                <c:pt idx="926">
                  <c:v>0.9807</c:v>
                </c:pt>
                <c:pt idx="927">
                  <c:v>0.9809</c:v>
                </c:pt>
                <c:pt idx="928">
                  <c:v>0.9811</c:v>
                </c:pt>
                <c:pt idx="929">
                  <c:v>0.9812</c:v>
                </c:pt>
                <c:pt idx="930">
                  <c:v>0.9814</c:v>
                </c:pt>
                <c:pt idx="931">
                  <c:v>0.9815</c:v>
                </c:pt>
                <c:pt idx="932">
                  <c:v>0.9816</c:v>
                </c:pt>
                <c:pt idx="933">
                  <c:v>0.9817</c:v>
                </c:pt>
                <c:pt idx="934">
                  <c:v>0.9819</c:v>
                </c:pt>
                <c:pt idx="935">
                  <c:v>0.982</c:v>
                </c:pt>
                <c:pt idx="936">
                  <c:v>0.9822</c:v>
                </c:pt>
                <c:pt idx="937">
                  <c:v>0.9823</c:v>
                </c:pt>
                <c:pt idx="938">
                  <c:v>0.9824</c:v>
                </c:pt>
                <c:pt idx="939">
                  <c:v>0.9825</c:v>
                </c:pt>
                <c:pt idx="940">
                  <c:v>0.9826</c:v>
                </c:pt>
                <c:pt idx="941">
                  <c:v>0.9827</c:v>
                </c:pt>
                <c:pt idx="942">
                  <c:v>0.9828</c:v>
                </c:pt>
                <c:pt idx="943">
                  <c:v>0.9829</c:v>
                </c:pt>
                <c:pt idx="944">
                  <c:v>0.9831</c:v>
                </c:pt>
                <c:pt idx="945">
                  <c:v>0.9833</c:v>
                </c:pt>
                <c:pt idx="946">
                  <c:v>0.9834</c:v>
                </c:pt>
                <c:pt idx="947">
                  <c:v>0.9835</c:v>
                </c:pt>
                <c:pt idx="948">
                  <c:v>0.9836</c:v>
                </c:pt>
                <c:pt idx="949">
                  <c:v>0.9837</c:v>
                </c:pt>
                <c:pt idx="950">
                  <c:v>0.984</c:v>
                </c:pt>
                <c:pt idx="951">
                  <c:v>0.9841</c:v>
                </c:pt>
                <c:pt idx="952">
                  <c:v>0.9843</c:v>
                </c:pt>
                <c:pt idx="953">
                  <c:v>0.9845</c:v>
                </c:pt>
                <c:pt idx="954">
                  <c:v>0.9845</c:v>
                </c:pt>
                <c:pt idx="955">
                  <c:v>0.9847</c:v>
                </c:pt>
                <c:pt idx="956">
                  <c:v>0.9849</c:v>
                </c:pt>
                <c:pt idx="957">
                  <c:v>0.985</c:v>
                </c:pt>
                <c:pt idx="958">
                  <c:v>0.9852</c:v>
                </c:pt>
                <c:pt idx="959">
                  <c:v>0.9853</c:v>
                </c:pt>
                <c:pt idx="960">
                  <c:v>0.9854</c:v>
                </c:pt>
                <c:pt idx="961">
                  <c:v>0.9855</c:v>
                </c:pt>
                <c:pt idx="962">
                  <c:v>0.9856</c:v>
                </c:pt>
                <c:pt idx="963">
                  <c:v>0.9858</c:v>
                </c:pt>
                <c:pt idx="964">
                  <c:v>0.986</c:v>
                </c:pt>
                <c:pt idx="965">
                  <c:v>0.9861</c:v>
                </c:pt>
                <c:pt idx="966">
                  <c:v>0.9862</c:v>
                </c:pt>
                <c:pt idx="967">
                  <c:v>0.9864</c:v>
                </c:pt>
                <c:pt idx="968">
                  <c:v>0.9864</c:v>
                </c:pt>
                <c:pt idx="969">
                  <c:v>0.9865</c:v>
                </c:pt>
                <c:pt idx="970">
                  <c:v>0.9867</c:v>
                </c:pt>
                <c:pt idx="971">
                  <c:v>0.9869</c:v>
                </c:pt>
                <c:pt idx="972">
                  <c:v>0.987</c:v>
                </c:pt>
                <c:pt idx="973">
                  <c:v>0.9871</c:v>
                </c:pt>
                <c:pt idx="974">
                  <c:v>0.9873</c:v>
                </c:pt>
                <c:pt idx="975">
                  <c:v>0.9874</c:v>
                </c:pt>
                <c:pt idx="976">
                  <c:v>0.9875</c:v>
                </c:pt>
                <c:pt idx="977">
                  <c:v>0.9876</c:v>
                </c:pt>
                <c:pt idx="978">
                  <c:v>0.9877</c:v>
                </c:pt>
                <c:pt idx="979">
                  <c:v>0.9879</c:v>
                </c:pt>
                <c:pt idx="980">
                  <c:v>0.988</c:v>
                </c:pt>
                <c:pt idx="981">
                  <c:v>0.9881</c:v>
                </c:pt>
                <c:pt idx="982">
                  <c:v>0.9883</c:v>
                </c:pt>
                <c:pt idx="983">
                  <c:v>0.9884</c:v>
                </c:pt>
                <c:pt idx="984">
                  <c:v>0.9886</c:v>
                </c:pt>
                <c:pt idx="985">
                  <c:v>0.9888</c:v>
                </c:pt>
                <c:pt idx="986">
                  <c:v>0.9889</c:v>
                </c:pt>
                <c:pt idx="987">
                  <c:v>0.989</c:v>
                </c:pt>
                <c:pt idx="988">
                  <c:v>0.9891</c:v>
                </c:pt>
                <c:pt idx="989">
                  <c:v>0.9893</c:v>
                </c:pt>
                <c:pt idx="990">
                  <c:v>0.9894</c:v>
                </c:pt>
                <c:pt idx="991">
                  <c:v>0.9895</c:v>
                </c:pt>
                <c:pt idx="992">
                  <c:v>0.9897</c:v>
                </c:pt>
                <c:pt idx="993">
                  <c:v>0.9898</c:v>
                </c:pt>
                <c:pt idx="994">
                  <c:v>0.9899</c:v>
                </c:pt>
                <c:pt idx="995">
                  <c:v>0.99</c:v>
                </c:pt>
                <c:pt idx="996">
                  <c:v>0.9902</c:v>
                </c:pt>
                <c:pt idx="997">
                  <c:v>0.9903</c:v>
                </c:pt>
                <c:pt idx="998">
                  <c:v>0.9903</c:v>
                </c:pt>
                <c:pt idx="999">
                  <c:v>0.9904</c:v>
                </c:pt>
                <c:pt idx="1000">
                  <c:v>0.9905</c:v>
                </c:pt>
                <c:pt idx="1001">
                  <c:v>0.9906</c:v>
                </c:pt>
                <c:pt idx="1002">
                  <c:v>0.9908</c:v>
                </c:pt>
                <c:pt idx="1003">
                  <c:v>0.9909</c:v>
                </c:pt>
                <c:pt idx="1004">
                  <c:v>0.9911</c:v>
                </c:pt>
                <c:pt idx="1005">
                  <c:v>0.9911</c:v>
                </c:pt>
                <c:pt idx="1006">
                  <c:v>0.9912</c:v>
                </c:pt>
                <c:pt idx="1007">
                  <c:v>0.9913</c:v>
                </c:pt>
                <c:pt idx="1008">
                  <c:v>0.9914</c:v>
                </c:pt>
                <c:pt idx="1009">
                  <c:v>0.9914</c:v>
                </c:pt>
                <c:pt idx="1010">
                  <c:v>0.9915</c:v>
                </c:pt>
                <c:pt idx="1011">
                  <c:v>0.9916</c:v>
                </c:pt>
                <c:pt idx="1012">
                  <c:v>0.9917</c:v>
                </c:pt>
                <c:pt idx="1013">
                  <c:v>0.9917</c:v>
                </c:pt>
                <c:pt idx="1014">
                  <c:v>0.9918</c:v>
                </c:pt>
                <c:pt idx="1015">
                  <c:v>0.9918</c:v>
                </c:pt>
                <c:pt idx="1016">
                  <c:v>0.992</c:v>
                </c:pt>
                <c:pt idx="1017">
                  <c:v>0.9921</c:v>
                </c:pt>
                <c:pt idx="1018">
                  <c:v>0.9923</c:v>
                </c:pt>
                <c:pt idx="1019">
                  <c:v>0.9924</c:v>
                </c:pt>
                <c:pt idx="1020">
                  <c:v>0.9925</c:v>
                </c:pt>
                <c:pt idx="1021">
                  <c:v>0.9925</c:v>
                </c:pt>
                <c:pt idx="1022">
                  <c:v>0.9925</c:v>
                </c:pt>
                <c:pt idx="1023">
                  <c:v>0.9926</c:v>
                </c:pt>
                <c:pt idx="1024">
                  <c:v>0.9927</c:v>
                </c:pt>
                <c:pt idx="1025">
                  <c:v>0.9928</c:v>
                </c:pt>
                <c:pt idx="1026">
                  <c:v>0.9928</c:v>
                </c:pt>
                <c:pt idx="1027">
                  <c:v>0.9928</c:v>
                </c:pt>
                <c:pt idx="1028">
                  <c:v>0.9929</c:v>
                </c:pt>
                <c:pt idx="1029">
                  <c:v>0.9929</c:v>
                </c:pt>
                <c:pt idx="1030">
                  <c:v>0.9929</c:v>
                </c:pt>
                <c:pt idx="1031">
                  <c:v>0.993</c:v>
                </c:pt>
                <c:pt idx="1032">
                  <c:v>0.9931</c:v>
                </c:pt>
                <c:pt idx="1033">
                  <c:v>0.9932</c:v>
                </c:pt>
                <c:pt idx="1034">
                  <c:v>0.9932</c:v>
                </c:pt>
                <c:pt idx="1035">
                  <c:v>0.9933</c:v>
                </c:pt>
                <c:pt idx="1036">
                  <c:v>0.9933</c:v>
                </c:pt>
                <c:pt idx="1037">
                  <c:v>0.9934</c:v>
                </c:pt>
                <c:pt idx="1038">
                  <c:v>0.9935</c:v>
                </c:pt>
                <c:pt idx="1039">
                  <c:v>0.9936</c:v>
                </c:pt>
                <c:pt idx="1040">
                  <c:v>0.9937</c:v>
                </c:pt>
                <c:pt idx="1041">
                  <c:v>0.9937</c:v>
                </c:pt>
                <c:pt idx="1042">
                  <c:v>0.9939</c:v>
                </c:pt>
                <c:pt idx="1043">
                  <c:v>0.9939</c:v>
                </c:pt>
                <c:pt idx="1044">
                  <c:v>0.9939</c:v>
                </c:pt>
                <c:pt idx="1045">
                  <c:v>0.994</c:v>
                </c:pt>
                <c:pt idx="1046">
                  <c:v>0.9941</c:v>
                </c:pt>
                <c:pt idx="1047">
                  <c:v>0.9941</c:v>
                </c:pt>
                <c:pt idx="1048">
                  <c:v>0.9942</c:v>
                </c:pt>
                <c:pt idx="1049">
                  <c:v>0.9943</c:v>
                </c:pt>
                <c:pt idx="1050">
                  <c:v>0.9944</c:v>
                </c:pt>
                <c:pt idx="1051">
                  <c:v>0.9945</c:v>
                </c:pt>
                <c:pt idx="1052">
                  <c:v>0.9946</c:v>
                </c:pt>
                <c:pt idx="1053">
                  <c:v>0.9946</c:v>
                </c:pt>
                <c:pt idx="1054">
                  <c:v>0.9947</c:v>
                </c:pt>
                <c:pt idx="1055">
                  <c:v>0.9947</c:v>
                </c:pt>
                <c:pt idx="1056">
                  <c:v>0.9949</c:v>
                </c:pt>
                <c:pt idx="1057">
                  <c:v>0.9949</c:v>
                </c:pt>
                <c:pt idx="1058">
                  <c:v>0.995</c:v>
                </c:pt>
                <c:pt idx="1059">
                  <c:v>0.995</c:v>
                </c:pt>
                <c:pt idx="1060">
                  <c:v>0.995</c:v>
                </c:pt>
                <c:pt idx="1061">
                  <c:v>0.9951</c:v>
                </c:pt>
                <c:pt idx="1062">
                  <c:v>0.9951</c:v>
                </c:pt>
                <c:pt idx="1063">
                  <c:v>0.9952</c:v>
                </c:pt>
                <c:pt idx="1064">
                  <c:v>0.9952</c:v>
                </c:pt>
                <c:pt idx="1065">
                  <c:v>0.9952</c:v>
                </c:pt>
                <c:pt idx="1066">
                  <c:v>0.9953</c:v>
                </c:pt>
                <c:pt idx="1067">
                  <c:v>0.9953</c:v>
                </c:pt>
                <c:pt idx="1068">
                  <c:v>0.9953</c:v>
                </c:pt>
                <c:pt idx="1069">
                  <c:v>0.9954</c:v>
                </c:pt>
                <c:pt idx="1070">
                  <c:v>0.9956</c:v>
                </c:pt>
                <c:pt idx="1071">
                  <c:v>0.9956</c:v>
                </c:pt>
                <c:pt idx="1072">
                  <c:v>0.9957</c:v>
                </c:pt>
                <c:pt idx="1073">
                  <c:v>0.9958</c:v>
                </c:pt>
                <c:pt idx="1074">
                  <c:v>0.9958</c:v>
                </c:pt>
                <c:pt idx="1075">
                  <c:v>0.9958</c:v>
                </c:pt>
                <c:pt idx="1076">
                  <c:v>0.9959</c:v>
                </c:pt>
                <c:pt idx="1077">
                  <c:v>0.9959</c:v>
                </c:pt>
                <c:pt idx="1078">
                  <c:v>0.996</c:v>
                </c:pt>
                <c:pt idx="1079">
                  <c:v>0.996</c:v>
                </c:pt>
                <c:pt idx="1080">
                  <c:v>0.9961</c:v>
                </c:pt>
                <c:pt idx="1081">
                  <c:v>0.9962</c:v>
                </c:pt>
                <c:pt idx="1082">
                  <c:v>0.9962</c:v>
                </c:pt>
                <c:pt idx="1083">
                  <c:v>0.9963</c:v>
                </c:pt>
                <c:pt idx="1084">
                  <c:v>0.9963</c:v>
                </c:pt>
                <c:pt idx="1085">
                  <c:v>0.9963</c:v>
                </c:pt>
                <c:pt idx="1086">
                  <c:v>0.9963</c:v>
                </c:pt>
                <c:pt idx="1087">
                  <c:v>0.9964</c:v>
                </c:pt>
                <c:pt idx="1088">
                  <c:v>0.9964</c:v>
                </c:pt>
                <c:pt idx="1089">
                  <c:v>0.9964</c:v>
                </c:pt>
                <c:pt idx="1090">
                  <c:v>0.9965</c:v>
                </c:pt>
                <c:pt idx="1091">
                  <c:v>0.9965</c:v>
                </c:pt>
                <c:pt idx="1092">
                  <c:v>0.9966</c:v>
                </c:pt>
                <c:pt idx="1093">
                  <c:v>0.9967</c:v>
                </c:pt>
                <c:pt idx="1094">
                  <c:v>0.9968</c:v>
                </c:pt>
                <c:pt idx="1095">
                  <c:v>0.9968</c:v>
                </c:pt>
                <c:pt idx="1096">
                  <c:v>0.9968</c:v>
                </c:pt>
                <c:pt idx="1097">
                  <c:v>0.9969</c:v>
                </c:pt>
                <c:pt idx="1098">
                  <c:v>0.9969</c:v>
                </c:pt>
                <c:pt idx="1099">
                  <c:v>0.9969</c:v>
                </c:pt>
                <c:pt idx="1100">
                  <c:v>0.997</c:v>
                </c:pt>
                <c:pt idx="1101">
                  <c:v>0.997</c:v>
                </c:pt>
                <c:pt idx="1102">
                  <c:v>0.997</c:v>
                </c:pt>
                <c:pt idx="1103">
                  <c:v>0.9971</c:v>
                </c:pt>
                <c:pt idx="1104">
                  <c:v>0.9971</c:v>
                </c:pt>
                <c:pt idx="1105">
                  <c:v>0.9972</c:v>
                </c:pt>
                <c:pt idx="1106">
                  <c:v>0.9972</c:v>
                </c:pt>
                <c:pt idx="1107">
                  <c:v>0.9973</c:v>
                </c:pt>
                <c:pt idx="1108">
                  <c:v>0.9973</c:v>
                </c:pt>
                <c:pt idx="1109">
                  <c:v>0.9973</c:v>
                </c:pt>
                <c:pt idx="1110">
                  <c:v>0.9974</c:v>
                </c:pt>
                <c:pt idx="1111">
                  <c:v>0.9974</c:v>
                </c:pt>
                <c:pt idx="1112">
                  <c:v>0.9974</c:v>
                </c:pt>
                <c:pt idx="1113">
                  <c:v>0.9975</c:v>
                </c:pt>
                <c:pt idx="1114">
                  <c:v>0.9975</c:v>
                </c:pt>
                <c:pt idx="1115">
                  <c:v>0.9975</c:v>
                </c:pt>
                <c:pt idx="1116">
                  <c:v>0.9975</c:v>
                </c:pt>
                <c:pt idx="1117">
                  <c:v>0.9976</c:v>
                </c:pt>
                <c:pt idx="1118">
                  <c:v>0.9976</c:v>
                </c:pt>
                <c:pt idx="1119">
                  <c:v>0.9976</c:v>
                </c:pt>
                <c:pt idx="1120">
                  <c:v>0.9977</c:v>
                </c:pt>
                <c:pt idx="1121">
                  <c:v>0.9977</c:v>
                </c:pt>
                <c:pt idx="1122">
                  <c:v>0.9977</c:v>
                </c:pt>
                <c:pt idx="1123">
                  <c:v>0.9977</c:v>
                </c:pt>
                <c:pt idx="1124">
                  <c:v>0.9978</c:v>
                </c:pt>
                <c:pt idx="1125">
                  <c:v>0.9978</c:v>
                </c:pt>
                <c:pt idx="1126">
                  <c:v>0.9978</c:v>
                </c:pt>
                <c:pt idx="1127">
                  <c:v>0.9978</c:v>
                </c:pt>
                <c:pt idx="1128">
                  <c:v>0.9978</c:v>
                </c:pt>
                <c:pt idx="1129">
                  <c:v>0.9979</c:v>
                </c:pt>
                <c:pt idx="1130">
                  <c:v>0.9979</c:v>
                </c:pt>
                <c:pt idx="1131">
                  <c:v>0.998</c:v>
                </c:pt>
                <c:pt idx="1132">
                  <c:v>0.9981</c:v>
                </c:pt>
                <c:pt idx="1133">
                  <c:v>0.9981</c:v>
                </c:pt>
                <c:pt idx="1134">
                  <c:v>0.9981</c:v>
                </c:pt>
                <c:pt idx="1135">
                  <c:v>0.9982</c:v>
                </c:pt>
                <c:pt idx="1136">
                  <c:v>0.9982</c:v>
                </c:pt>
                <c:pt idx="1137">
                  <c:v>0.9983</c:v>
                </c:pt>
                <c:pt idx="1138">
                  <c:v>0.9983</c:v>
                </c:pt>
                <c:pt idx="1139">
                  <c:v>0.9983</c:v>
                </c:pt>
                <c:pt idx="1140">
                  <c:v>0.9983</c:v>
                </c:pt>
                <c:pt idx="1141">
                  <c:v>0.9984</c:v>
                </c:pt>
                <c:pt idx="1142">
                  <c:v>0.9984</c:v>
                </c:pt>
                <c:pt idx="1143">
                  <c:v>0.9985</c:v>
                </c:pt>
                <c:pt idx="1144">
                  <c:v>0.9986</c:v>
                </c:pt>
                <c:pt idx="1145">
                  <c:v>0.9986</c:v>
                </c:pt>
                <c:pt idx="1146">
                  <c:v>0.9986</c:v>
                </c:pt>
                <c:pt idx="1147">
                  <c:v>0.9987</c:v>
                </c:pt>
                <c:pt idx="1148">
                  <c:v>0.9987</c:v>
                </c:pt>
                <c:pt idx="1149">
                  <c:v>0.9988</c:v>
                </c:pt>
                <c:pt idx="1150">
                  <c:v>0.9988</c:v>
                </c:pt>
                <c:pt idx="1151">
                  <c:v>0.9988</c:v>
                </c:pt>
                <c:pt idx="1152">
                  <c:v>0.9988</c:v>
                </c:pt>
                <c:pt idx="1153">
                  <c:v>0.9989</c:v>
                </c:pt>
                <c:pt idx="1154">
                  <c:v>0.9989</c:v>
                </c:pt>
                <c:pt idx="1155">
                  <c:v>0.9989</c:v>
                </c:pt>
                <c:pt idx="1156">
                  <c:v>0.9989</c:v>
                </c:pt>
                <c:pt idx="1157">
                  <c:v>0.9989</c:v>
                </c:pt>
                <c:pt idx="1158">
                  <c:v>0.999</c:v>
                </c:pt>
                <c:pt idx="1159">
                  <c:v>0.999</c:v>
                </c:pt>
                <c:pt idx="1160">
                  <c:v>0.999</c:v>
                </c:pt>
                <c:pt idx="1161">
                  <c:v>0.999</c:v>
                </c:pt>
                <c:pt idx="1162">
                  <c:v>0.9991</c:v>
                </c:pt>
                <c:pt idx="1163">
                  <c:v>0.9991</c:v>
                </c:pt>
                <c:pt idx="1164">
                  <c:v>0.9991</c:v>
                </c:pt>
                <c:pt idx="1165">
                  <c:v>0.9992</c:v>
                </c:pt>
                <c:pt idx="1166">
                  <c:v>0.9992</c:v>
                </c:pt>
                <c:pt idx="1167">
                  <c:v>0.9992</c:v>
                </c:pt>
                <c:pt idx="1168">
                  <c:v>0.9992</c:v>
                </c:pt>
                <c:pt idx="1169">
                  <c:v>0.9993</c:v>
                </c:pt>
                <c:pt idx="1170">
                  <c:v>0.9993</c:v>
                </c:pt>
                <c:pt idx="1171">
                  <c:v>0.9993</c:v>
                </c:pt>
                <c:pt idx="1172">
                  <c:v>0.9993</c:v>
                </c:pt>
                <c:pt idx="1173">
                  <c:v>0.9994</c:v>
                </c:pt>
                <c:pt idx="1174">
                  <c:v>0.9994</c:v>
                </c:pt>
                <c:pt idx="1175">
                  <c:v>0.9994</c:v>
                </c:pt>
                <c:pt idx="1176">
                  <c:v>0.9994</c:v>
                </c:pt>
                <c:pt idx="1177">
                  <c:v>0.9994</c:v>
                </c:pt>
                <c:pt idx="1178">
                  <c:v>0.9995</c:v>
                </c:pt>
                <c:pt idx="1179">
                  <c:v>0.9995</c:v>
                </c:pt>
                <c:pt idx="1180">
                  <c:v>0.9995</c:v>
                </c:pt>
                <c:pt idx="1181">
                  <c:v>0.9995</c:v>
                </c:pt>
                <c:pt idx="1182">
                  <c:v>0.9996</c:v>
                </c:pt>
                <c:pt idx="1183">
                  <c:v>0.9996</c:v>
                </c:pt>
                <c:pt idx="1184">
                  <c:v>0.9996</c:v>
                </c:pt>
                <c:pt idx="1185">
                  <c:v>0.9996</c:v>
                </c:pt>
                <c:pt idx="1186">
                  <c:v>0.9997</c:v>
                </c:pt>
                <c:pt idx="1187">
                  <c:v>0.9997</c:v>
                </c:pt>
                <c:pt idx="1188">
                  <c:v>0.9997</c:v>
                </c:pt>
                <c:pt idx="1189">
                  <c:v>0.9997</c:v>
                </c:pt>
                <c:pt idx="1190">
                  <c:v>0.9997</c:v>
                </c:pt>
                <c:pt idx="1191">
                  <c:v>0.9998</c:v>
                </c:pt>
                <c:pt idx="1192">
                  <c:v>0.9998</c:v>
                </c:pt>
                <c:pt idx="1193">
                  <c:v>0.9998</c:v>
                </c:pt>
                <c:pt idx="1194">
                  <c:v>0.9998</c:v>
                </c:pt>
                <c:pt idx="1195">
                  <c:v>0.9998</c:v>
                </c:pt>
                <c:pt idx="1196">
                  <c:v>0.9999</c:v>
                </c:pt>
                <c:pt idx="1197">
                  <c:v>0.9999</c:v>
                </c:pt>
                <c:pt idx="1198">
                  <c:v>0.9999</c:v>
                </c:pt>
                <c:pt idx="1199">
                  <c:v>0.9999</c:v>
                </c:pt>
                <c:pt idx="1200">
                  <c:v>0.9999</c:v>
                </c:pt>
                <c:pt idx="1201">
                  <c:v>1.0</c:v>
                </c:pt>
                <c:pt idx="1202">
                  <c:v>1.0</c:v>
                </c:pt>
                <c:pt idx="1203">
                  <c:v>1.0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6761144"/>
        <c:axId val="456630792"/>
      </c:scatterChart>
      <c:valAx>
        <c:axId val="516761144"/>
        <c:scaling>
          <c:orientation val="minMax"/>
          <c:max val="1600.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/>
                  <a:t>Absolute</a:t>
                </a:r>
                <a:r>
                  <a:rPr lang="en-US" sz="1600" baseline="0" dirty="0"/>
                  <a:t> </a:t>
                </a:r>
                <a:r>
                  <a:rPr lang="en-US" sz="1600" baseline="0" dirty="0" smtClean="0"/>
                  <a:t>Temporal Error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456630792"/>
        <c:crosses val="autoZero"/>
        <c:crossBetween val="midCat"/>
      </c:valAx>
      <c:valAx>
        <c:axId val="456630792"/>
        <c:scaling>
          <c:orientation val="minMax"/>
          <c:max val="1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/>
                  <a:t>Cumulative Proportion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16761144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1"/>
          <c:tx>
            <c:strRef>
              <c:f>one!$C$2</c:f>
              <c:strCache>
                <c:ptCount val="1"/>
                <c:pt idx="0">
                  <c:v>bsearch</c:v>
                </c:pt>
              </c:strCache>
            </c:strRef>
          </c:tx>
          <c:spPr>
            <a:ln w="47625">
              <a:noFill/>
            </a:ln>
          </c:spPr>
          <c:xVal>
            <c:numRef>
              <c:f>one!$A$2:$A$1325</c:f>
              <c:numCache>
                <c:formatCode>General</c:formatCode>
                <c:ptCount val="1324"/>
                <c:pt idx="0">
                  <c:v>7.0</c:v>
                </c:pt>
                <c:pt idx="1">
                  <c:v>17.0</c:v>
                </c:pt>
                <c:pt idx="2">
                  <c:v>22.0</c:v>
                </c:pt>
                <c:pt idx="3">
                  <c:v>23.0</c:v>
                </c:pt>
                <c:pt idx="4">
                  <c:v>25.0</c:v>
                </c:pt>
                <c:pt idx="5">
                  <c:v>27.0</c:v>
                </c:pt>
                <c:pt idx="6">
                  <c:v>28.0</c:v>
                </c:pt>
                <c:pt idx="7">
                  <c:v>29.0</c:v>
                </c:pt>
                <c:pt idx="8">
                  <c:v>30.0</c:v>
                </c:pt>
                <c:pt idx="9">
                  <c:v>31.0</c:v>
                </c:pt>
                <c:pt idx="10">
                  <c:v>32.0</c:v>
                </c:pt>
                <c:pt idx="11">
                  <c:v>34.0</c:v>
                </c:pt>
                <c:pt idx="12">
                  <c:v>35.0</c:v>
                </c:pt>
                <c:pt idx="13">
                  <c:v>36.0</c:v>
                </c:pt>
                <c:pt idx="14">
                  <c:v>37.0</c:v>
                </c:pt>
                <c:pt idx="15">
                  <c:v>38.0</c:v>
                </c:pt>
                <c:pt idx="16">
                  <c:v>39.0</c:v>
                </c:pt>
                <c:pt idx="17">
                  <c:v>40.0</c:v>
                </c:pt>
                <c:pt idx="18">
                  <c:v>41.0</c:v>
                </c:pt>
                <c:pt idx="19">
                  <c:v>42.0</c:v>
                </c:pt>
                <c:pt idx="20">
                  <c:v>43.0</c:v>
                </c:pt>
                <c:pt idx="21">
                  <c:v>44.0</c:v>
                </c:pt>
                <c:pt idx="22">
                  <c:v>45.0</c:v>
                </c:pt>
                <c:pt idx="23">
                  <c:v>46.0</c:v>
                </c:pt>
                <c:pt idx="24">
                  <c:v>47.0</c:v>
                </c:pt>
                <c:pt idx="25">
                  <c:v>48.0</c:v>
                </c:pt>
                <c:pt idx="26">
                  <c:v>49.0</c:v>
                </c:pt>
                <c:pt idx="27">
                  <c:v>50.0</c:v>
                </c:pt>
                <c:pt idx="28">
                  <c:v>51.0</c:v>
                </c:pt>
                <c:pt idx="29">
                  <c:v>52.0</c:v>
                </c:pt>
                <c:pt idx="30">
                  <c:v>53.0</c:v>
                </c:pt>
                <c:pt idx="31">
                  <c:v>54.0</c:v>
                </c:pt>
                <c:pt idx="32">
                  <c:v>55.0</c:v>
                </c:pt>
                <c:pt idx="33">
                  <c:v>56.0</c:v>
                </c:pt>
                <c:pt idx="34">
                  <c:v>57.0</c:v>
                </c:pt>
                <c:pt idx="35">
                  <c:v>58.0</c:v>
                </c:pt>
                <c:pt idx="36">
                  <c:v>59.0</c:v>
                </c:pt>
                <c:pt idx="37">
                  <c:v>60.0</c:v>
                </c:pt>
                <c:pt idx="38">
                  <c:v>61.0</c:v>
                </c:pt>
                <c:pt idx="39">
                  <c:v>62.0</c:v>
                </c:pt>
                <c:pt idx="40">
                  <c:v>63.0</c:v>
                </c:pt>
                <c:pt idx="41">
                  <c:v>64.0</c:v>
                </c:pt>
                <c:pt idx="42">
                  <c:v>65.0</c:v>
                </c:pt>
                <c:pt idx="43">
                  <c:v>66.0</c:v>
                </c:pt>
                <c:pt idx="44">
                  <c:v>67.0</c:v>
                </c:pt>
                <c:pt idx="45">
                  <c:v>68.0</c:v>
                </c:pt>
                <c:pt idx="46">
                  <c:v>69.0</c:v>
                </c:pt>
                <c:pt idx="47">
                  <c:v>70.0</c:v>
                </c:pt>
                <c:pt idx="48">
                  <c:v>71.0</c:v>
                </c:pt>
                <c:pt idx="49">
                  <c:v>72.0</c:v>
                </c:pt>
                <c:pt idx="50">
                  <c:v>73.0</c:v>
                </c:pt>
                <c:pt idx="51">
                  <c:v>74.0</c:v>
                </c:pt>
                <c:pt idx="52">
                  <c:v>75.0</c:v>
                </c:pt>
                <c:pt idx="53">
                  <c:v>76.0</c:v>
                </c:pt>
                <c:pt idx="54">
                  <c:v>77.0</c:v>
                </c:pt>
                <c:pt idx="55">
                  <c:v>78.0</c:v>
                </c:pt>
                <c:pt idx="56">
                  <c:v>79.0</c:v>
                </c:pt>
                <c:pt idx="57">
                  <c:v>80.0</c:v>
                </c:pt>
                <c:pt idx="58">
                  <c:v>81.0</c:v>
                </c:pt>
                <c:pt idx="59">
                  <c:v>82.0</c:v>
                </c:pt>
                <c:pt idx="60">
                  <c:v>83.0</c:v>
                </c:pt>
                <c:pt idx="61">
                  <c:v>84.0</c:v>
                </c:pt>
                <c:pt idx="62">
                  <c:v>85.0</c:v>
                </c:pt>
                <c:pt idx="63">
                  <c:v>86.0</c:v>
                </c:pt>
                <c:pt idx="64">
                  <c:v>87.0</c:v>
                </c:pt>
                <c:pt idx="65">
                  <c:v>88.0</c:v>
                </c:pt>
                <c:pt idx="66">
                  <c:v>89.0</c:v>
                </c:pt>
                <c:pt idx="67">
                  <c:v>90.0</c:v>
                </c:pt>
                <c:pt idx="68">
                  <c:v>91.0</c:v>
                </c:pt>
                <c:pt idx="69">
                  <c:v>92.0</c:v>
                </c:pt>
                <c:pt idx="70">
                  <c:v>93.0</c:v>
                </c:pt>
                <c:pt idx="71">
                  <c:v>94.0</c:v>
                </c:pt>
                <c:pt idx="72">
                  <c:v>95.0</c:v>
                </c:pt>
                <c:pt idx="73">
                  <c:v>96.0</c:v>
                </c:pt>
                <c:pt idx="74">
                  <c:v>97.0</c:v>
                </c:pt>
                <c:pt idx="75">
                  <c:v>98.0</c:v>
                </c:pt>
                <c:pt idx="76">
                  <c:v>99.0</c:v>
                </c:pt>
                <c:pt idx="77">
                  <c:v>100.0</c:v>
                </c:pt>
                <c:pt idx="78">
                  <c:v>101.0</c:v>
                </c:pt>
                <c:pt idx="79">
                  <c:v>102.0</c:v>
                </c:pt>
                <c:pt idx="80">
                  <c:v>103.0</c:v>
                </c:pt>
                <c:pt idx="81">
                  <c:v>104.0</c:v>
                </c:pt>
                <c:pt idx="82">
                  <c:v>105.0</c:v>
                </c:pt>
                <c:pt idx="83">
                  <c:v>106.0</c:v>
                </c:pt>
                <c:pt idx="84">
                  <c:v>107.0</c:v>
                </c:pt>
                <c:pt idx="85">
                  <c:v>108.0</c:v>
                </c:pt>
                <c:pt idx="86">
                  <c:v>109.0</c:v>
                </c:pt>
                <c:pt idx="87">
                  <c:v>110.0</c:v>
                </c:pt>
                <c:pt idx="88">
                  <c:v>111.0</c:v>
                </c:pt>
                <c:pt idx="89">
                  <c:v>112.0</c:v>
                </c:pt>
                <c:pt idx="90">
                  <c:v>113.0</c:v>
                </c:pt>
                <c:pt idx="91">
                  <c:v>114.0</c:v>
                </c:pt>
                <c:pt idx="92">
                  <c:v>115.0</c:v>
                </c:pt>
                <c:pt idx="93">
                  <c:v>116.0</c:v>
                </c:pt>
                <c:pt idx="94">
                  <c:v>117.0</c:v>
                </c:pt>
                <c:pt idx="95">
                  <c:v>118.0</c:v>
                </c:pt>
                <c:pt idx="96">
                  <c:v>119.0</c:v>
                </c:pt>
                <c:pt idx="97">
                  <c:v>120.0</c:v>
                </c:pt>
                <c:pt idx="98">
                  <c:v>121.0</c:v>
                </c:pt>
                <c:pt idx="99">
                  <c:v>122.0</c:v>
                </c:pt>
                <c:pt idx="100">
                  <c:v>123.0</c:v>
                </c:pt>
                <c:pt idx="101">
                  <c:v>124.0</c:v>
                </c:pt>
                <c:pt idx="102">
                  <c:v>125.0</c:v>
                </c:pt>
                <c:pt idx="103">
                  <c:v>126.0</c:v>
                </c:pt>
                <c:pt idx="104">
                  <c:v>127.0</c:v>
                </c:pt>
                <c:pt idx="105">
                  <c:v>128.0</c:v>
                </c:pt>
                <c:pt idx="106">
                  <c:v>129.0</c:v>
                </c:pt>
                <c:pt idx="107">
                  <c:v>130.0</c:v>
                </c:pt>
                <c:pt idx="108">
                  <c:v>131.0</c:v>
                </c:pt>
                <c:pt idx="109">
                  <c:v>132.0</c:v>
                </c:pt>
                <c:pt idx="110">
                  <c:v>133.0</c:v>
                </c:pt>
                <c:pt idx="111">
                  <c:v>134.0</c:v>
                </c:pt>
                <c:pt idx="112">
                  <c:v>135.0</c:v>
                </c:pt>
                <c:pt idx="113">
                  <c:v>136.0</c:v>
                </c:pt>
                <c:pt idx="114">
                  <c:v>137.0</c:v>
                </c:pt>
                <c:pt idx="115">
                  <c:v>138.0</c:v>
                </c:pt>
                <c:pt idx="116">
                  <c:v>139.0</c:v>
                </c:pt>
                <c:pt idx="117">
                  <c:v>140.0</c:v>
                </c:pt>
                <c:pt idx="118">
                  <c:v>141.0</c:v>
                </c:pt>
                <c:pt idx="119">
                  <c:v>142.0</c:v>
                </c:pt>
                <c:pt idx="120">
                  <c:v>143.0</c:v>
                </c:pt>
                <c:pt idx="121">
                  <c:v>144.0</c:v>
                </c:pt>
                <c:pt idx="122">
                  <c:v>145.0</c:v>
                </c:pt>
                <c:pt idx="123">
                  <c:v>146.0</c:v>
                </c:pt>
                <c:pt idx="124">
                  <c:v>147.0</c:v>
                </c:pt>
                <c:pt idx="125">
                  <c:v>148.0</c:v>
                </c:pt>
                <c:pt idx="126">
                  <c:v>149.0</c:v>
                </c:pt>
                <c:pt idx="127">
                  <c:v>150.0</c:v>
                </c:pt>
                <c:pt idx="128">
                  <c:v>151.0</c:v>
                </c:pt>
                <c:pt idx="129">
                  <c:v>152.0</c:v>
                </c:pt>
                <c:pt idx="130">
                  <c:v>153.0</c:v>
                </c:pt>
                <c:pt idx="131">
                  <c:v>154.0</c:v>
                </c:pt>
                <c:pt idx="132">
                  <c:v>155.0</c:v>
                </c:pt>
                <c:pt idx="133">
                  <c:v>156.0</c:v>
                </c:pt>
                <c:pt idx="134">
                  <c:v>157.0</c:v>
                </c:pt>
                <c:pt idx="135">
                  <c:v>158.0</c:v>
                </c:pt>
                <c:pt idx="136">
                  <c:v>159.0</c:v>
                </c:pt>
                <c:pt idx="137">
                  <c:v>160.0</c:v>
                </c:pt>
                <c:pt idx="138">
                  <c:v>161.0</c:v>
                </c:pt>
                <c:pt idx="139">
                  <c:v>162.0</c:v>
                </c:pt>
                <c:pt idx="140">
                  <c:v>163.0</c:v>
                </c:pt>
                <c:pt idx="141">
                  <c:v>164.0</c:v>
                </c:pt>
                <c:pt idx="142">
                  <c:v>165.0</c:v>
                </c:pt>
                <c:pt idx="143">
                  <c:v>166.0</c:v>
                </c:pt>
                <c:pt idx="144">
                  <c:v>167.0</c:v>
                </c:pt>
                <c:pt idx="145">
                  <c:v>168.0</c:v>
                </c:pt>
                <c:pt idx="146">
                  <c:v>169.0</c:v>
                </c:pt>
                <c:pt idx="147">
                  <c:v>170.0</c:v>
                </c:pt>
                <c:pt idx="148">
                  <c:v>171.0</c:v>
                </c:pt>
                <c:pt idx="149">
                  <c:v>172.0</c:v>
                </c:pt>
                <c:pt idx="150">
                  <c:v>173.0</c:v>
                </c:pt>
                <c:pt idx="151">
                  <c:v>174.0</c:v>
                </c:pt>
                <c:pt idx="152">
                  <c:v>175.0</c:v>
                </c:pt>
                <c:pt idx="153">
                  <c:v>176.0</c:v>
                </c:pt>
                <c:pt idx="154">
                  <c:v>177.0</c:v>
                </c:pt>
                <c:pt idx="155">
                  <c:v>178.0</c:v>
                </c:pt>
                <c:pt idx="156">
                  <c:v>179.0</c:v>
                </c:pt>
                <c:pt idx="157">
                  <c:v>180.0</c:v>
                </c:pt>
                <c:pt idx="158">
                  <c:v>181.0</c:v>
                </c:pt>
                <c:pt idx="159">
                  <c:v>182.0</c:v>
                </c:pt>
                <c:pt idx="160">
                  <c:v>183.0</c:v>
                </c:pt>
                <c:pt idx="161">
                  <c:v>184.0</c:v>
                </c:pt>
                <c:pt idx="162">
                  <c:v>185.0</c:v>
                </c:pt>
                <c:pt idx="163">
                  <c:v>186.0</c:v>
                </c:pt>
                <c:pt idx="164">
                  <c:v>187.0</c:v>
                </c:pt>
                <c:pt idx="165">
                  <c:v>188.0</c:v>
                </c:pt>
                <c:pt idx="166">
                  <c:v>189.0</c:v>
                </c:pt>
                <c:pt idx="167">
                  <c:v>190.0</c:v>
                </c:pt>
                <c:pt idx="168">
                  <c:v>191.0</c:v>
                </c:pt>
                <c:pt idx="169">
                  <c:v>192.0</c:v>
                </c:pt>
                <c:pt idx="170">
                  <c:v>193.0</c:v>
                </c:pt>
                <c:pt idx="171">
                  <c:v>194.0</c:v>
                </c:pt>
                <c:pt idx="172">
                  <c:v>195.0</c:v>
                </c:pt>
                <c:pt idx="173">
                  <c:v>196.0</c:v>
                </c:pt>
                <c:pt idx="174">
                  <c:v>197.0</c:v>
                </c:pt>
                <c:pt idx="175">
                  <c:v>198.0</c:v>
                </c:pt>
                <c:pt idx="176">
                  <c:v>199.0</c:v>
                </c:pt>
                <c:pt idx="177">
                  <c:v>200.0</c:v>
                </c:pt>
                <c:pt idx="178">
                  <c:v>201.0</c:v>
                </c:pt>
                <c:pt idx="179">
                  <c:v>202.0</c:v>
                </c:pt>
                <c:pt idx="180">
                  <c:v>203.0</c:v>
                </c:pt>
                <c:pt idx="181">
                  <c:v>204.0</c:v>
                </c:pt>
                <c:pt idx="182">
                  <c:v>205.0</c:v>
                </c:pt>
                <c:pt idx="183">
                  <c:v>206.0</c:v>
                </c:pt>
                <c:pt idx="184">
                  <c:v>207.0</c:v>
                </c:pt>
                <c:pt idx="185">
                  <c:v>208.0</c:v>
                </c:pt>
                <c:pt idx="186">
                  <c:v>209.0</c:v>
                </c:pt>
                <c:pt idx="187">
                  <c:v>210.0</c:v>
                </c:pt>
                <c:pt idx="188">
                  <c:v>211.0</c:v>
                </c:pt>
                <c:pt idx="189">
                  <c:v>212.0</c:v>
                </c:pt>
                <c:pt idx="190">
                  <c:v>213.0</c:v>
                </c:pt>
                <c:pt idx="191">
                  <c:v>214.0</c:v>
                </c:pt>
                <c:pt idx="192">
                  <c:v>215.0</c:v>
                </c:pt>
                <c:pt idx="193">
                  <c:v>216.0</c:v>
                </c:pt>
                <c:pt idx="194">
                  <c:v>217.0</c:v>
                </c:pt>
                <c:pt idx="195">
                  <c:v>218.0</c:v>
                </c:pt>
                <c:pt idx="196">
                  <c:v>219.0</c:v>
                </c:pt>
                <c:pt idx="197">
                  <c:v>220.0</c:v>
                </c:pt>
                <c:pt idx="198">
                  <c:v>221.0</c:v>
                </c:pt>
                <c:pt idx="199">
                  <c:v>222.0</c:v>
                </c:pt>
                <c:pt idx="200">
                  <c:v>223.0</c:v>
                </c:pt>
                <c:pt idx="201">
                  <c:v>224.0</c:v>
                </c:pt>
                <c:pt idx="202">
                  <c:v>225.0</c:v>
                </c:pt>
                <c:pt idx="203">
                  <c:v>226.0</c:v>
                </c:pt>
                <c:pt idx="204">
                  <c:v>227.0</c:v>
                </c:pt>
                <c:pt idx="205">
                  <c:v>228.0</c:v>
                </c:pt>
                <c:pt idx="206">
                  <c:v>229.0</c:v>
                </c:pt>
                <c:pt idx="207">
                  <c:v>230.0</c:v>
                </c:pt>
                <c:pt idx="208">
                  <c:v>231.0</c:v>
                </c:pt>
                <c:pt idx="209">
                  <c:v>232.0</c:v>
                </c:pt>
                <c:pt idx="210">
                  <c:v>233.0</c:v>
                </c:pt>
                <c:pt idx="211">
                  <c:v>234.0</c:v>
                </c:pt>
                <c:pt idx="212">
                  <c:v>235.0</c:v>
                </c:pt>
                <c:pt idx="213">
                  <c:v>236.0</c:v>
                </c:pt>
                <c:pt idx="214">
                  <c:v>237.0</c:v>
                </c:pt>
                <c:pt idx="215">
                  <c:v>238.0</c:v>
                </c:pt>
                <c:pt idx="216">
                  <c:v>239.0</c:v>
                </c:pt>
                <c:pt idx="217">
                  <c:v>240.0</c:v>
                </c:pt>
                <c:pt idx="218">
                  <c:v>241.0</c:v>
                </c:pt>
                <c:pt idx="219">
                  <c:v>242.0</c:v>
                </c:pt>
                <c:pt idx="220">
                  <c:v>243.0</c:v>
                </c:pt>
                <c:pt idx="221">
                  <c:v>244.0</c:v>
                </c:pt>
                <c:pt idx="222">
                  <c:v>245.0</c:v>
                </c:pt>
                <c:pt idx="223">
                  <c:v>246.0</c:v>
                </c:pt>
                <c:pt idx="224">
                  <c:v>247.0</c:v>
                </c:pt>
                <c:pt idx="225">
                  <c:v>248.0</c:v>
                </c:pt>
                <c:pt idx="226">
                  <c:v>249.0</c:v>
                </c:pt>
                <c:pt idx="227">
                  <c:v>250.0</c:v>
                </c:pt>
                <c:pt idx="228">
                  <c:v>251.0</c:v>
                </c:pt>
                <c:pt idx="229">
                  <c:v>252.0</c:v>
                </c:pt>
                <c:pt idx="230">
                  <c:v>253.0</c:v>
                </c:pt>
                <c:pt idx="231">
                  <c:v>254.0</c:v>
                </c:pt>
                <c:pt idx="232">
                  <c:v>255.0</c:v>
                </c:pt>
                <c:pt idx="233">
                  <c:v>256.0</c:v>
                </c:pt>
                <c:pt idx="234">
                  <c:v>257.0</c:v>
                </c:pt>
                <c:pt idx="235">
                  <c:v>258.0</c:v>
                </c:pt>
                <c:pt idx="236">
                  <c:v>259.0</c:v>
                </c:pt>
                <c:pt idx="237">
                  <c:v>260.0</c:v>
                </c:pt>
                <c:pt idx="238">
                  <c:v>261.0</c:v>
                </c:pt>
                <c:pt idx="239">
                  <c:v>262.0</c:v>
                </c:pt>
                <c:pt idx="240">
                  <c:v>263.0</c:v>
                </c:pt>
                <c:pt idx="241">
                  <c:v>264.0</c:v>
                </c:pt>
                <c:pt idx="242">
                  <c:v>265.0</c:v>
                </c:pt>
                <c:pt idx="243">
                  <c:v>266.0</c:v>
                </c:pt>
                <c:pt idx="244">
                  <c:v>267.0</c:v>
                </c:pt>
                <c:pt idx="245">
                  <c:v>268.0</c:v>
                </c:pt>
                <c:pt idx="246">
                  <c:v>269.0</c:v>
                </c:pt>
                <c:pt idx="247">
                  <c:v>270.0</c:v>
                </c:pt>
                <c:pt idx="248">
                  <c:v>271.0</c:v>
                </c:pt>
                <c:pt idx="249">
                  <c:v>272.0</c:v>
                </c:pt>
                <c:pt idx="250">
                  <c:v>273.0</c:v>
                </c:pt>
                <c:pt idx="251">
                  <c:v>274.0</c:v>
                </c:pt>
                <c:pt idx="252">
                  <c:v>275.0</c:v>
                </c:pt>
                <c:pt idx="253">
                  <c:v>276.0</c:v>
                </c:pt>
                <c:pt idx="254">
                  <c:v>277.0</c:v>
                </c:pt>
                <c:pt idx="255">
                  <c:v>278.0</c:v>
                </c:pt>
                <c:pt idx="256">
                  <c:v>279.0</c:v>
                </c:pt>
                <c:pt idx="257">
                  <c:v>280.0</c:v>
                </c:pt>
                <c:pt idx="258">
                  <c:v>281.0</c:v>
                </c:pt>
                <c:pt idx="259">
                  <c:v>282.0</c:v>
                </c:pt>
                <c:pt idx="260">
                  <c:v>283.0</c:v>
                </c:pt>
                <c:pt idx="261">
                  <c:v>284.0</c:v>
                </c:pt>
                <c:pt idx="262">
                  <c:v>285.0</c:v>
                </c:pt>
                <c:pt idx="263">
                  <c:v>286.0</c:v>
                </c:pt>
                <c:pt idx="264">
                  <c:v>287.0</c:v>
                </c:pt>
                <c:pt idx="265">
                  <c:v>288.0</c:v>
                </c:pt>
                <c:pt idx="266">
                  <c:v>289.0</c:v>
                </c:pt>
                <c:pt idx="267">
                  <c:v>290.0</c:v>
                </c:pt>
                <c:pt idx="268">
                  <c:v>291.0</c:v>
                </c:pt>
                <c:pt idx="269">
                  <c:v>292.0</c:v>
                </c:pt>
                <c:pt idx="270">
                  <c:v>293.0</c:v>
                </c:pt>
                <c:pt idx="271">
                  <c:v>294.0</c:v>
                </c:pt>
                <c:pt idx="272">
                  <c:v>295.0</c:v>
                </c:pt>
                <c:pt idx="273">
                  <c:v>296.0</c:v>
                </c:pt>
                <c:pt idx="274">
                  <c:v>297.0</c:v>
                </c:pt>
                <c:pt idx="275">
                  <c:v>298.0</c:v>
                </c:pt>
                <c:pt idx="276">
                  <c:v>299.0</c:v>
                </c:pt>
                <c:pt idx="277">
                  <c:v>300.0</c:v>
                </c:pt>
                <c:pt idx="278">
                  <c:v>301.0</c:v>
                </c:pt>
                <c:pt idx="279">
                  <c:v>302.0</c:v>
                </c:pt>
                <c:pt idx="280">
                  <c:v>303.0</c:v>
                </c:pt>
                <c:pt idx="281">
                  <c:v>304.0</c:v>
                </c:pt>
                <c:pt idx="282">
                  <c:v>305.0</c:v>
                </c:pt>
                <c:pt idx="283">
                  <c:v>306.0</c:v>
                </c:pt>
                <c:pt idx="284">
                  <c:v>307.0</c:v>
                </c:pt>
                <c:pt idx="285">
                  <c:v>308.0</c:v>
                </c:pt>
                <c:pt idx="286">
                  <c:v>309.0</c:v>
                </c:pt>
                <c:pt idx="287">
                  <c:v>310.0</c:v>
                </c:pt>
                <c:pt idx="288">
                  <c:v>311.0</c:v>
                </c:pt>
                <c:pt idx="289">
                  <c:v>312.0</c:v>
                </c:pt>
                <c:pt idx="290">
                  <c:v>313.0</c:v>
                </c:pt>
                <c:pt idx="291">
                  <c:v>314.0</c:v>
                </c:pt>
                <c:pt idx="292">
                  <c:v>315.0</c:v>
                </c:pt>
                <c:pt idx="293">
                  <c:v>316.0</c:v>
                </c:pt>
                <c:pt idx="294">
                  <c:v>317.0</c:v>
                </c:pt>
                <c:pt idx="295">
                  <c:v>318.0</c:v>
                </c:pt>
                <c:pt idx="296">
                  <c:v>319.0</c:v>
                </c:pt>
                <c:pt idx="297">
                  <c:v>320.0</c:v>
                </c:pt>
                <c:pt idx="298">
                  <c:v>321.0</c:v>
                </c:pt>
                <c:pt idx="299">
                  <c:v>322.0</c:v>
                </c:pt>
                <c:pt idx="300">
                  <c:v>323.0</c:v>
                </c:pt>
                <c:pt idx="301">
                  <c:v>324.0</c:v>
                </c:pt>
                <c:pt idx="302">
                  <c:v>325.0</c:v>
                </c:pt>
                <c:pt idx="303">
                  <c:v>326.0</c:v>
                </c:pt>
                <c:pt idx="304">
                  <c:v>327.0</c:v>
                </c:pt>
                <c:pt idx="305">
                  <c:v>328.0</c:v>
                </c:pt>
                <c:pt idx="306">
                  <c:v>329.0</c:v>
                </c:pt>
                <c:pt idx="307">
                  <c:v>330.0</c:v>
                </c:pt>
                <c:pt idx="308">
                  <c:v>331.0</c:v>
                </c:pt>
                <c:pt idx="309">
                  <c:v>332.0</c:v>
                </c:pt>
                <c:pt idx="310">
                  <c:v>333.0</c:v>
                </c:pt>
                <c:pt idx="311">
                  <c:v>334.0</c:v>
                </c:pt>
                <c:pt idx="312">
                  <c:v>335.0</c:v>
                </c:pt>
                <c:pt idx="313">
                  <c:v>336.0</c:v>
                </c:pt>
                <c:pt idx="314">
                  <c:v>337.0</c:v>
                </c:pt>
                <c:pt idx="315">
                  <c:v>338.0</c:v>
                </c:pt>
                <c:pt idx="316">
                  <c:v>339.0</c:v>
                </c:pt>
                <c:pt idx="317">
                  <c:v>340.0</c:v>
                </c:pt>
                <c:pt idx="318">
                  <c:v>341.0</c:v>
                </c:pt>
                <c:pt idx="319">
                  <c:v>342.0</c:v>
                </c:pt>
                <c:pt idx="320">
                  <c:v>343.0</c:v>
                </c:pt>
                <c:pt idx="321">
                  <c:v>344.0</c:v>
                </c:pt>
                <c:pt idx="322">
                  <c:v>345.0</c:v>
                </c:pt>
                <c:pt idx="323">
                  <c:v>346.0</c:v>
                </c:pt>
                <c:pt idx="324">
                  <c:v>347.0</c:v>
                </c:pt>
                <c:pt idx="325">
                  <c:v>348.0</c:v>
                </c:pt>
                <c:pt idx="326">
                  <c:v>349.0</c:v>
                </c:pt>
                <c:pt idx="327">
                  <c:v>350.0</c:v>
                </c:pt>
                <c:pt idx="328">
                  <c:v>351.0</c:v>
                </c:pt>
                <c:pt idx="329">
                  <c:v>352.0</c:v>
                </c:pt>
                <c:pt idx="330">
                  <c:v>353.0</c:v>
                </c:pt>
                <c:pt idx="331">
                  <c:v>354.0</c:v>
                </c:pt>
                <c:pt idx="332">
                  <c:v>355.0</c:v>
                </c:pt>
                <c:pt idx="333">
                  <c:v>356.0</c:v>
                </c:pt>
                <c:pt idx="334">
                  <c:v>357.0</c:v>
                </c:pt>
                <c:pt idx="335">
                  <c:v>358.0</c:v>
                </c:pt>
                <c:pt idx="336">
                  <c:v>359.0</c:v>
                </c:pt>
                <c:pt idx="337">
                  <c:v>360.0</c:v>
                </c:pt>
                <c:pt idx="338">
                  <c:v>361.0</c:v>
                </c:pt>
                <c:pt idx="339">
                  <c:v>362.0</c:v>
                </c:pt>
                <c:pt idx="340">
                  <c:v>363.0</c:v>
                </c:pt>
                <c:pt idx="341">
                  <c:v>364.0</c:v>
                </c:pt>
                <c:pt idx="342">
                  <c:v>365.0</c:v>
                </c:pt>
                <c:pt idx="343">
                  <c:v>366.0</c:v>
                </c:pt>
                <c:pt idx="344">
                  <c:v>367.0</c:v>
                </c:pt>
                <c:pt idx="345">
                  <c:v>368.0</c:v>
                </c:pt>
                <c:pt idx="346">
                  <c:v>369.0</c:v>
                </c:pt>
                <c:pt idx="347">
                  <c:v>370.0</c:v>
                </c:pt>
                <c:pt idx="348">
                  <c:v>371.0</c:v>
                </c:pt>
                <c:pt idx="349">
                  <c:v>372.0</c:v>
                </c:pt>
                <c:pt idx="350">
                  <c:v>373.0</c:v>
                </c:pt>
                <c:pt idx="351">
                  <c:v>374.0</c:v>
                </c:pt>
                <c:pt idx="352">
                  <c:v>375.0</c:v>
                </c:pt>
                <c:pt idx="353">
                  <c:v>376.0</c:v>
                </c:pt>
                <c:pt idx="354">
                  <c:v>377.0</c:v>
                </c:pt>
                <c:pt idx="355">
                  <c:v>378.0</c:v>
                </c:pt>
                <c:pt idx="356">
                  <c:v>379.0</c:v>
                </c:pt>
                <c:pt idx="357">
                  <c:v>380.0</c:v>
                </c:pt>
                <c:pt idx="358">
                  <c:v>381.0</c:v>
                </c:pt>
                <c:pt idx="359">
                  <c:v>382.0</c:v>
                </c:pt>
                <c:pt idx="360">
                  <c:v>383.0</c:v>
                </c:pt>
                <c:pt idx="361">
                  <c:v>384.0</c:v>
                </c:pt>
                <c:pt idx="362">
                  <c:v>385.0</c:v>
                </c:pt>
                <c:pt idx="363">
                  <c:v>386.0</c:v>
                </c:pt>
                <c:pt idx="364">
                  <c:v>387.0</c:v>
                </c:pt>
                <c:pt idx="365">
                  <c:v>388.0</c:v>
                </c:pt>
                <c:pt idx="366">
                  <c:v>389.0</c:v>
                </c:pt>
                <c:pt idx="367">
                  <c:v>390.0</c:v>
                </c:pt>
                <c:pt idx="368">
                  <c:v>391.0</c:v>
                </c:pt>
                <c:pt idx="369">
                  <c:v>392.0</c:v>
                </c:pt>
                <c:pt idx="370">
                  <c:v>393.0</c:v>
                </c:pt>
                <c:pt idx="371">
                  <c:v>394.0</c:v>
                </c:pt>
                <c:pt idx="372">
                  <c:v>395.0</c:v>
                </c:pt>
                <c:pt idx="373">
                  <c:v>396.0</c:v>
                </c:pt>
                <c:pt idx="374">
                  <c:v>397.0</c:v>
                </c:pt>
                <c:pt idx="375">
                  <c:v>398.0</c:v>
                </c:pt>
                <c:pt idx="376">
                  <c:v>399.0</c:v>
                </c:pt>
                <c:pt idx="377">
                  <c:v>400.0</c:v>
                </c:pt>
                <c:pt idx="378">
                  <c:v>401.0</c:v>
                </c:pt>
                <c:pt idx="379">
                  <c:v>402.0</c:v>
                </c:pt>
                <c:pt idx="380">
                  <c:v>403.0</c:v>
                </c:pt>
                <c:pt idx="381">
                  <c:v>404.0</c:v>
                </c:pt>
                <c:pt idx="382">
                  <c:v>405.0</c:v>
                </c:pt>
                <c:pt idx="383">
                  <c:v>406.0</c:v>
                </c:pt>
                <c:pt idx="384">
                  <c:v>407.0</c:v>
                </c:pt>
                <c:pt idx="385">
                  <c:v>408.0</c:v>
                </c:pt>
                <c:pt idx="386">
                  <c:v>409.0</c:v>
                </c:pt>
                <c:pt idx="387">
                  <c:v>410.0</c:v>
                </c:pt>
                <c:pt idx="388">
                  <c:v>411.0</c:v>
                </c:pt>
                <c:pt idx="389">
                  <c:v>412.0</c:v>
                </c:pt>
                <c:pt idx="390">
                  <c:v>413.0</c:v>
                </c:pt>
                <c:pt idx="391">
                  <c:v>414.0</c:v>
                </c:pt>
                <c:pt idx="392">
                  <c:v>415.0</c:v>
                </c:pt>
                <c:pt idx="393">
                  <c:v>416.0</c:v>
                </c:pt>
                <c:pt idx="394">
                  <c:v>417.0</c:v>
                </c:pt>
                <c:pt idx="395">
                  <c:v>418.0</c:v>
                </c:pt>
                <c:pt idx="396">
                  <c:v>419.0</c:v>
                </c:pt>
                <c:pt idx="397">
                  <c:v>420.0</c:v>
                </c:pt>
                <c:pt idx="398">
                  <c:v>421.0</c:v>
                </c:pt>
                <c:pt idx="399">
                  <c:v>422.0</c:v>
                </c:pt>
                <c:pt idx="400">
                  <c:v>423.0</c:v>
                </c:pt>
                <c:pt idx="401">
                  <c:v>424.0</c:v>
                </c:pt>
                <c:pt idx="402">
                  <c:v>425.0</c:v>
                </c:pt>
                <c:pt idx="403">
                  <c:v>426.0</c:v>
                </c:pt>
                <c:pt idx="404">
                  <c:v>427.0</c:v>
                </c:pt>
                <c:pt idx="405">
                  <c:v>428.0</c:v>
                </c:pt>
                <c:pt idx="406">
                  <c:v>429.0</c:v>
                </c:pt>
                <c:pt idx="407">
                  <c:v>430.0</c:v>
                </c:pt>
                <c:pt idx="408">
                  <c:v>431.0</c:v>
                </c:pt>
                <c:pt idx="409">
                  <c:v>432.0</c:v>
                </c:pt>
                <c:pt idx="410">
                  <c:v>433.0</c:v>
                </c:pt>
                <c:pt idx="411">
                  <c:v>434.0</c:v>
                </c:pt>
                <c:pt idx="412">
                  <c:v>435.0</c:v>
                </c:pt>
                <c:pt idx="413">
                  <c:v>436.0</c:v>
                </c:pt>
                <c:pt idx="414">
                  <c:v>437.0</c:v>
                </c:pt>
                <c:pt idx="415">
                  <c:v>438.0</c:v>
                </c:pt>
                <c:pt idx="416">
                  <c:v>439.0</c:v>
                </c:pt>
                <c:pt idx="417">
                  <c:v>440.0</c:v>
                </c:pt>
                <c:pt idx="418">
                  <c:v>441.0</c:v>
                </c:pt>
                <c:pt idx="419">
                  <c:v>442.0</c:v>
                </c:pt>
                <c:pt idx="420">
                  <c:v>443.0</c:v>
                </c:pt>
                <c:pt idx="421">
                  <c:v>444.0</c:v>
                </c:pt>
                <c:pt idx="422">
                  <c:v>445.0</c:v>
                </c:pt>
                <c:pt idx="423">
                  <c:v>446.0</c:v>
                </c:pt>
                <c:pt idx="424">
                  <c:v>447.0</c:v>
                </c:pt>
                <c:pt idx="425">
                  <c:v>448.0</c:v>
                </c:pt>
                <c:pt idx="426">
                  <c:v>449.0</c:v>
                </c:pt>
                <c:pt idx="427">
                  <c:v>450.0</c:v>
                </c:pt>
                <c:pt idx="428">
                  <c:v>451.0</c:v>
                </c:pt>
                <c:pt idx="429">
                  <c:v>452.0</c:v>
                </c:pt>
                <c:pt idx="430">
                  <c:v>453.0</c:v>
                </c:pt>
                <c:pt idx="431">
                  <c:v>454.0</c:v>
                </c:pt>
                <c:pt idx="432">
                  <c:v>455.0</c:v>
                </c:pt>
                <c:pt idx="433">
                  <c:v>456.0</c:v>
                </c:pt>
                <c:pt idx="434">
                  <c:v>457.0</c:v>
                </c:pt>
                <c:pt idx="435">
                  <c:v>458.0</c:v>
                </c:pt>
                <c:pt idx="436">
                  <c:v>459.0</c:v>
                </c:pt>
                <c:pt idx="437">
                  <c:v>460.0</c:v>
                </c:pt>
                <c:pt idx="438">
                  <c:v>461.0</c:v>
                </c:pt>
                <c:pt idx="439">
                  <c:v>462.0</c:v>
                </c:pt>
                <c:pt idx="440">
                  <c:v>463.0</c:v>
                </c:pt>
                <c:pt idx="441">
                  <c:v>464.0</c:v>
                </c:pt>
                <c:pt idx="442">
                  <c:v>465.0</c:v>
                </c:pt>
                <c:pt idx="443">
                  <c:v>466.0</c:v>
                </c:pt>
                <c:pt idx="444">
                  <c:v>467.0</c:v>
                </c:pt>
                <c:pt idx="445">
                  <c:v>468.0</c:v>
                </c:pt>
                <c:pt idx="446">
                  <c:v>469.0</c:v>
                </c:pt>
                <c:pt idx="447">
                  <c:v>470.0</c:v>
                </c:pt>
                <c:pt idx="448">
                  <c:v>471.0</c:v>
                </c:pt>
                <c:pt idx="449">
                  <c:v>472.0</c:v>
                </c:pt>
                <c:pt idx="450">
                  <c:v>473.0</c:v>
                </c:pt>
                <c:pt idx="451">
                  <c:v>474.0</c:v>
                </c:pt>
                <c:pt idx="452">
                  <c:v>475.0</c:v>
                </c:pt>
                <c:pt idx="453">
                  <c:v>476.0</c:v>
                </c:pt>
                <c:pt idx="454">
                  <c:v>477.0</c:v>
                </c:pt>
                <c:pt idx="455">
                  <c:v>478.0</c:v>
                </c:pt>
                <c:pt idx="456">
                  <c:v>479.0</c:v>
                </c:pt>
                <c:pt idx="457">
                  <c:v>480.0</c:v>
                </c:pt>
                <c:pt idx="458">
                  <c:v>481.0</c:v>
                </c:pt>
                <c:pt idx="459">
                  <c:v>482.0</c:v>
                </c:pt>
                <c:pt idx="460">
                  <c:v>483.0</c:v>
                </c:pt>
                <c:pt idx="461">
                  <c:v>484.0</c:v>
                </c:pt>
                <c:pt idx="462">
                  <c:v>485.0</c:v>
                </c:pt>
                <c:pt idx="463">
                  <c:v>486.0</c:v>
                </c:pt>
                <c:pt idx="464">
                  <c:v>487.0</c:v>
                </c:pt>
                <c:pt idx="465">
                  <c:v>488.0</c:v>
                </c:pt>
                <c:pt idx="466">
                  <c:v>489.0</c:v>
                </c:pt>
                <c:pt idx="467">
                  <c:v>490.0</c:v>
                </c:pt>
                <c:pt idx="468">
                  <c:v>491.0</c:v>
                </c:pt>
                <c:pt idx="469">
                  <c:v>492.0</c:v>
                </c:pt>
                <c:pt idx="470">
                  <c:v>493.0</c:v>
                </c:pt>
                <c:pt idx="471">
                  <c:v>494.0</c:v>
                </c:pt>
                <c:pt idx="472">
                  <c:v>495.0</c:v>
                </c:pt>
                <c:pt idx="473">
                  <c:v>496.0</c:v>
                </c:pt>
                <c:pt idx="474">
                  <c:v>497.0</c:v>
                </c:pt>
                <c:pt idx="475">
                  <c:v>498.0</c:v>
                </c:pt>
                <c:pt idx="476">
                  <c:v>499.0</c:v>
                </c:pt>
                <c:pt idx="477">
                  <c:v>500.0</c:v>
                </c:pt>
                <c:pt idx="478">
                  <c:v>501.0</c:v>
                </c:pt>
                <c:pt idx="479">
                  <c:v>502.0</c:v>
                </c:pt>
                <c:pt idx="480">
                  <c:v>503.0</c:v>
                </c:pt>
                <c:pt idx="481">
                  <c:v>504.0</c:v>
                </c:pt>
                <c:pt idx="482">
                  <c:v>505.0</c:v>
                </c:pt>
                <c:pt idx="483">
                  <c:v>506.0</c:v>
                </c:pt>
                <c:pt idx="484">
                  <c:v>507.0</c:v>
                </c:pt>
                <c:pt idx="485">
                  <c:v>508.0</c:v>
                </c:pt>
                <c:pt idx="486">
                  <c:v>509.0</c:v>
                </c:pt>
                <c:pt idx="487">
                  <c:v>510.0</c:v>
                </c:pt>
                <c:pt idx="488">
                  <c:v>511.0</c:v>
                </c:pt>
                <c:pt idx="489">
                  <c:v>512.0</c:v>
                </c:pt>
                <c:pt idx="490">
                  <c:v>513.0</c:v>
                </c:pt>
                <c:pt idx="491">
                  <c:v>514.0</c:v>
                </c:pt>
                <c:pt idx="492">
                  <c:v>515.0</c:v>
                </c:pt>
                <c:pt idx="493">
                  <c:v>516.0</c:v>
                </c:pt>
                <c:pt idx="494">
                  <c:v>517.0</c:v>
                </c:pt>
                <c:pt idx="495">
                  <c:v>518.0</c:v>
                </c:pt>
                <c:pt idx="496">
                  <c:v>519.0</c:v>
                </c:pt>
                <c:pt idx="497">
                  <c:v>520.0</c:v>
                </c:pt>
                <c:pt idx="498">
                  <c:v>521.0</c:v>
                </c:pt>
                <c:pt idx="499">
                  <c:v>522.0</c:v>
                </c:pt>
                <c:pt idx="500">
                  <c:v>523.0</c:v>
                </c:pt>
                <c:pt idx="501">
                  <c:v>524.0</c:v>
                </c:pt>
                <c:pt idx="502">
                  <c:v>525.0</c:v>
                </c:pt>
                <c:pt idx="503">
                  <c:v>526.0</c:v>
                </c:pt>
                <c:pt idx="504">
                  <c:v>527.0</c:v>
                </c:pt>
                <c:pt idx="505">
                  <c:v>528.0</c:v>
                </c:pt>
                <c:pt idx="506">
                  <c:v>529.0</c:v>
                </c:pt>
                <c:pt idx="507">
                  <c:v>530.0</c:v>
                </c:pt>
                <c:pt idx="508">
                  <c:v>531.0</c:v>
                </c:pt>
                <c:pt idx="509">
                  <c:v>532.0</c:v>
                </c:pt>
                <c:pt idx="510">
                  <c:v>533.0</c:v>
                </c:pt>
                <c:pt idx="511">
                  <c:v>534.0</c:v>
                </c:pt>
                <c:pt idx="512">
                  <c:v>535.0</c:v>
                </c:pt>
                <c:pt idx="513">
                  <c:v>536.0</c:v>
                </c:pt>
                <c:pt idx="514">
                  <c:v>537.0</c:v>
                </c:pt>
                <c:pt idx="515">
                  <c:v>538.0</c:v>
                </c:pt>
                <c:pt idx="516">
                  <c:v>539.0</c:v>
                </c:pt>
                <c:pt idx="517">
                  <c:v>540.0</c:v>
                </c:pt>
                <c:pt idx="518">
                  <c:v>541.0</c:v>
                </c:pt>
                <c:pt idx="519">
                  <c:v>542.0</c:v>
                </c:pt>
                <c:pt idx="520">
                  <c:v>543.0</c:v>
                </c:pt>
                <c:pt idx="521">
                  <c:v>544.0</c:v>
                </c:pt>
                <c:pt idx="522">
                  <c:v>545.0</c:v>
                </c:pt>
                <c:pt idx="523">
                  <c:v>546.0</c:v>
                </c:pt>
                <c:pt idx="524">
                  <c:v>547.0</c:v>
                </c:pt>
                <c:pt idx="525">
                  <c:v>548.0</c:v>
                </c:pt>
                <c:pt idx="526">
                  <c:v>549.0</c:v>
                </c:pt>
                <c:pt idx="527">
                  <c:v>550.0</c:v>
                </c:pt>
                <c:pt idx="528">
                  <c:v>551.0</c:v>
                </c:pt>
                <c:pt idx="529">
                  <c:v>552.0</c:v>
                </c:pt>
                <c:pt idx="530">
                  <c:v>553.0</c:v>
                </c:pt>
                <c:pt idx="531">
                  <c:v>554.0</c:v>
                </c:pt>
                <c:pt idx="532">
                  <c:v>555.0</c:v>
                </c:pt>
                <c:pt idx="533">
                  <c:v>556.0</c:v>
                </c:pt>
                <c:pt idx="534">
                  <c:v>557.0</c:v>
                </c:pt>
                <c:pt idx="535">
                  <c:v>558.0</c:v>
                </c:pt>
                <c:pt idx="536">
                  <c:v>559.0</c:v>
                </c:pt>
                <c:pt idx="537">
                  <c:v>560.0</c:v>
                </c:pt>
                <c:pt idx="538">
                  <c:v>561.0</c:v>
                </c:pt>
                <c:pt idx="539">
                  <c:v>562.0</c:v>
                </c:pt>
                <c:pt idx="540">
                  <c:v>563.0</c:v>
                </c:pt>
                <c:pt idx="541">
                  <c:v>564.0</c:v>
                </c:pt>
                <c:pt idx="542">
                  <c:v>565.0</c:v>
                </c:pt>
                <c:pt idx="543">
                  <c:v>566.0</c:v>
                </c:pt>
                <c:pt idx="544">
                  <c:v>567.0</c:v>
                </c:pt>
                <c:pt idx="545">
                  <c:v>568.0</c:v>
                </c:pt>
                <c:pt idx="546">
                  <c:v>569.0</c:v>
                </c:pt>
                <c:pt idx="547">
                  <c:v>570.0</c:v>
                </c:pt>
                <c:pt idx="548">
                  <c:v>571.0</c:v>
                </c:pt>
                <c:pt idx="549">
                  <c:v>572.0</c:v>
                </c:pt>
                <c:pt idx="550">
                  <c:v>573.0</c:v>
                </c:pt>
                <c:pt idx="551">
                  <c:v>574.0</c:v>
                </c:pt>
                <c:pt idx="552">
                  <c:v>575.0</c:v>
                </c:pt>
                <c:pt idx="553">
                  <c:v>576.0</c:v>
                </c:pt>
                <c:pt idx="554">
                  <c:v>577.0</c:v>
                </c:pt>
                <c:pt idx="555">
                  <c:v>578.0</c:v>
                </c:pt>
                <c:pt idx="556">
                  <c:v>579.0</c:v>
                </c:pt>
                <c:pt idx="557">
                  <c:v>580.0</c:v>
                </c:pt>
                <c:pt idx="558">
                  <c:v>581.0</c:v>
                </c:pt>
                <c:pt idx="559">
                  <c:v>582.0</c:v>
                </c:pt>
                <c:pt idx="560">
                  <c:v>583.0</c:v>
                </c:pt>
                <c:pt idx="561">
                  <c:v>584.0</c:v>
                </c:pt>
                <c:pt idx="562">
                  <c:v>585.0</c:v>
                </c:pt>
                <c:pt idx="563">
                  <c:v>586.0</c:v>
                </c:pt>
                <c:pt idx="564">
                  <c:v>587.0</c:v>
                </c:pt>
                <c:pt idx="565">
                  <c:v>588.0</c:v>
                </c:pt>
                <c:pt idx="566">
                  <c:v>589.0</c:v>
                </c:pt>
                <c:pt idx="567">
                  <c:v>590.0</c:v>
                </c:pt>
                <c:pt idx="568">
                  <c:v>591.0</c:v>
                </c:pt>
                <c:pt idx="569">
                  <c:v>592.0</c:v>
                </c:pt>
                <c:pt idx="570">
                  <c:v>593.0</c:v>
                </c:pt>
                <c:pt idx="571">
                  <c:v>594.0</c:v>
                </c:pt>
                <c:pt idx="572">
                  <c:v>595.0</c:v>
                </c:pt>
                <c:pt idx="573">
                  <c:v>596.0</c:v>
                </c:pt>
                <c:pt idx="574">
                  <c:v>597.0</c:v>
                </c:pt>
                <c:pt idx="575">
                  <c:v>598.0</c:v>
                </c:pt>
                <c:pt idx="576">
                  <c:v>599.0</c:v>
                </c:pt>
                <c:pt idx="577">
                  <c:v>600.0</c:v>
                </c:pt>
                <c:pt idx="578">
                  <c:v>601.0</c:v>
                </c:pt>
                <c:pt idx="579">
                  <c:v>602.0</c:v>
                </c:pt>
                <c:pt idx="580">
                  <c:v>603.0</c:v>
                </c:pt>
                <c:pt idx="581">
                  <c:v>604.0</c:v>
                </c:pt>
                <c:pt idx="582">
                  <c:v>605.0</c:v>
                </c:pt>
                <c:pt idx="583">
                  <c:v>606.0</c:v>
                </c:pt>
                <c:pt idx="584">
                  <c:v>607.0</c:v>
                </c:pt>
                <c:pt idx="585">
                  <c:v>608.0</c:v>
                </c:pt>
                <c:pt idx="586">
                  <c:v>609.0</c:v>
                </c:pt>
                <c:pt idx="587">
                  <c:v>610.0</c:v>
                </c:pt>
                <c:pt idx="588">
                  <c:v>611.0</c:v>
                </c:pt>
                <c:pt idx="589">
                  <c:v>612.0</c:v>
                </c:pt>
                <c:pt idx="590">
                  <c:v>613.0</c:v>
                </c:pt>
                <c:pt idx="591">
                  <c:v>614.0</c:v>
                </c:pt>
                <c:pt idx="592">
                  <c:v>615.0</c:v>
                </c:pt>
                <c:pt idx="593">
                  <c:v>616.0</c:v>
                </c:pt>
                <c:pt idx="594">
                  <c:v>617.0</c:v>
                </c:pt>
                <c:pt idx="595">
                  <c:v>618.0</c:v>
                </c:pt>
                <c:pt idx="596">
                  <c:v>619.0</c:v>
                </c:pt>
                <c:pt idx="597">
                  <c:v>620.0</c:v>
                </c:pt>
                <c:pt idx="598">
                  <c:v>621.0</c:v>
                </c:pt>
                <c:pt idx="599">
                  <c:v>622.0</c:v>
                </c:pt>
                <c:pt idx="600">
                  <c:v>623.0</c:v>
                </c:pt>
                <c:pt idx="601">
                  <c:v>624.0</c:v>
                </c:pt>
                <c:pt idx="602">
                  <c:v>625.0</c:v>
                </c:pt>
                <c:pt idx="603">
                  <c:v>626.0</c:v>
                </c:pt>
                <c:pt idx="604">
                  <c:v>627.0</c:v>
                </c:pt>
                <c:pt idx="605">
                  <c:v>628.0</c:v>
                </c:pt>
                <c:pt idx="606">
                  <c:v>629.0</c:v>
                </c:pt>
                <c:pt idx="607">
                  <c:v>630.0</c:v>
                </c:pt>
                <c:pt idx="608">
                  <c:v>631.0</c:v>
                </c:pt>
                <c:pt idx="609">
                  <c:v>632.0</c:v>
                </c:pt>
                <c:pt idx="610">
                  <c:v>633.0</c:v>
                </c:pt>
                <c:pt idx="611">
                  <c:v>634.0</c:v>
                </c:pt>
                <c:pt idx="612">
                  <c:v>635.0</c:v>
                </c:pt>
                <c:pt idx="613">
                  <c:v>636.0</c:v>
                </c:pt>
                <c:pt idx="614">
                  <c:v>637.0</c:v>
                </c:pt>
                <c:pt idx="615">
                  <c:v>638.0</c:v>
                </c:pt>
                <c:pt idx="616">
                  <c:v>639.0</c:v>
                </c:pt>
                <c:pt idx="617">
                  <c:v>640.0</c:v>
                </c:pt>
                <c:pt idx="618">
                  <c:v>641.0</c:v>
                </c:pt>
                <c:pt idx="619">
                  <c:v>642.0</c:v>
                </c:pt>
                <c:pt idx="620">
                  <c:v>643.0</c:v>
                </c:pt>
                <c:pt idx="621">
                  <c:v>644.0</c:v>
                </c:pt>
                <c:pt idx="622">
                  <c:v>645.0</c:v>
                </c:pt>
                <c:pt idx="623">
                  <c:v>646.0</c:v>
                </c:pt>
                <c:pt idx="624">
                  <c:v>647.0</c:v>
                </c:pt>
                <c:pt idx="625">
                  <c:v>648.0</c:v>
                </c:pt>
                <c:pt idx="626">
                  <c:v>649.0</c:v>
                </c:pt>
                <c:pt idx="627">
                  <c:v>650.0</c:v>
                </c:pt>
                <c:pt idx="628">
                  <c:v>651.0</c:v>
                </c:pt>
                <c:pt idx="629">
                  <c:v>652.0</c:v>
                </c:pt>
                <c:pt idx="630">
                  <c:v>653.0</c:v>
                </c:pt>
                <c:pt idx="631">
                  <c:v>654.0</c:v>
                </c:pt>
                <c:pt idx="632">
                  <c:v>655.0</c:v>
                </c:pt>
                <c:pt idx="633">
                  <c:v>656.0</c:v>
                </c:pt>
                <c:pt idx="634">
                  <c:v>657.0</c:v>
                </c:pt>
                <c:pt idx="635">
                  <c:v>658.0</c:v>
                </c:pt>
                <c:pt idx="636">
                  <c:v>659.0</c:v>
                </c:pt>
                <c:pt idx="637">
                  <c:v>660.0</c:v>
                </c:pt>
                <c:pt idx="638">
                  <c:v>661.0</c:v>
                </c:pt>
                <c:pt idx="639">
                  <c:v>662.0</c:v>
                </c:pt>
                <c:pt idx="640">
                  <c:v>663.0</c:v>
                </c:pt>
                <c:pt idx="641">
                  <c:v>664.0</c:v>
                </c:pt>
                <c:pt idx="642">
                  <c:v>665.0</c:v>
                </c:pt>
                <c:pt idx="643">
                  <c:v>666.0</c:v>
                </c:pt>
                <c:pt idx="644">
                  <c:v>667.0</c:v>
                </c:pt>
                <c:pt idx="645">
                  <c:v>668.0</c:v>
                </c:pt>
                <c:pt idx="646">
                  <c:v>669.0</c:v>
                </c:pt>
                <c:pt idx="647">
                  <c:v>670.0</c:v>
                </c:pt>
                <c:pt idx="648">
                  <c:v>671.0</c:v>
                </c:pt>
                <c:pt idx="649">
                  <c:v>672.0</c:v>
                </c:pt>
                <c:pt idx="650">
                  <c:v>673.0</c:v>
                </c:pt>
                <c:pt idx="651">
                  <c:v>674.0</c:v>
                </c:pt>
                <c:pt idx="652">
                  <c:v>675.0</c:v>
                </c:pt>
                <c:pt idx="653">
                  <c:v>676.0</c:v>
                </c:pt>
                <c:pt idx="654">
                  <c:v>677.0</c:v>
                </c:pt>
                <c:pt idx="655">
                  <c:v>678.0</c:v>
                </c:pt>
                <c:pt idx="656">
                  <c:v>679.0</c:v>
                </c:pt>
                <c:pt idx="657">
                  <c:v>680.0</c:v>
                </c:pt>
                <c:pt idx="658">
                  <c:v>681.0</c:v>
                </c:pt>
                <c:pt idx="659">
                  <c:v>682.0</c:v>
                </c:pt>
                <c:pt idx="660">
                  <c:v>683.0</c:v>
                </c:pt>
                <c:pt idx="661">
                  <c:v>684.0</c:v>
                </c:pt>
                <c:pt idx="662">
                  <c:v>685.0</c:v>
                </c:pt>
                <c:pt idx="663">
                  <c:v>686.0</c:v>
                </c:pt>
                <c:pt idx="664">
                  <c:v>687.0</c:v>
                </c:pt>
                <c:pt idx="665">
                  <c:v>688.0</c:v>
                </c:pt>
                <c:pt idx="666">
                  <c:v>689.0</c:v>
                </c:pt>
                <c:pt idx="667">
                  <c:v>690.0</c:v>
                </c:pt>
                <c:pt idx="668">
                  <c:v>691.0</c:v>
                </c:pt>
                <c:pt idx="669">
                  <c:v>692.0</c:v>
                </c:pt>
                <c:pt idx="670">
                  <c:v>693.0</c:v>
                </c:pt>
                <c:pt idx="671">
                  <c:v>694.0</c:v>
                </c:pt>
                <c:pt idx="672">
                  <c:v>695.0</c:v>
                </c:pt>
                <c:pt idx="673">
                  <c:v>696.0</c:v>
                </c:pt>
                <c:pt idx="674">
                  <c:v>697.0</c:v>
                </c:pt>
                <c:pt idx="675">
                  <c:v>698.0</c:v>
                </c:pt>
                <c:pt idx="676">
                  <c:v>699.0</c:v>
                </c:pt>
                <c:pt idx="677">
                  <c:v>700.0</c:v>
                </c:pt>
                <c:pt idx="678">
                  <c:v>701.0</c:v>
                </c:pt>
                <c:pt idx="679">
                  <c:v>702.0</c:v>
                </c:pt>
                <c:pt idx="680">
                  <c:v>703.0</c:v>
                </c:pt>
                <c:pt idx="681">
                  <c:v>704.0</c:v>
                </c:pt>
                <c:pt idx="682">
                  <c:v>705.0</c:v>
                </c:pt>
                <c:pt idx="683">
                  <c:v>706.0</c:v>
                </c:pt>
                <c:pt idx="684">
                  <c:v>707.0</c:v>
                </c:pt>
                <c:pt idx="685">
                  <c:v>708.0</c:v>
                </c:pt>
                <c:pt idx="686">
                  <c:v>709.0</c:v>
                </c:pt>
                <c:pt idx="687">
                  <c:v>710.0</c:v>
                </c:pt>
                <c:pt idx="688">
                  <c:v>711.0</c:v>
                </c:pt>
                <c:pt idx="689">
                  <c:v>712.0</c:v>
                </c:pt>
                <c:pt idx="690">
                  <c:v>713.0</c:v>
                </c:pt>
                <c:pt idx="691">
                  <c:v>714.0</c:v>
                </c:pt>
                <c:pt idx="692">
                  <c:v>715.0</c:v>
                </c:pt>
                <c:pt idx="693">
                  <c:v>716.0</c:v>
                </c:pt>
                <c:pt idx="694">
                  <c:v>717.0</c:v>
                </c:pt>
                <c:pt idx="695">
                  <c:v>718.0</c:v>
                </c:pt>
                <c:pt idx="696">
                  <c:v>719.0</c:v>
                </c:pt>
                <c:pt idx="697">
                  <c:v>720.0</c:v>
                </c:pt>
                <c:pt idx="698">
                  <c:v>721.0</c:v>
                </c:pt>
                <c:pt idx="699">
                  <c:v>722.0</c:v>
                </c:pt>
                <c:pt idx="700">
                  <c:v>723.0</c:v>
                </c:pt>
                <c:pt idx="701">
                  <c:v>724.0</c:v>
                </c:pt>
                <c:pt idx="702">
                  <c:v>725.0</c:v>
                </c:pt>
                <c:pt idx="703">
                  <c:v>726.0</c:v>
                </c:pt>
                <c:pt idx="704">
                  <c:v>727.0</c:v>
                </c:pt>
                <c:pt idx="705">
                  <c:v>728.0</c:v>
                </c:pt>
                <c:pt idx="706">
                  <c:v>729.0</c:v>
                </c:pt>
                <c:pt idx="707">
                  <c:v>730.0</c:v>
                </c:pt>
                <c:pt idx="708">
                  <c:v>731.0</c:v>
                </c:pt>
                <c:pt idx="709">
                  <c:v>732.0</c:v>
                </c:pt>
                <c:pt idx="710">
                  <c:v>733.0</c:v>
                </c:pt>
                <c:pt idx="711">
                  <c:v>734.0</c:v>
                </c:pt>
                <c:pt idx="712">
                  <c:v>735.0</c:v>
                </c:pt>
                <c:pt idx="713">
                  <c:v>736.0</c:v>
                </c:pt>
                <c:pt idx="714">
                  <c:v>737.0</c:v>
                </c:pt>
                <c:pt idx="715">
                  <c:v>738.0</c:v>
                </c:pt>
                <c:pt idx="716">
                  <c:v>739.0</c:v>
                </c:pt>
                <c:pt idx="717">
                  <c:v>740.0</c:v>
                </c:pt>
                <c:pt idx="718">
                  <c:v>741.0</c:v>
                </c:pt>
                <c:pt idx="719">
                  <c:v>742.0</c:v>
                </c:pt>
                <c:pt idx="720">
                  <c:v>743.0</c:v>
                </c:pt>
                <c:pt idx="721">
                  <c:v>744.0</c:v>
                </c:pt>
                <c:pt idx="722">
                  <c:v>745.0</c:v>
                </c:pt>
                <c:pt idx="723">
                  <c:v>746.0</c:v>
                </c:pt>
                <c:pt idx="724">
                  <c:v>747.0</c:v>
                </c:pt>
                <c:pt idx="725">
                  <c:v>748.0</c:v>
                </c:pt>
                <c:pt idx="726">
                  <c:v>749.0</c:v>
                </c:pt>
                <c:pt idx="727">
                  <c:v>750.0</c:v>
                </c:pt>
                <c:pt idx="728">
                  <c:v>751.0</c:v>
                </c:pt>
                <c:pt idx="729">
                  <c:v>752.0</c:v>
                </c:pt>
                <c:pt idx="730">
                  <c:v>753.0</c:v>
                </c:pt>
                <c:pt idx="731">
                  <c:v>754.0</c:v>
                </c:pt>
                <c:pt idx="732">
                  <c:v>755.0</c:v>
                </c:pt>
                <c:pt idx="733">
                  <c:v>756.0</c:v>
                </c:pt>
                <c:pt idx="734">
                  <c:v>757.0</c:v>
                </c:pt>
                <c:pt idx="735">
                  <c:v>758.0</c:v>
                </c:pt>
                <c:pt idx="736">
                  <c:v>759.0</c:v>
                </c:pt>
                <c:pt idx="737">
                  <c:v>760.0</c:v>
                </c:pt>
                <c:pt idx="738">
                  <c:v>761.0</c:v>
                </c:pt>
                <c:pt idx="739">
                  <c:v>762.0</c:v>
                </c:pt>
                <c:pt idx="740">
                  <c:v>763.0</c:v>
                </c:pt>
                <c:pt idx="741">
                  <c:v>764.0</c:v>
                </c:pt>
                <c:pt idx="742">
                  <c:v>765.0</c:v>
                </c:pt>
                <c:pt idx="743">
                  <c:v>766.0</c:v>
                </c:pt>
                <c:pt idx="744">
                  <c:v>767.0</c:v>
                </c:pt>
                <c:pt idx="745">
                  <c:v>768.0</c:v>
                </c:pt>
                <c:pt idx="746">
                  <c:v>769.0</c:v>
                </c:pt>
                <c:pt idx="747">
                  <c:v>770.0</c:v>
                </c:pt>
                <c:pt idx="748">
                  <c:v>771.0</c:v>
                </c:pt>
                <c:pt idx="749">
                  <c:v>772.0</c:v>
                </c:pt>
                <c:pt idx="750">
                  <c:v>773.0</c:v>
                </c:pt>
                <c:pt idx="751">
                  <c:v>774.0</c:v>
                </c:pt>
                <c:pt idx="752">
                  <c:v>775.0</c:v>
                </c:pt>
                <c:pt idx="753">
                  <c:v>776.0</c:v>
                </c:pt>
                <c:pt idx="754">
                  <c:v>777.0</c:v>
                </c:pt>
                <c:pt idx="755">
                  <c:v>778.0</c:v>
                </c:pt>
                <c:pt idx="756">
                  <c:v>779.0</c:v>
                </c:pt>
                <c:pt idx="757">
                  <c:v>780.0</c:v>
                </c:pt>
                <c:pt idx="758">
                  <c:v>781.0</c:v>
                </c:pt>
                <c:pt idx="759">
                  <c:v>782.0</c:v>
                </c:pt>
                <c:pt idx="760">
                  <c:v>783.0</c:v>
                </c:pt>
                <c:pt idx="761">
                  <c:v>784.0</c:v>
                </c:pt>
                <c:pt idx="762">
                  <c:v>785.0</c:v>
                </c:pt>
                <c:pt idx="763">
                  <c:v>786.0</c:v>
                </c:pt>
                <c:pt idx="764">
                  <c:v>787.0</c:v>
                </c:pt>
                <c:pt idx="765">
                  <c:v>788.0</c:v>
                </c:pt>
                <c:pt idx="766">
                  <c:v>789.0</c:v>
                </c:pt>
                <c:pt idx="767">
                  <c:v>790.0</c:v>
                </c:pt>
                <c:pt idx="768">
                  <c:v>791.0</c:v>
                </c:pt>
                <c:pt idx="769">
                  <c:v>792.0</c:v>
                </c:pt>
                <c:pt idx="770">
                  <c:v>793.0</c:v>
                </c:pt>
                <c:pt idx="771">
                  <c:v>794.0</c:v>
                </c:pt>
                <c:pt idx="772">
                  <c:v>795.0</c:v>
                </c:pt>
                <c:pt idx="773">
                  <c:v>796.0</c:v>
                </c:pt>
                <c:pt idx="774">
                  <c:v>797.0</c:v>
                </c:pt>
                <c:pt idx="775">
                  <c:v>798.0</c:v>
                </c:pt>
                <c:pt idx="776">
                  <c:v>799.0</c:v>
                </c:pt>
                <c:pt idx="777">
                  <c:v>800.0</c:v>
                </c:pt>
                <c:pt idx="778">
                  <c:v>801.0</c:v>
                </c:pt>
                <c:pt idx="779">
                  <c:v>802.0</c:v>
                </c:pt>
                <c:pt idx="780">
                  <c:v>803.0</c:v>
                </c:pt>
                <c:pt idx="781">
                  <c:v>804.0</c:v>
                </c:pt>
                <c:pt idx="782">
                  <c:v>805.0</c:v>
                </c:pt>
                <c:pt idx="783">
                  <c:v>806.0</c:v>
                </c:pt>
                <c:pt idx="784">
                  <c:v>807.0</c:v>
                </c:pt>
                <c:pt idx="785">
                  <c:v>808.0</c:v>
                </c:pt>
                <c:pt idx="786">
                  <c:v>809.0</c:v>
                </c:pt>
                <c:pt idx="787">
                  <c:v>810.0</c:v>
                </c:pt>
                <c:pt idx="788">
                  <c:v>811.0</c:v>
                </c:pt>
                <c:pt idx="789">
                  <c:v>812.0</c:v>
                </c:pt>
                <c:pt idx="790">
                  <c:v>813.0</c:v>
                </c:pt>
                <c:pt idx="791">
                  <c:v>814.0</c:v>
                </c:pt>
                <c:pt idx="792">
                  <c:v>815.0</c:v>
                </c:pt>
                <c:pt idx="793">
                  <c:v>816.0</c:v>
                </c:pt>
                <c:pt idx="794">
                  <c:v>817.0</c:v>
                </c:pt>
                <c:pt idx="795">
                  <c:v>818.0</c:v>
                </c:pt>
                <c:pt idx="796">
                  <c:v>819.0</c:v>
                </c:pt>
                <c:pt idx="797">
                  <c:v>820.0</c:v>
                </c:pt>
                <c:pt idx="798">
                  <c:v>821.0</c:v>
                </c:pt>
                <c:pt idx="799">
                  <c:v>822.0</c:v>
                </c:pt>
                <c:pt idx="800">
                  <c:v>823.0</c:v>
                </c:pt>
                <c:pt idx="801">
                  <c:v>824.0</c:v>
                </c:pt>
                <c:pt idx="802">
                  <c:v>825.0</c:v>
                </c:pt>
                <c:pt idx="803">
                  <c:v>826.0</c:v>
                </c:pt>
                <c:pt idx="804">
                  <c:v>827.0</c:v>
                </c:pt>
                <c:pt idx="805">
                  <c:v>828.0</c:v>
                </c:pt>
                <c:pt idx="806">
                  <c:v>829.0</c:v>
                </c:pt>
                <c:pt idx="807">
                  <c:v>830.0</c:v>
                </c:pt>
                <c:pt idx="808">
                  <c:v>831.0</c:v>
                </c:pt>
                <c:pt idx="809">
                  <c:v>832.0</c:v>
                </c:pt>
                <c:pt idx="810">
                  <c:v>833.0</c:v>
                </c:pt>
                <c:pt idx="811">
                  <c:v>834.0</c:v>
                </c:pt>
                <c:pt idx="812">
                  <c:v>835.0</c:v>
                </c:pt>
                <c:pt idx="813">
                  <c:v>836.0</c:v>
                </c:pt>
                <c:pt idx="814">
                  <c:v>837.0</c:v>
                </c:pt>
                <c:pt idx="815">
                  <c:v>838.0</c:v>
                </c:pt>
                <c:pt idx="816">
                  <c:v>839.0</c:v>
                </c:pt>
                <c:pt idx="817">
                  <c:v>840.0</c:v>
                </c:pt>
                <c:pt idx="818">
                  <c:v>841.0</c:v>
                </c:pt>
                <c:pt idx="819">
                  <c:v>842.0</c:v>
                </c:pt>
                <c:pt idx="820">
                  <c:v>843.0</c:v>
                </c:pt>
                <c:pt idx="821">
                  <c:v>844.0</c:v>
                </c:pt>
                <c:pt idx="822">
                  <c:v>845.0</c:v>
                </c:pt>
                <c:pt idx="823">
                  <c:v>846.0</c:v>
                </c:pt>
                <c:pt idx="824">
                  <c:v>847.0</c:v>
                </c:pt>
                <c:pt idx="825">
                  <c:v>848.0</c:v>
                </c:pt>
                <c:pt idx="826">
                  <c:v>849.0</c:v>
                </c:pt>
                <c:pt idx="827">
                  <c:v>850.0</c:v>
                </c:pt>
                <c:pt idx="828">
                  <c:v>851.0</c:v>
                </c:pt>
                <c:pt idx="829">
                  <c:v>852.0</c:v>
                </c:pt>
                <c:pt idx="830">
                  <c:v>853.0</c:v>
                </c:pt>
                <c:pt idx="831">
                  <c:v>854.0</c:v>
                </c:pt>
                <c:pt idx="832">
                  <c:v>855.0</c:v>
                </c:pt>
                <c:pt idx="833">
                  <c:v>856.0</c:v>
                </c:pt>
                <c:pt idx="834">
                  <c:v>857.0</c:v>
                </c:pt>
                <c:pt idx="835">
                  <c:v>858.0</c:v>
                </c:pt>
                <c:pt idx="836">
                  <c:v>859.0</c:v>
                </c:pt>
                <c:pt idx="837">
                  <c:v>860.0</c:v>
                </c:pt>
                <c:pt idx="838">
                  <c:v>861.0</c:v>
                </c:pt>
                <c:pt idx="839">
                  <c:v>862.0</c:v>
                </c:pt>
                <c:pt idx="840">
                  <c:v>863.0</c:v>
                </c:pt>
                <c:pt idx="841">
                  <c:v>864.0</c:v>
                </c:pt>
                <c:pt idx="842">
                  <c:v>865.0</c:v>
                </c:pt>
                <c:pt idx="843">
                  <c:v>866.0</c:v>
                </c:pt>
                <c:pt idx="844">
                  <c:v>867.0</c:v>
                </c:pt>
                <c:pt idx="845">
                  <c:v>868.0</c:v>
                </c:pt>
                <c:pt idx="846">
                  <c:v>869.0</c:v>
                </c:pt>
                <c:pt idx="847">
                  <c:v>870.0</c:v>
                </c:pt>
                <c:pt idx="848">
                  <c:v>871.0</c:v>
                </c:pt>
                <c:pt idx="849">
                  <c:v>872.0</c:v>
                </c:pt>
                <c:pt idx="850">
                  <c:v>873.0</c:v>
                </c:pt>
                <c:pt idx="851">
                  <c:v>874.0</c:v>
                </c:pt>
                <c:pt idx="852">
                  <c:v>875.0</c:v>
                </c:pt>
                <c:pt idx="853">
                  <c:v>876.0</c:v>
                </c:pt>
                <c:pt idx="854">
                  <c:v>877.0</c:v>
                </c:pt>
                <c:pt idx="855">
                  <c:v>878.0</c:v>
                </c:pt>
                <c:pt idx="856">
                  <c:v>879.0</c:v>
                </c:pt>
                <c:pt idx="857">
                  <c:v>880.0</c:v>
                </c:pt>
                <c:pt idx="858">
                  <c:v>881.0</c:v>
                </c:pt>
                <c:pt idx="859">
                  <c:v>882.0</c:v>
                </c:pt>
                <c:pt idx="860">
                  <c:v>883.0</c:v>
                </c:pt>
                <c:pt idx="861">
                  <c:v>884.0</c:v>
                </c:pt>
                <c:pt idx="862">
                  <c:v>885.0</c:v>
                </c:pt>
                <c:pt idx="863">
                  <c:v>886.0</c:v>
                </c:pt>
                <c:pt idx="864">
                  <c:v>887.0</c:v>
                </c:pt>
                <c:pt idx="865">
                  <c:v>888.0</c:v>
                </c:pt>
                <c:pt idx="866">
                  <c:v>889.0</c:v>
                </c:pt>
                <c:pt idx="867">
                  <c:v>890.0</c:v>
                </c:pt>
                <c:pt idx="868">
                  <c:v>891.0</c:v>
                </c:pt>
                <c:pt idx="869">
                  <c:v>892.0</c:v>
                </c:pt>
                <c:pt idx="870">
                  <c:v>893.0</c:v>
                </c:pt>
                <c:pt idx="871">
                  <c:v>894.0</c:v>
                </c:pt>
                <c:pt idx="872">
                  <c:v>895.0</c:v>
                </c:pt>
                <c:pt idx="873">
                  <c:v>896.0</c:v>
                </c:pt>
                <c:pt idx="874">
                  <c:v>897.0</c:v>
                </c:pt>
                <c:pt idx="875">
                  <c:v>898.0</c:v>
                </c:pt>
                <c:pt idx="876">
                  <c:v>899.0</c:v>
                </c:pt>
                <c:pt idx="877">
                  <c:v>900.0</c:v>
                </c:pt>
                <c:pt idx="878">
                  <c:v>901.0</c:v>
                </c:pt>
                <c:pt idx="879">
                  <c:v>902.0</c:v>
                </c:pt>
                <c:pt idx="880">
                  <c:v>903.0</c:v>
                </c:pt>
                <c:pt idx="881">
                  <c:v>904.0</c:v>
                </c:pt>
                <c:pt idx="882">
                  <c:v>905.0</c:v>
                </c:pt>
                <c:pt idx="883">
                  <c:v>906.0</c:v>
                </c:pt>
                <c:pt idx="884">
                  <c:v>907.0</c:v>
                </c:pt>
                <c:pt idx="885">
                  <c:v>908.0</c:v>
                </c:pt>
                <c:pt idx="886">
                  <c:v>909.0</c:v>
                </c:pt>
                <c:pt idx="887">
                  <c:v>910.0</c:v>
                </c:pt>
                <c:pt idx="888">
                  <c:v>911.0</c:v>
                </c:pt>
                <c:pt idx="889">
                  <c:v>912.0</c:v>
                </c:pt>
                <c:pt idx="890">
                  <c:v>913.0</c:v>
                </c:pt>
                <c:pt idx="891">
                  <c:v>914.0</c:v>
                </c:pt>
                <c:pt idx="892">
                  <c:v>915.0</c:v>
                </c:pt>
                <c:pt idx="893">
                  <c:v>916.0</c:v>
                </c:pt>
                <c:pt idx="894">
                  <c:v>917.0</c:v>
                </c:pt>
                <c:pt idx="895">
                  <c:v>918.0</c:v>
                </c:pt>
                <c:pt idx="896">
                  <c:v>919.0</c:v>
                </c:pt>
                <c:pt idx="897">
                  <c:v>920.0</c:v>
                </c:pt>
                <c:pt idx="898">
                  <c:v>921.0</c:v>
                </c:pt>
                <c:pt idx="899">
                  <c:v>922.0</c:v>
                </c:pt>
                <c:pt idx="900">
                  <c:v>923.0</c:v>
                </c:pt>
                <c:pt idx="901">
                  <c:v>924.0</c:v>
                </c:pt>
                <c:pt idx="902">
                  <c:v>925.0</c:v>
                </c:pt>
                <c:pt idx="903">
                  <c:v>926.0</c:v>
                </c:pt>
                <c:pt idx="904">
                  <c:v>927.0</c:v>
                </c:pt>
                <c:pt idx="905">
                  <c:v>928.0</c:v>
                </c:pt>
                <c:pt idx="906">
                  <c:v>929.0</c:v>
                </c:pt>
                <c:pt idx="907">
                  <c:v>930.0</c:v>
                </c:pt>
                <c:pt idx="908">
                  <c:v>931.0</c:v>
                </c:pt>
                <c:pt idx="909">
                  <c:v>932.0</c:v>
                </c:pt>
                <c:pt idx="910">
                  <c:v>933.0</c:v>
                </c:pt>
                <c:pt idx="911">
                  <c:v>934.0</c:v>
                </c:pt>
                <c:pt idx="912">
                  <c:v>935.0</c:v>
                </c:pt>
                <c:pt idx="913">
                  <c:v>936.0</c:v>
                </c:pt>
                <c:pt idx="914">
                  <c:v>937.0</c:v>
                </c:pt>
                <c:pt idx="915">
                  <c:v>938.0</c:v>
                </c:pt>
                <c:pt idx="916">
                  <c:v>939.0</c:v>
                </c:pt>
                <c:pt idx="917">
                  <c:v>940.0</c:v>
                </c:pt>
                <c:pt idx="918">
                  <c:v>941.0</c:v>
                </c:pt>
                <c:pt idx="919">
                  <c:v>942.0</c:v>
                </c:pt>
                <c:pt idx="920">
                  <c:v>943.0</c:v>
                </c:pt>
                <c:pt idx="921">
                  <c:v>944.0</c:v>
                </c:pt>
                <c:pt idx="922">
                  <c:v>945.0</c:v>
                </c:pt>
                <c:pt idx="923">
                  <c:v>946.0</c:v>
                </c:pt>
                <c:pt idx="924">
                  <c:v>947.0</c:v>
                </c:pt>
                <c:pt idx="925">
                  <c:v>948.0</c:v>
                </c:pt>
                <c:pt idx="926">
                  <c:v>949.0</c:v>
                </c:pt>
                <c:pt idx="927">
                  <c:v>950.0</c:v>
                </c:pt>
                <c:pt idx="928">
                  <c:v>951.0</c:v>
                </c:pt>
                <c:pt idx="929">
                  <c:v>952.0</c:v>
                </c:pt>
                <c:pt idx="930">
                  <c:v>953.0</c:v>
                </c:pt>
                <c:pt idx="931">
                  <c:v>954.0</c:v>
                </c:pt>
                <c:pt idx="932">
                  <c:v>955.0</c:v>
                </c:pt>
                <c:pt idx="933">
                  <c:v>956.0</c:v>
                </c:pt>
                <c:pt idx="934">
                  <c:v>957.0</c:v>
                </c:pt>
                <c:pt idx="935">
                  <c:v>958.0</c:v>
                </c:pt>
                <c:pt idx="936">
                  <c:v>959.0</c:v>
                </c:pt>
                <c:pt idx="937">
                  <c:v>960.0</c:v>
                </c:pt>
                <c:pt idx="938">
                  <c:v>961.0</c:v>
                </c:pt>
                <c:pt idx="939">
                  <c:v>962.0</c:v>
                </c:pt>
                <c:pt idx="940">
                  <c:v>963.0</c:v>
                </c:pt>
                <c:pt idx="941">
                  <c:v>964.0</c:v>
                </c:pt>
                <c:pt idx="942">
                  <c:v>965.0</c:v>
                </c:pt>
                <c:pt idx="943">
                  <c:v>966.0</c:v>
                </c:pt>
                <c:pt idx="944">
                  <c:v>967.0</c:v>
                </c:pt>
                <c:pt idx="945">
                  <c:v>968.0</c:v>
                </c:pt>
                <c:pt idx="946">
                  <c:v>969.0</c:v>
                </c:pt>
                <c:pt idx="947">
                  <c:v>970.0</c:v>
                </c:pt>
                <c:pt idx="948">
                  <c:v>971.0</c:v>
                </c:pt>
                <c:pt idx="949">
                  <c:v>972.0</c:v>
                </c:pt>
                <c:pt idx="950">
                  <c:v>973.0</c:v>
                </c:pt>
                <c:pt idx="951">
                  <c:v>974.0</c:v>
                </c:pt>
                <c:pt idx="952">
                  <c:v>975.0</c:v>
                </c:pt>
                <c:pt idx="953">
                  <c:v>976.0</c:v>
                </c:pt>
                <c:pt idx="954">
                  <c:v>977.0</c:v>
                </c:pt>
                <c:pt idx="955">
                  <c:v>978.0</c:v>
                </c:pt>
                <c:pt idx="956">
                  <c:v>979.0</c:v>
                </c:pt>
                <c:pt idx="957">
                  <c:v>980.0</c:v>
                </c:pt>
                <c:pt idx="958">
                  <c:v>981.0</c:v>
                </c:pt>
                <c:pt idx="959">
                  <c:v>982.0</c:v>
                </c:pt>
                <c:pt idx="960">
                  <c:v>983.0</c:v>
                </c:pt>
                <c:pt idx="961">
                  <c:v>984.0</c:v>
                </c:pt>
                <c:pt idx="962">
                  <c:v>985.0</c:v>
                </c:pt>
                <c:pt idx="963">
                  <c:v>986.0</c:v>
                </c:pt>
                <c:pt idx="964">
                  <c:v>987.0</c:v>
                </c:pt>
                <c:pt idx="965">
                  <c:v>988.0</c:v>
                </c:pt>
                <c:pt idx="966">
                  <c:v>989.0</c:v>
                </c:pt>
                <c:pt idx="967">
                  <c:v>990.0</c:v>
                </c:pt>
                <c:pt idx="968">
                  <c:v>991.0</c:v>
                </c:pt>
                <c:pt idx="969">
                  <c:v>992.0</c:v>
                </c:pt>
                <c:pt idx="970">
                  <c:v>993.0</c:v>
                </c:pt>
                <c:pt idx="971">
                  <c:v>994.0</c:v>
                </c:pt>
                <c:pt idx="972">
                  <c:v>995.0</c:v>
                </c:pt>
                <c:pt idx="973">
                  <c:v>996.0</c:v>
                </c:pt>
                <c:pt idx="974">
                  <c:v>997.0</c:v>
                </c:pt>
                <c:pt idx="975">
                  <c:v>998.0</c:v>
                </c:pt>
                <c:pt idx="976">
                  <c:v>999.0</c:v>
                </c:pt>
                <c:pt idx="977">
                  <c:v>1000.0</c:v>
                </c:pt>
                <c:pt idx="978">
                  <c:v>1001.0</c:v>
                </c:pt>
                <c:pt idx="979">
                  <c:v>1002.0</c:v>
                </c:pt>
                <c:pt idx="980">
                  <c:v>1003.0</c:v>
                </c:pt>
                <c:pt idx="981">
                  <c:v>1004.0</c:v>
                </c:pt>
                <c:pt idx="982">
                  <c:v>1005.0</c:v>
                </c:pt>
                <c:pt idx="983">
                  <c:v>1006.0</c:v>
                </c:pt>
                <c:pt idx="984">
                  <c:v>1007.0</c:v>
                </c:pt>
                <c:pt idx="985">
                  <c:v>1008.0</c:v>
                </c:pt>
                <c:pt idx="986">
                  <c:v>1009.0</c:v>
                </c:pt>
                <c:pt idx="987">
                  <c:v>1010.0</c:v>
                </c:pt>
                <c:pt idx="988">
                  <c:v>1011.0</c:v>
                </c:pt>
                <c:pt idx="989">
                  <c:v>1012.0</c:v>
                </c:pt>
                <c:pt idx="990">
                  <c:v>1013.0</c:v>
                </c:pt>
                <c:pt idx="991">
                  <c:v>1014.0</c:v>
                </c:pt>
                <c:pt idx="992">
                  <c:v>1015.0</c:v>
                </c:pt>
                <c:pt idx="993">
                  <c:v>1016.0</c:v>
                </c:pt>
                <c:pt idx="994">
                  <c:v>1017.0</c:v>
                </c:pt>
                <c:pt idx="995">
                  <c:v>1018.0</c:v>
                </c:pt>
                <c:pt idx="996">
                  <c:v>1019.0</c:v>
                </c:pt>
                <c:pt idx="997">
                  <c:v>1020.0</c:v>
                </c:pt>
                <c:pt idx="998">
                  <c:v>1021.0</c:v>
                </c:pt>
                <c:pt idx="999">
                  <c:v>1022.0</c:v>
                </c:pt>
                <c:pt idx="1000">
                  <c:v>1023.0</c:v>
                </c:pt>
                <c:pt idx="1001">
                  <c:v>1024.0</c:v>
                </c:pt>
                <c:pt idx="1002">
                  <c:v>1025.0</c:v>
                </c:pt>
                <c:pt idx="1003">
                  <c:v>1026.0</c:v>
                </c:pt>
                <c:pt idx="1004">
                  <c:v>1027.0</c:v>
                </c:pt>
                <c:pt idx="1005">
                  <c:v>1028.0</c:v>
                </c:pt>
                <c:pt idx="1006">
                  <c:v>1029.0</c:v>
                </c:pt>
                <c:pt idx="1007">
                  <c:v>1030.0</c:v>
                </c:pt>
                <c:pt idx="1008">
                  <c:v>1031.0</c:v>
                </c:pt>
                <c:pt idx="1009">
                  <c:v>1032.0</c:v>
                </c:pt>
                <c:pt idx="1010">
                  <c:v>1033.0</c:v>
                </c:pt>
                <c:pt idx="1011">
                  <c:v>1034.0</c:v>
                </c:pt>
                <c:pt idx="1012">
                  <c:v>1035.0</c:v>
                </c:pt>
                <c:pt idx="1013">
                  <c:v>1036.0</c:v>
                </c:pt>
                <c:pt idx="1014">
                  <c:v>1037.0</c:v>
                </c:pt>
                <c:pt idx="1015">
                  <c:v>1038.0</c:v>
                </c:pt>
                <c:pt idx="1016">
                  <c:v>1039.0</c:v>
                </c:pt>
                <c:pt idx="1017">
                  <c:v>1040.0</c:v>
                </c:pt>
                <c:pt idx="1018">
                  <c:v>1041.0</c:v>
                </c:pt>
                <c:pt idx="1019">
                  <c:v>1042.0</c:v>
                </c:pt>
                <c:pt idx="1020">
                  <c:v>1043.0</c:v>
                </c:pt>
                <c:pt idx="1021">
                  <c:v>1044.0</c:v>
                </c:pt>
                <c:pt idx="1022">
                  <c:v>1045.0</c:v>
                </c:pt>
                <c:pt idx="1023">
                  <c:v>1046.0</c:v>
                </c:pt>
                <c:pt idx="1024">
                  <c:v>1047.0</c:v>
                </c:pt>
                <c:pt idx="1025">
                  <c:v>1048.0</c:v>
                </c:pt>
                <c:pt idx="1026">
                  <c:v>1049.0</c:v>
                </c:pt>
                <c:pt idx="1027">
                  <c:v>1050.0</c:v>
                </c:pt>
                <c:pt idx="1028">
                  <c:v>1051.0</c:v>
                </c:pt>
                <c:pt idx="1029">
                  <c:v>1052.0</c:v>
                </c:pt>
                <c:pt idx="1030">
                  <c:v>1053.0</c:v>
                </c:pt>
                <c:pt idx="1031">
                  <c:v>1054.0</c:v>
                </c:pt>
                <c:pt idx="1032">
                  <c:v>1055.0</c:v>
                </c:pt>
                <c:pt idx="1033">
                  <c:v>1056.0</c:v>
                </c:pt>
                <c:pt idx="1034">
                  <c:v>1057.0</c:v>
                </c:pt>
                <c:pt idx="1035">
                  <c:v>1058.0</c:v>
                </c:pt>
                <c:pt idx="1036">
                  <c:v>1059.0</c:v>
                </c:pt>
                <c:pt idx="1037">
                  <c:v>1060.0</c:v>
                </c:pt>
                <c:pt idx="1038">
                  <c:v>1061.0</c:v>
                </c:pt>
                <c:pt idx="1039">
                  <c:v>1062.0</c:v>
                </c:pt>
                <c:pt idx="1040">
                  <c:v>1063.0</c:v>
                </c:pt>
                <c:pt idx="1041">
                  <c:v>1064.0</c:v>
                </c:pt>
                <c:pt idx="1042">
                  <c:v>1065.0</c:v>
                </c:pt>
                <c:pt idx="1043">
                  <c:v>1066.0</c:v>
                </c:pt>
                <c:pt idx="1044">
                  <c:v>1067.0</c:v>
                </c:pt>
                <c:pt idx="1045">
                  <c:v>1068.0</c:v>
                </c:pt>
                <c:pt idx="1046">
                  <c:v>1069.0</c:v>
                </c:pt>
                <c:pt idx="1047">
                  <c:v>1070.0</c:v>
                </c:pt>
                <c:pt idx="1048">
                  <c:v>1071.0</c:v>
                </c:pt>
                <c:pt idx="1049">
                  <c:v>1072.0</c:v>
                </c:pt>
                <c:pt idx="1050">
                  <c:v>1073.0</c:v>
                </c:pt>
                <c:pt idx="1051">
                  <c:v>1074.0</c:v>
                </c:pt>
                <c:pt idx="1052">
                  <c:v>1076.0</c:v>
                </c:pt>
                <c:pt idx="1053">
                  <c:v>1077.0</c:v>
                </c:pt>
                <c:pt idx="1054">
                  <c:v>1078.0</c:v>
                </c:pt>
                <c:pt idx="1055">
                  <c:v>1079.0</c:v>
                </c:pt>
                <c:pt idx="1056">
                  <c:v>1080.0</c:v>
                </c:pt>
                <c:pt idx="1057">
                  <c:v>1081.0</c:v>
                </c:pt>
                <c:pt idx="1058">
                  <c:v>1082.0</c:v>
                </c:pt>
                <c:pt idx="1059">
                  <c:v>1083.0</c:v>
                </c:pt>
                <c:pt idx="1060">
                  <c:v>1084.0</c:v>
                </c:pt>
                <c:pt idx="1061">
                  <c:v>1085.0</c:v>
                </c:pt>
                <c:pt idx="1062">
                  <c:v>1086.0</c:v>
                </c:pt>
                <c:pt idx="1063">
                  <c:v>1087.0</c:v>
                </c:pt>
                <c:pt idx="1064">
                  <c:v>1088.0</c:v>
                </c:pt>
                <c:pt idx="1065">
                  <c:v>1089.0</c:v>
                </c:pt>
                <c:pt idx="1066">
                  <c:v>1090.0</c:v>
                </c:pt>
                <c:pt idx="1067">
                  <c:v>1091.0</c:v>
                </c:pt>
                <c:pt idx="1068">
                  <c:v>1092.0</c:v>
                </c:pt>
                <c:pt idx="1069">
                  <c:v>1093.0</c:v>
                </c:pt>
                <c:pt idx="1070">
                  <c:v>1094.0</c:v>
                </c:pt>
                <c:pt idx="1071">
                  <c:v>1095.0</c:v>
                </c:pt>
                <c:pt idx="1072">
                  <c:v>1096.0</c:v>
                </c:pt>
                <c:pt idx="1073">
                  <c:v>1097.0</c:v>
                </c:pt>
                <c:pt idx="1074">
                  <c:v>1098.0</c:v>
                </c:pt>
                <c:pt idx="1075">
                  <c:v>1099.0</c:v>
                </c:pt>
                <c:pt idx="1076">
                  <c:v>1100.0</c:v>
                </c:pt>
                <c:pt idx="1077">
                  <c:v>1101.0</c:v>
                </c:pt>
                <c:pt idx="1078">
                  <c:v>1102.0</c:v>
                </c:pt>
                <c:pt idx="1079">
                  <c:v>1103.0</c:v>
                </c:pt>
                <c:pt idx="1080">
                  <c:v>1104.0</c:v>
                </c:pt>
                <c:pt idx="1081">
                  <c:v>1105.0</c:v>
                </c:pt>
                <c:pt idx="1082">
                  <c:v>1106.0</c:v>
                </c:pt>
                <c:pt idx="1083">
                  <c:v>1107.0</c:v>
                </c:pt>
                <c:pt idx="1084">
                  <c:v>1108.0</c:v>
                </c:pt>
                <c:pt idx="1085">
                  <c:v>1109.0</c:v>
                </c:pt>
                <c:pt idx="1086">
                  <c:v>1110.0</c:v>
                </c:pt>
                <c:pt idx="1087">
                  <c:v>1111.0</c:v>
                </c:pt>
                <c:pt idx="1088">
                  <c:v>1112.0</c:v>
                </c:pt>
                <c:pt idx="1089">
                  <c:v>1113.0</c:v>
                </c:pt>
                <c:pt idx="1090">
                  <c:v>1114.0</c:v>
                </c:pt>
                <c:pt idx="1091">
                  <c:v>1115.0</c:v>
                </c:pt>
                <c:pt idx="1092">
                  <c:v>1116.0</c:v>
                </c:pt>
                <c:pt idx="1093">
                  <c:v>1117.0</c:v>
                </c:pt>
                <c:pt idx="1094">
                  <c:v>1118.0</c:v>
                </c:pt>
                <c:pt idx="1095">
                  <c:v>1119.0</c:v>
                </c:pt>
                <c:pt idx="1096">
                  <c:v>1120.0</c:v>
                </c:pt>
                <c:pt idx="1097">
                  <c:v>1121.0</c:v>
                </c:pt>
                <c:pt idx="1098">
                  <c:v>1122.0</c:v>
                </c:pt>
                <c:pt idx="1099">
                  <c:v>1123.0</c:v>
                </c:pt>
                <c:pt idx="1100">
                  <c:v>1124.0</c:v>
                </c:pt>
                <c:pt idx="1101">
                  <c:v>1125.0</c:v>
                </c:pt>
                <c:pt idx="1102">
                  <c:v>1126.0</c:v>
                </c:pt>
                <c:pt idx="1103">
                  <c:v>1127.0</c:v>
                </c:pt>
                <c:pt idx="1104">
                  <c:v>1128.0</c:v>
                </c:pt>
                <c:pt idx="1105">
                  <c:v>1129.0</c:v>
                </c:pt>
                <c:pt idx="1106">
                  <c:v>1130.0</c:v>
                </c:pt>
                <c:pt idx="1107">
                  <c:v>1131.0</c:v>
                </c:pt>
                <c:pt idx="1108">
                  <c:v>1132.0</c:v>
                </c:pt>
                <c:pt idx="1109">
                  <c:v>1133.0</c:v>
                </c:pt>
                <c:pt idx="1110">
                  <c:v>1134.0</c:v>
                </c:pt>
                <c:pt idx="1111">
                  <c:v>1135.0</c:v>
                </c:pt>
                <c:pt idx="1112">
                  <c:v>1136.0</c:v>
                </c:pt>
                <c:pt idx="1113">
                  <c:v>1137.0</c:v>
                </c:pt>
                <c:pt idx="1114">
                  <c:v>1138.0</c:v>
                </c:pt>
                <c:pt idx="1115">
                  <c:v>1139.0</c:v>
                </c:pt>
                <c:pt idx="1116">
                  <c:v>1140.0</c:v>
                </c:pt>
                <c:pt idx="1117">
                  <c:v>1141.0</c:v>
                </c:pt>
                <c:pt idx="1118">
                  <c:v>1142.0</c:v>
                </c:pt>
                <c:pt idx="1119">
                  <c:v>1143.0</c:v>
                </c:pt>
                <c:pt idx="1120">
                  <c:v>1144.0</c:v>
                </c:pt>
                <c:pt idx="1121">
                  <c:v>1145.0</c:v>
                </c:pt>
                <c:pt idx="1122">
                  <c:v>1146.0</c:v>
                </c:pt>
                <c:pt idx="1123">
                  <c:v>1147.0</c:v>
                </c:pt>
                <c:pt idx="1124">
                  <c:v>1148.0</c:v>
                </c:pt>
                <c:pt idx="1125">
                  <c:v>1149.0</c:v>
                </c:pt>
                <c:pt idx="1126">
                  <c:v>1150.0</c:v>
                </c:pt>
                <c:pt idx="1127">
                  <c:v>1151.0</c:v>
                </c:pt>
                <c:pt idx="1128">
                  <c:v>1152.0</c:v>
                </c:pt>
                <c:pt idx="1129">
                  <c:v>1153.0</c:v>
                </c:pt>
                <c:pt idx="1130">
                  <c:v>1154.0</c:v>
                </c:pt>
                <c:pt idx="1131">
                  <c:v>1155.0</c:v>
                </c:pt>
                <c:pt idx="1132">
                  <c:v>1156.0</c:v>
                </c:pt>
                <c:pt idx="1133">
                  <c:v>1157.0</c:v>
                </c:pt>
                <c:pt idx="1134">
                  <c:v>1158.0</c:v>
                </c:pt>
                <c:pt idx="1135">
                  <c:v>1159.0</c:v>
                </c:pt>
                <c:pt idx="1136">
                  <c:v>1161.0</c:v>
                </c:pt>
                <c:pt idx="1137">
                  <c:v>1162.0</c:v>
                </c:pt>
                <c:pt idx="1138">
                  <c:v>1163.0</c:v>
                </c:pt>
                <c:pt idx="1139">
                  <c:v>1164.0</c:v>
                </c:pt>
                <c:pt idx="1140">
                  <c:v>1165.0</c:v>
                </c:pt>
                <c:pt idx="1141">
                  <c:v>1166.0</c:v>
                </c:pt>
                <c:pt idx="1142">
                  <c:v>1167.0</c:v>
                </c:pt>
                <c:pt idx="1143">
                  <c:v>1168.0</c:v>
                </c:pt>
                <c:pt idx="1144">
                  <c:v>1169.0</c:v>
                </c:pt>
                <c:pt idx="1145">
                  <c:v>1170.0</c:v>
                </c:pt>
                <c:pt idx="1146">
                  <c:v>1171.0</c:v>
                </c:pt>
                <c:pt idx="1147">
                  <c:v>1172.0</c:v>
                </c:pt>
                <c:pt idx="1148">
                  <c:v>1173.0</c:v>
                </c:pt>
                <c:pt idx="1149">
                  <c:v>1174.0</c:v>
                </c:pt>
                <c:pt idx="1150">
                  <c:v>1175.0</c:v>
                </c:pt>
                <c:pt idx="1151">
                  <c:v>1176.0</c:v>
                </c:pt>
                <c:pt idx="1152">
                  <c:v>1177.0</c:v>
                </c:pt>
                <c:pt idx="1153">
                  <c:v>1178.0</c:v>
                </c:pt>
                <c:pt idx="1154">
                  <c:v>1179.0</c:v>
                </c:pt>
                <c:pt idx="1155">
                  <c:v>1180.0</c:v>
                </c:pt>
                <c:pt idx="1156">
                  <c:v>1181.0</c:v>
                </c:pt>
                <c:pt idx="1157">
                  <c:v>1182.0</c:v>
                </c:pt>
                <c:pt idx="1158">
                  <c:v>1183.0</c:v>
                </c:pt>
                <c:pt idx="1159">
                  <c:v>1184.0</c:v>
                </c:pt>
                <c:pt idx="1160">
                  <c:v>1185.0</c:v>
                </c:pt>
                <c:pt idx="1161">
                  <c:v>1186.0</c:v>
                </c:pt>
                <c:pt idx="1162">
                  <c:v>1188.0</c:v>
                </c:pt>
                <c:pt idx="1163">
                  <c:v>1189.0</c:v>
                </c:pt>
                <c:pt idx="1164">
                  <c:v>1190.0</c:v>
                </c:pt>
                <c:pt idx="1165">
                  <c:v>1191.0</c:v>
                </c:pt>
                <c:pt idx="1166">
                  <c:v>1192.0</c:v>
                </c:pt>
                <c:pt idx="1167">
                  <c:v>1193.0</c:v>
                </c:pt>
                <c:pt idx="1168">
                  <c:v>1194.0</c:v>
                </c:pt>
                <c:pt idx="1169">
                  <c:v>1195.0</c:v>
                </c:pt>
                <c:pt idx="1170">
                  <c:v>1196.0</c:v>
                </c:pt>
                <c:pt idx="1171">
                  <c:v>1197.0</c:v>
                </c:pt>
                <c:pt idx="1172">
                  <c:v>1198.0</c:v>
                </c:pt>
                <c:pt idx="1173">
                  <c:v>1199.0</c:v>
                </c:pt>
                <c:pt idx="1174">
                  <c:v>1200.0</c:v>
                </c:pt>
                <c:pt idx="1175">
                  <c:v>1201.0</c:v>
                </c:pt>
                <c:pt idx="1176">
                  <c:v>1202.0</c:v>
                </c:pt>
                <c:pt idx="1177">
                  <c:v>1203.0</c:v>
                </c:pt>
                <c:pt idx="1178">
                  <c:v>1204.0</c:v>
                </c:pt>
                <c:pt idx="1179">
                  <c:v>1205.0</c:v>
                </c:pt>
                <c:pt idx="1180">
                  <c:v>1206.0</c:v>
                </c:pt>
                <c:pt idx="1181">
                  <c:v>1207.0</c:v>
                </c:pt>
                <c:pt idx="1182">
                  <c:v>1208.0</c:v>
                </c:pt>
                <c:pt idx="1183">
                  <c:v>1209.0</c:v>
                </c:pt>
                <c:pt idx="1184">
                  <c:v>1210.0</c:v>
                </c:pt>
                <c:pt idx="1185">
                  <c:v>1211.0</c:v>
                </c:pt>
                <c:pt idx="1186">
                  <c:v>1212.0</c:v>
                </c:pt>
                <c:pt idx="1187">
                  <c:v>1213.0</c:v>
                </c:pt>
                <c:pt idx="1188">
                  <c:v>1214.0</c:v>
                </c:pt>
                <c:pt idx="1189">
                  <c:v>1215.0</c:v>
                </c:pt>
                <c:pt idx="1190">
                  <c:v>1216.0</c:v>
                </c:pt>
                <c:pt idx="1191">
                  <c:v>1217.0</c:v>
                </c:pt>
                <c:pt idx="1192">
                  <c:v>1218.0</c:v>
                </c:pt>
                <c:pt idx="1193">
                  <c:v>1220.0</c:v>
                </c:pt>
                <c:pt idx="1194">
                  <c:v>1221.0</c:v>
                </c:pt>
                <c:pt idx="1195">
                  <c:v>1223.0</c:v>
                </c:pt>
                <c:pt idx="1196">
                  <c:v>1224.0</c:v>
                </c:pt>
                <c:pt idx="1197">
                  <c:v>1226.0</c:v>
                </c:pt>
                <c:pt idx="1198">
                  <c:v>1227.0</c:v>
                </c:pt>
                <c:pt idx="1199">
                  <c:v>1228.0</c:v>
                </c:pt>
                <c:pt idx="1200">
                  <c:v>1229.0</c:v>
                </c:pt>
                <c:pt idx="1201">
                  <c:v>1230.0</c:v>
                </c:pt>
                <c:pt idx="1202">
                  <c:v>1231.0</c:v>
                </c:pt>
                <c:pt idx="1203">
                  <c:v>1232.0</c:v>
                </c:pt>
                <c:pt idx="1204">
                  <c:v>1233.0</c:v>
                </c:pt>
                <c:pt idx="1205">
                  <c:v>1235.0</c:v>
                </c:pt>
                <c:pt idx="1206">
                  <c:v>1236.0</c:v>
                </c:pt>
                <c:pt idx="1207">
                  <c:v>1237.0</c:v>
                </c:pt>
                <c:pt idx="1208">
                  <c:v>1238.0</c:v>
                </c:pt>
                <c:pt idx="1209">
                  <c:v>1239.0</c:v>
                </c:pt>
                <c:pt idx="1210">
                  <c:v>1240.0</c:v>
                </c:pt>
                <c:pt idx="1211">
                  <c:v>1243.0</c:v>
                </c:pt>
                <c:pt idx="1212">
                  <c:v>1244.0</c:v>
                </c:pt>
                <c:pt idx="1213">
                  <c:v>1245.0</c:v>
                </c:pt>
                <c:pt idx="1214">
                  <c:v>1246.0</c:v>
                </c:pt>
                <c:pt idx="1215">
                  <c:v>1250.0</c:v>
                </c:pt>
                <c:pt idx="1216">
                  <c:v>1252.0</c:v>
                </c:pt>
                <c:pt idx="1217">
                  <c:v>1253.0</c:v>
                </c:pt>
                <c:pt idx="1218">
                  <c:v>1254.0</c:v>
                </c:pt>
                <c:pt idx="1219">
                  <c:v>1255.0</c:v>
                </c:pt>
                <c:pt idx="1220">
                  <c:v>1256.0</c:v>
                </c:pt>
                <c:pt idx="1221">
                  <c:v>1257.0</c:v>
                </c:pt>
                <c:pt idx="1222">
                  <c:v>1258.0</c:v>
                </c:pt>
                <c:pt idx="1223">
                  <c:v>1259.0</c:v>
                </c:pt>
                <c:pt idx="1224">
                  <c:v>1260.0</c:v>
                </c:pt>
                <c:pt idx="1225">
                  <c:v>1262.0</c:v>
                </c:pt>
                <c:pt idx="1226">
                  <c:v>1263.0</c:v>
                </c:pt>
                <c:pt idx="1227">
                  <c:v>1264.0</c:v>
                </c:pt>
                <c:pt idx="1228">
                  <c:v>1267.0</c:v>
                </c:pt>
                <c:pt idx="1229">
                  <c:v>1270.0</c:v>
                </c:pt>
                <c:pt idx="1230">
                  <c:v>1271.0</c:v>
                </c:pt>
                <c:pt idx="1231">
                  <c:v>1272.0</c:v>
                </c:pt>
                <c:pt idx="1232">
                  <c:v>1273.0</c:v>
                </c:pt>
                <c:pt idx="1233">
                  <c:v>1275.0</c:v>
                </c:pt>
                <c:pt idx="1234">
                  <c:v>1276.0</c:v>
                </c:pt>
                <c:pt idx="1235">
                  <c:v>1279.0</c:v>
                </c:pt>
                <c:pt idx="1236">
                  <c:v>1280.0</c:v>
                </c:pt>
                <c:pt idx="1237">
                  <c:v>1282.0</c:v>
                </c:pt>
                <c:pt idx="1238">
                  <c:v>1283.0</c:v>
                </c:pt>
                <c:pt idx="1239">
                  <c:v>1284.0</c:v>
                </c:pt>
                <c:pt idx="1240">
                  <c:v>1285.0</c:v>
                </c:pt>
                <c:pt idx="1241">
                  <c:v>1286.0</c:v>
                </c:pt>
                <c:pt idx="1242">
                  <c:v>1287.0</c:v>
                </c:pt>
                <c:pt idx="1243">
                  <c:v>1289.0</c:v>
                </c:pt>
                <c:pt idx="1244">
                  <c:v>1290.0</c:v>
                </c:pt>
                <c:pt idx="1245">
                  <c:v>1291.0</c:v>
                </c:pt>
                <c:pt idx="1246">
                  <c:v>1293.0</c:v>
                </c:pt>
                <c:pt idx="1247">
                  <c:v>1294.0</c:v>
                </c:pt>
                <c:pt idx="1248">
                  <c:v>1295.0</c:v>
                </c:pt>
                <c:pt idx="1249">
                  <c:v>1296.0</c:v>
                </c:pt>
                <c:pt idx="1250">
                  <c:v>1298.0</c:v>
                </c:pt>
                <c:pt idx="1251">
                  <c:v>1299.0</c:v>
                </c:pt>
                <c:pt idx="1252">
                  <c:v>1301.0</c:v>
                </c:pt>
                <c:pt idx="1253">
                  <c:v>1302.0</c:v>
                </c:pt>
                <c:pt idx="1254">
                  <c:v>1303.0</c:v>
                </c:pt>
                <c:pt idx="1255">
                  <c:v>1304.0</c:v>
                </c:pt>
                <c:pt idx="1256">
                  <c:v>1305.0</c:v>
                </c:pt>
                <c:pt idx="1257">
                  <c:v>1307.0</c:v>
                </c:pt>
                <c:pt idx="1258">
                  <c:v>1308.0</c:v>
                </c:pt>
                <c:pt idx="1259">
                  <c:v>1309.0</c:v>
                </c:pt>
                <c:pt idx="1260">
                  <c:v>1311.0</c:v>
                </c:pt>
                <c:pt idx="1261">
                  <c:v>1312.0</c:v>
                </c:pt>
                <c:pt idx="1262">
                  <c:v>1313.0</c:v>
                </c:pt>
                <c:pt idx="1263">
                  <c:v>1314.0</c:v>
                </c:pt>
                <c:pt idx="1264">
                  <c:v>1315.0</c:v>
                </c:pt>
                <c:pt idx="1265">
                  <c:v>1316.0</c:v>
                </c:pt>
                <c:pt idx="1266">
                  <c:v>1319.0</c:v>
                </c:pt>
                <c:pt idx="1267">
                  <c:v>1320.0</c:v>
                </c:pt>
                <c:pt idx="1268">
                  <c:v>1321.0</c:v>
                </c:pt>
                <c:pt idx="1269">
                  <c:v>1323.0</c:v>
                </c:pt>
                <c:pt idx="1270">
                  <c:v>1324.0</c:v>
                </c:pt>
                <c:pt idx="1271">
                  <c:v>1328.0</c:v>
                </c:pt>
                <c:pt idx="1272">
                  <c:v>1330.0</c:v>
                </c:pt>
                <c:pt idx="1273">
                  <c:v>1333.0</c:v>
                </c:pt>
                <c:pt idx="1274">
                  <c:v>1334.0</c:v>
                </c:pt>
                <c:pt idx="1275">
                  <c:v>1335.0</c:v>
                </c:pt>
                <c:pt idx="1276">
                  <c:v>1339.0</c:v>
                </c:pt>
                <c:pt idx="1277">
                  <c:v>1340.0</c:v>
                </c:pt>
                <c:pt idx="1278">
                  <c:v>1341.0</c:v>
                </c:pt>
                <c:pt idx="1279">
                  <c:v>1342.0</c:v>
                </c:pt>
                <c:pt idx="1280">
                  <c:v>1343.0</c:v>
                </c:pt>
                <c:pt idx="1281">
                  <c:v>1344.0</c:v>
                </c:pt>
                <c:pt idx="1282">
                  <c:v>1345.0</c:v>
                </c:pt>
                <c:pt idx="1283">
                  <c:v>1352.0</c:v>
                </c:pt>
                <c:pt idx="1284">
                  <c:v>1354.0</c:v>
                </c:pt>
                <c:pt idx="1285">
                  <c:v>1357.0</c:v>
                </c:pt>
                <c:pt idx="1286">
                  <c:v>1358.0</c:v>
                </c:pt>
                <c:pt idx="1287">
                  <c:v>1360.0</c:v>
                </c:pt>
                <c:pt idx="1288">
                  <c:v>1362.0</c:v>
                </c:pt>
                <c:pt idx="1289">
                  <c:v>1363.0</c:v>
                </c:pt>
                <c:pt idx="1290">
                  <c:v>1370.0</c:v>
                </c:pt>
                <c:pt idx="1291">
                  <c:v>1371.0</c:v>
                </c:pt>
                <c:pt idx="1292">
                  <c:v>1373.0</c:v>
                </c:pt>
                <c:pt idx="1293">
                  <c:v>1375.0</c:v>
                </c:pt>
                <c:pt idx="1294">
                  <c:v>1377.0</c:v>
                </c:pt>
                <c:pt idx="1295">
                  <c:v>1378.0</c:v>
                </c:pt>
                <c:pt idx="1296">
                  <c:v>1382.0</c:v>
                </c:pt>
                <c:pt idx="1297">
                  <c:v>1383.0</c:v>
                </c:pt>
                <c:pt idx="1298">
                  <c:v>1385.0</c:v>
                </c:pt>
                <c:pt idx="1299">
                  <c:v>1388.0</c:v>
                </c:pt>
                <c:pt idx="1300">
                  <c:v>1393.0</c:v>
                </c:pt>
                <c:pt idx="1301">
                  <c:v>1398.0</c:v>
                </c:pt>
                <c:pt idx="1302">
                  <c:v>1403.0</c:v>
                </c:pt>
                <c:pt idx="1303">
                  <c:v>1404.0</c:v>
                </c:pt>
                <c:pt idx="1304">
                  <c:v>1406.0</c:v>
                </c:pt>
                <c:pt idx="1305">
                  <c:v>1407.0</c:v>
                </c:pt>
                <c:pt idx="1306">
                  <c:v>1408.0</c:v>
                </c:pt>
                <c:pt idx="1307">
                  <c:v>1421.0</c:v>
                </c:pt>
                <c:pt idx="1308">
                  <c:v>1436.0</c:v>
                </c:pt>
                <c:pt idx="1309">
                  <c:v>1438.0</c:v>
                </c:pt>
                <c:pt idx="1310">
                  <c:v>1447.0</c:v>
                </c:pt>
                <c:pt idx="1311">
                  <c:v>1451.0</c:v>
                </c:pt>
                <c:pt idx="1312">
                  <c:v>1454.0</c:v>
                </c:pt>
                <c:pt idx="1313">
                  <c:v>1455.0</c:v>
                </c:pt>
                <c:pt idx="1314">
                  <c:v>1456.0</c:v>
                </c:pt>
                <c:pt idx="1315">
                  <c:v>1459.0</c:v>
                </c:pt>
                <c:pt idx="1316">
                  <c:v>1462.0</c:v>
                </c:pt>
                <c:pt idx="1317">
                  <c:v>1472.0</c:v>
                </c:pt>
                <c:pt idx="1318">
                  <c:v>1476.0</c:v>
                </c:pt>
                <c:pt idx="1319">
                  <c:v>1485.0</c:v>
                </c:pt>
                <c:pt idx="1320">
                  <c:v>1499.0</c:v>
                </c:pt>
                <c:pt idx="1321">
                  <c:v>1563.0</c:v>
                </c:pt>
                <c:pt idx="1322">
                  <c:v>1642.0</c:v>
                </c:pt>
                <c:pt idx="1323">
                  <c:v>1643.0</c:v>
                </c:pt>
              </c:numCache>
            </c:numRef>
          </c:xVal>
          <c:yVal>
            <c:numRef>
              <c:f>one!$B$2:$B$1325</c:f>
              <c:numCache>
                <c:formatCode>General</c:formatCode>
                <c:ptCount val="1324"/>
                <c:pt idx="0">
                  <c:v>0.000649</c:v>
                </c:pt>
                <c:pt idx="1">
                  <c:v>0.000975</c:v>
                </c:pt>
                <c:pt idx="2">
                  <c:v>0.00108</c:v>
                </c:pt>
                <c:pt idx="3">
                  <c:v>0.000801</c:v>
                </c:pt>
                <c:pt idx="4">
                  <c:v>0.001359</c:v>
                </c:pt>
                <c:pt idx="5">
                  <c:v>0.001363</c:v>
                </c:pt>
                <c:pt idx="6">
                  <c:v>0.001367</c:v>
                </c:pt>
                <c:pt idx="7">
                  <c:v>0.00135</c:v>
                </c:pt>
                <c:pt idx="8">
                  <c:v>0.001084</c:v>
                </c:pt>
                <c:pt idx="9">
                  <c:v>0.00115</c:v>
                </c:pt>
                <c:pt idx="10">
                  <c:v>0.001034</c:v>
                </c:pt>
                <c:pt idx="11">
                  <c:v>0.001205</c:v>
                </c:pt>
                <c:pt idx="12">
                  <c:v>0.001646</c:v>
                </c:pt>
                <c:pt idx="13">
                  <c:v>0.000988</c:v>
                </c:pt>
                <c:pt idx="14">
                  <c:v>0.001658</c:v>
                </c:pt>
                <c:pt idx="15">
                  <c:v>0.001714</c:v>
                </c:pt>
                <c:pt idx="16">
                  <c:v>0.001735</c:v>
                </c:pt>
                <c:pt idx="17">
                  <c:v>0.00146</c:v>
                </c:pt>
                <c:pt idx="18">
                  <c:v>0.002718</c:v>
                </c:pt>
                <c:pt idx="19">
                  <c:v>0.001641</c:v>
                </c:pt>
                <c:pt idx="20">
                  <c:v>0.000994</c:v>
                </c:pt>
                <c:pt idx="21">
                  <c:v>0.00121</c:v>
                </c:pt>
                <c:pt idx="22">
                  <c:v>0.001675</c:v>
                </c:pt>
                <c:pt idx="23">
                  <c:v>0.001668</c:v>
                </c:pt>
                <c:pt idx="24">
                  <c:v>0.001365</c:v>
                </c:pt>
                <c:pt idx="25">
                  <c:v>0.001469</c:v>
                </c:pt>
                <c:pt idx="26">
                  <c:v>0.001578</c:v>
                </c:pt>
                <c:pt idx="27">
                  <c:v>0.001603</c:v>
                </c:pt>
                <c:pt idx="28">
                  <c:v>0.001729</c:v>
                </c:pt>
                <c:pt idx="29">
                  <c:v>0.001622</c:v>
                </c:pt>
                <c:pt idx="30">
                  <c:v>0.001496</c:v>
                </c:pt>
                <c:pt idx="31">
                  <c:v>0.001747</c:v>
                </c:pt>
                <c:pt idx="32">
                  <c:v>0.001699</c:v>
                </c:pt>
                <c:pt idx="33">
                  <c:v>0.001684</c:v>
                </c:pt>
                <c:pt idx="34">
                  <c:v>0.001344</c:v>
                </c:pt>
                <c:pt idx="35">
                  <c:v>0.001569</c:v>
                </c:pt>
                <c:pt idx="36">
                  <c:v>0.001696</c:v>
                </c:pt>
                <c:pt idx="37">
                  <c:v>0.001343</c:v>
                </c:pt>
                <c:pt idx="38">
                  <c:v>0.001698</c:v>
                </c:pt>
                <c:pt idx="39">
                  <c:v>0.002026</c:v>
                </c:pt>
                <c:pt idx="40">
                  <c:v>0.00167</c:v>
                </c:pt>
                <c:pt idx="41">
                  <c:v>0.00165</c:v>
                </c:pt>
                <c:pt idx="42">
                  <c:v>0.00207</c:v>
                </c:pt>
                <c:pt idx="43">
                  <c:v>0.002481</c:v>
                </c:pt>
                <c:pt idx="44">
                  <c:v>0.001586</c:v>
                </c:pt>
                <c:pt idx="45">
                  <c:v>0.001835</c:v>
                </c:pt>
                <c:pt idx="46">
                  <c:v>0.001959</c:v>
                </c:pt>
                <c:pt idx="47">
                  <c:v>0.001616</c:v>
                </c:pt>
                <c:pt idx="48">
                  <c:v>0.003213</c:v>
                </c:pt>
                <c:pt idx="49">
                  <c:v>0.001918</c:v>
                </c:pt>
                <c:pt idx="50">
                  <c:v>0.001921</c:v>
                </c:pt>
                <c:pt idx="51">
                  <c:v>0.001576</c:v>
                </c:pt>
                <c:pt idx="52">
                  <c:v>0.00304</c:v>
                </c:pt>
                <c:pt idx="53">
                  <c:v>0.001993</c:v>
                </c:pt>
                <c:pt idx="54">
                  <c:v>0.001979</c:v>
                </c:pt>
                <c:pt idx="55">
                  <c:v>0.001901</c:v>
                </c:pt>
                <c:pt idx="56">
                  <c:v>0.003279</c:v>
                </c:pt>
                <c:pt idx="57">
                  <c:v>0.002009</c:v>
                </c:pt>
                <c:pt idx="58">
                  <c:v>0.001946</c:v>
                </c:pt>
                <c:pt idx="59">
                  <c:v>0.001945</c:v>
                </c:pt>
                <c:pt idx="60">
                  <c:v>0.002427</c:v>
                </c:pt>
                <c:pt idx="61">
                  <c:v>0.002069</c:v>
                </c:pt>
                <c:pt idx="62">
                  <c:v>0.001967</c:v>
                </c:pt>
                <c:pt idx="63">
                  <c:v>0.003292</c:v>
                </c:pt>
                <c:pt idx="64">
                  <c:v>0.00333</c:v>
                </c:pt>
                <c:pt idx="65">
                  <c:v>0.002297</c:v>
                </c:pt>
                <c:pt idx="66">
                  <c:v>0.001977</c:v>
                </c:pt>
                <c:pt idx="67">
                  <c:v>0.003259</c:v>
                </c:pt>
                <c:pt idx="68">
                  <c:v>0.003675</c:v>
                </c:pt>
                <c:pt idx="69">
                  <c:v>0.001964</c:v>
                </c:pt>
                <c:pt idx="70">
                  <c:v>0.007715</c:v>
                </c:pt>
                <c:pt idx="71">
                  <c:v>0.001945</c:v>
                </c:pt>
                <c:pt idx="72">
                  <c:v>0.002684</c:v>
                </c:pt>
                <c:pt idx="73">
                  <c:v>0.002015</c:v>
                </c:pt>
                <c:pt idx="74">
                  <c:v>0.002608</c:v>
                </c:pt>
                <c:pt idx="75">
                  <c:v>0.001866</c:v>
                </c:pt>
                <c:pt idx="76">
                  <c:v>0.004628</c:v>
                </c:pt>
                <c:pt idx="77">
                  <c:v>0.004993</c:v>
                </c:pt>
                <c:pt idx="78">
                  <c:v>0.003113</c:v>
                </c:pt>
                <c:pt idx="79">
                  <c:v>0.005399</c:v>
                </c:pt>
                <c:pt idx="80">
                  <c:v>0.003705</c:v>
                </c:pt>
                <c:pt idx="81">
                  <c:v>0.005993</c:v>
                </c:pt>
                <c:pt idx="82">
                  <c:v>0.002712</c:v>
                </c:pt>
                <c:pt idx="83">
                  <c:v>0.00463</c:v>
                </c:pt>
                <c:pt idx="84">
                  <c:v>0.007055</c:v>
                </c:pt>
                <c:pt idx="85">
                  <c:v>0.00599</c:v>
                </c:pt>
                <c:pt idx="86">
                  <c:v>0.002602</c:v>
                </c:pt>
                <c:pt idx="87">
                  <c:v>0.002528</c:v>
                </c:pt>
                <c:pt idx="88">
                  <c:v>0.007641</c:v>
                </c:pt>
                <c:pt idx="89">
                  <c:v>0.002341</c:v>
                </c:pt>
                <c:pt idx="90">
                  <c:v>0.005469</c:v>
                </c:pt>
                <c:pt idx="91">
                  <c:v>0.003585</c:v>
                </c:pt>
                <c:pt idx="92">
                  <c:v>0.00554</c:v>
                </c:pt>
                <c:pt idx="93">
                  <c:v>0.002478</c:v>
                </c:pt>
                <c:pt idx="94">
                  <c:v>0.008921</c:v>
                </c:pt>
                <c:pt idx="95">
                  <c:v>0.004136</c:v>
                </c:pt>
                <c:pt idx="96">
                  <c:v>0.007616</c:v>
                </c:pt>
                <c:pt idx="97">
                  <c:v>0.003746</c:v>
                </c:pt>
                <c:pt idx="98">
                  <c:v>0.006297</c:v>
                </c:pt>
                <c:pt idx="99">
                  <c:v>0.0076</c:v>
                </c:pt>
                <c:pt idx="100">
                  <c:v>0.005315</c:v>
                </c:pt>
                <c:pt idx="101">
                  <c:v>0.00532</c:v>
                </c:pt>
                <c:pt idx="102">
                  <c:v>0.009762</c:v>
                </c:pt>
                <c:pt idx="103">
                  <c:v>0.005161</c:v>
                </c:pt>
                <c:pt idx="104">
                  <c:v>0.005983</c:v>
                </c:pt>
                <c:pt idx="105">
                  <c:v>0.004014</c:v>
                </c:pt>
                <c:pt idx="106">
                  <c:v>0.010923</c:v>
                </c:pt>
                <c:pt idx="107">
                  <c:v>0.007216</c:v>
                </c:pt>
                <c:pt idx="108">
                  <c:v>0.002745</c:v>
                </c:pt>
                <c:pt idx="109">
                  <c:v>0.008632</c:v>
                </c:pt>
                <c:pt idx="110">
                  <c:v>0.003695</c:v>
                </c:pt>
                <c:pt idx="111">
                  <c:v>0.007742</c:v>
                </c:pt>
                <c:pt idx="112">
                  <c:v>0.002256</c:v>
                </c:pt>
                <c:pt idx="113">
                  <c:v>0.008962</c:v>
                </c:pt>
                <c:pt idx="114">
                  <c:v>0.009426</c:v>
                </c:pt>
                <c:pt idx="115">
                  <c:v>0.002839</c:v>
                </c:pt>
                <c:pt idx="116">
                  <c:v>0.007119</c:v>
                </c:pt>
                <c:pt idx="117">
                  <c:v>0.004085</c:v>
                </c:pt>
                <c:pt idx="118">
                  <c:v>0.009818</c:v>
                </c:pt>
                <c:pt idx="119">
                  <c:v>0.004548</c:v>
                </c:pt>
                <c:pt idx="120">
                  <c:v>0.008002</c:v>
                </c:pt>
                <c:pt idx="121">
                  <c:v>0.005673</c:v>
                </c:pt>
                <c:pt idx="122">
                  <c:v>0.004086</c:v>
                </c:pt>
                <c:pt idx="123">
                  <c:v>0.010439</c:v>
                </c:pt>
                <c:pt idx="124">
                  <c:v>0.009166</c:v>
                </c:pt>
                <c:pt idx="125">
                  <c:v>0.005213</c:v>
                </c:pt>
                <c:pt idx="126">
                  <c:v>0.008513</c:v>
                </c:pt>
                <c:pt idx="127">
                  <c:v>0.004202</c:v>
                </c:pt>
                <c:pt idx="128">
                  <c:v>0.006248</c:v>
                </c:pt>
                <c:pt idx="129">
                  <c:v>0.002673</c:v>
                </c:pt>
                <c:pt idx="130">
                  <c:v>0.008977</c:v>
                </c:pt>
                <c:pt idx="131">
                  <c:v>0.005142</c:v>
                </c:pt>
                <c:pt idx="132">
                  <c:v>0.006921</c:v>
                </c:pt>
                <c:pt idx="133">
                  <c:v>0.005365</c:v>
                </c:pt>
                <c:pt idx="134">
                  <c:v>0.007906</c:v>
                </c:pt>
                <c:pt idx="135">
                  <c:v>0.011192</c:v>
                </c:pt>
                <c:pt idx="136">
                  <c:v>0.007588</c:v>
                </c:pt>
                <c:pt idx="137">
                  <c:v>0.009651</c:v>
                </c:pt>
                <c:pt idx="138">
                  <c:v>0.00249</c:v>
                </c:pt>
                <c:pt idx="139">
                  <c:v>0.008132</c:v>
                </c:pt>
                <c:pt idx="140">
                  <c:v>0.008234</c:v>
                </c:pt>
                <c:pt idx="141">
                  <c:v>0.004699</c:v>
                </c:pt>
                <c:pt idx="142">
                  <c:v>0.010131</c:v>
                </c:pt>
                <c:pt idx="143">
                  <c:v>0.006153</c:v>
                </c:pt>
                <c:pt idx="144">
                  <c:v>0.006666</c:v>
                </c:pt>
                <c:pt idx="145">
                  <c:v>0.006694</c:v>
                </c:pt>
                <c:pt idx="146">
                  <c:v>0.008462</c:v>
                </c:pt>
                <c:pt idx="147">
                  <c:v>0.005915</c:v>
                </c:pt>
                <c:pt idx="148">
                  <c:v>0.009694</c:v>
                </c:pt>
                <c:pt idx="149">
                  <c:v>0.005005</c:v>
                </c:pt>
                <c:pt idx="150">
                  <c:v>0.00625</c:v>
                </c:pt>
                <c:pt idx="151">
                  <c:v>0.009151</c:v>
                </c:pt>
                <c:pt idx="152">
                  <c:v>0.009072</c:v>
                </c:pt>
                <c:pt idx="153">
                  <c:v>0.002809</c:v>
                </c:pt>
                <c:pt idx="154">
                  <c:v>0.006503</c:v>
                </c:pt>
                <c:pt idx="155">
                  <c:v>0.011822</c:v>
                </c:pt>
                <c:pt idx="156">
                  <c:v>0.010388</c:v>
                </c:pt>
                <c:pt idx="157">
                  <c:v>0.007421</c:v>
                </c:pt>
                <c:pt idx="158">
                  <c:v>0.007853</c:v>
                </c:pt>
                <c:pt idx="159">
                  <c:v>0.007955</c:v>
                </c:pt>
                <c:pt idx="160">
                  <c:v>0.008511</c:v>
                </c:pt>
                <c:pt idx="161">
                  <c:v>0.003635</c:v>
                </c:pt>
                <c:pt idx="162">
                  <c:v>0.008431</c:v>
                </c:pt>
                <c:pt idx="163">
                  <c:v>0.006402</c:v>
                </c:pt>
                <c:pt idx="164">
                  <c:v>0.00862</c:v>
                </c:pt>
                <c:pt idx="165">
                  <c:v>0.006717</c:v>
                </c:pt>
                <c:pt idx="166">
                  <c:v>0.009307</c:v>
                </c:pt>
                <c:pt idx="167">
                  <c:v>0.011544</c:v>
                </c:pt>
                <c:pt idx="168">
                  <c:v>0.008918</c:v>
                </c:pt>
                <c:pt idx="169">
                  <c:v>0.004879</c:v>
                </c:pt>
                <c:pt idx="170">
                  <c:v>0.008962</c:v>
                </c:pt>
                <c:pt idx="171">
                  <c:v>0.01084</c:v>
                </c:pt>
                <c:pt idx="172">
                  <c:v>0.007411</c:v>
                </c:pt>
                <c:pt idx="173">
                  <c:v>0.006445</c:v>
                </c:pt>
                <c:pt idx="174">
                  <c:v>0.007027</c:v>
                </c:pt>
                <c:pt idx="175">
                  <c:v>0.009267</c:v>
                </c:pt>
                <c:pt idx="176">
                  <c:v>0.008906</c:v>
                </c:pt>
                <c:pt idx="177">
                  <c:v>0.009734</c:v>
                </c:pt>
                <c:pt idx="178">
                  <c:v>0.006337</c:v>
                </c:pt>
                <c:pt idx="179">
                  <c:v>0.008397</c:v>
                </c:pt>
                <c:pt idx="180">
                  <c:v>0.008341</c:v>
                </c:pt>
                <c:pt idx="181">
                  <c:v>0.011152</c:v>
                </c:pt>
                <c:pt idx="182">
                  <c:v>0.009111</c:v>
                </c:pt>
                <c:pt idx="183">
                  <c:v>0.011485</c:v>
                </c:pt>
                <c:pt idx="184">
                  <c:v>0.012752</c:v>
                </c:pt>
                <c:pt idx="185">
                  <c:v>0.006238</c:v>
                </c:pt>
                <c:pt idx="186">
                  <c:v>0.011313</c:v>
                </c:pt>
                <c:pt idx="187">
                  <c:v>0.011414</c:v>
                </c:pt>
                <c:pt idx="188">
                  <c:v>0.009138</c:v>
                </c:pt>
                <c:pt idx="189">
                  <c:v>0.008918</c:v>
                </c:pt>
                <c:pt idx="190">
                  <c:v>0.01365</c:v>
                </c:pt>
                <c:pt idx="191">
                  <c:v>0.010784</c:v>
                </c:pt>
                <c:pt idx="192">
                  <c:v>0.006182</c:v>
                </c:pt>
                <c:pt idx="193">
                  <c:v>0.007265</c:v>
                </c:pt>
                <c:pt idx="194">
                  <c:v>0.005585</c:v>
                </c:pt>
                <c:pt idx="195">
                  <c:v>0.00846</c:v>
                </c:pt>
                <c:pt idx="196">
                  <c:v>0.008928</c:v>
                </c:pt>
                <c:pt idx="197">
                  <c:v>0.007475</c:v>
                </c:pt>
                <c:pt idx="198">
                  <c:v>0.007593</c:v>
                </c:pt>
                <c:pt idx="199">
                  <c:v>0.009284</c:v>
                </c:pt>
                <c:pt idx="200">
                  <c:v>0.009402</c:v>
                </c:pt>
                <c:pt idx="201">
                  <c:v>0.008895</c:v>
                </c:pt>
                <c:pt idx="202">
                  <c:v>0.00802</c:v>
                </c:pt>
                <c:pt idx="203">
                  <c:v>0.007983</c:v>
                </c:pt>
                <c:pt idx="204">
                  <c:v>0.007572</c:v>
                </c:pt>
                <c:pt idx="205">
                  <c:v>0.00748</c:v>
                </c:pt>
                <c:pt idx="206">
                  <c:v>0.005452</c:v>
                </c:pt>
                <c:pt idx="207">
                  <c:v>0.009643</c:v>
                </c:pt>
                <c:pt idx="208">
                  <c:v>0.008846</c:v>
                </c:pt>
                <c:pt idx="209">
                  <c:v>0.010319</c:v>
                </c:pt>
                <c:pt idx="210">
                  <c:v>0.006576</c:v>
                </c:pt>
                <c:pt idx="211">
                  <c:v>0.011435</c:v>
                </c:pt>
                <c:pt idx="212">
                  <c:v>0.010981</c:v>
                </c:pt>
                <c:pt idx="213">
                  <c:v>0.012435</c:v>
                </c:pt>
                <c:pt idx="214">
                  <c:v>0.008875</c:v>
                </c:pt>
                <c:pt idx="215">
                  <c:v>0.008765</c:v>
                </c:pt>
                <c:pt idx="216">
                  <c:v>0.005059</c:v>
                </c:pt>
                <c:pt idx="217">
                  <c:v>0.006787</c:v>
                </c:pt>
                <c:pt idx="218">
                  <c:v>0.007814</c:v>
                </c:pt>
                <c:pt idx="219">
                  <c:v>0.009761</c:v>
                </c:pt>
                <c:pt idx="220">
                  <c:v>0.010055</c:v>
                </c:pt>
                <c:pt idx="221">
                  <c:v>0.011853</c:v>
                </c:pt>
                <c:pt idx="222">
                  <c:v>0.010704</c:v>
                </c:pt>
                <c:pt idx="223">
                  <c:v>0.010699</c:v>
                </c:pt>
                <c:pt idx="224">
                  <c:v>0.010957</c:v>
                </c:pt>
                <c:pt idx="225">
                  <c:v>0.010427</c:v>
                </c:pt>
                <c:pt idx="226">
                  <c:v>0.010608</c:v>
                </c:pt>
                <c:pt idx="227">
                  <c:v>0.010415</c:v>
                </c:pt>
                <c:pt idx="228">
                  <c:v>0.010087</c:v>
                </c:pt>
                <c:pt idx="229">
                  <c:v>0.005404</c:v>
                </c:pt>
                <c:pt idx="230">
                  <c:v>0.009904</c:v>
                </c:pt>
                <c:pt idx="231">
                  <c:v>0.009209</c:v>
                </c:pt>
                <c:pt idx="232">
                  <c:v>0.010674</c:v>
                </c:pt>
                <c:pt idx="233">
                  <c:v>0.009652</c:v>
                </c:pt>
                <c:pt idx="234">
                  <c:v>0.013855</c:v>
                </c:pt>
                <c:pt idx="235">
                  <c:v>0.011746</c:v>
                </c:pt>
                <c:pt idx="236">
                  <c:v>0.01159</c:v>
                </c:pt>
                <c:pt idx="237">
                  <c:v>0.013164</c:v>
                </c:pt>
                <c:pt idx="238">
                  <c:v>0.010058</c:v>
                </c:pt>
                <c:pt idx="239">
                  <c:v>0.009231</c:v>
                </c:pt>
                <c:pt idx="240">
                  <c:v>0.012367</c:v>
                </c:pt>
                <c:pt idx="241">
                  <c:v>0.011719</c:v>
                </c:pt>
                <c:pt idx="242">
                  <c:v>0.011041</c:v>
                </c:pt>
                <c:pt idx="243">
                  <c:v>0.014114</c:v>
                </c:pt>
                <c:pt idx="244">
                  <c:v>0.010775</c:v>
                </c:pt>
                <c:pt idx="245">
                  <c:v>0.012087</c:v>
                </c:pt>
                <c:pt idx="246">
                  <c:v>0.012678</c:v>
                </c:pt>
                <c:pt idx="247">
                  <c:v>0.01213</c:v>
                </c:pt>
                <c:pt idx="248">
                  <c:v>0.011385</c:v>
                </c:pt>
                <c:pt idx="249">
                  <c:v>0.011343</c:v>
                </c:pt>
                <c:pt idx="250">
                  <c:v>0.010907</c:v>
                </c:pt>
                <c:pt idx="251">
                  <c:v>0.009058</c:v>
                </c:pt>
                <c:pt idx="252">
                  <c:v>0.012326</c:v>
                </c:pt>
                <c:pt idx="253">
                  <c:v>0.011461</c:v>
                </c:pt>
                <c:pt idx="254">
                  <c:v>0.010449</c:v>
                </c:pt>
                <c:pt idx="255">
                  <c:v>0.012398</c:v>
                </c:pt>
                <c:pt idx="256">
                  <c:v>0.0127</c:v>
                </c:pt>
                <c:pt idx="257">
                  <c:v>0.013863</c:v>
                </c:pt>
                <c:pt idx="258">
                  <c:v>0.011506</c:v>
                </c:pt>
                <c:pt idx="259">
                  <c:v>0.010719</c:v>
                </c:pt>
                <c:pt idx="260">
                  <c:v>0.015693</c:v>
                </c:pt>
                <c:pt idx="261">
                  <c:v>0.011365</c:v>
                </c:pt>
                <c:pt idx="262">
                  <c:v>0.013893</c:v>
                </c:pt>
                <c:pt idx="263">
                  <c:v>0.013376</c:v>
                </c:pt>
                <c:pt idx="264">
                  <c:v>0.011371</c:v>
                </c:pt>
                <c:pt idx="265">
                  <c:v>0.013554</c:v>
                </c:pt>
                <c:pt idx="266">
                  <c:v>0.012014</c:v>
                </c:pt>
                <c:pt idx="267">
                  <c:v>0.013326</c:v>
                </c:pt>
                <c:pt idx="268">
                  <c:v>0.012244</c:v>
                </c:pt>
                <c:pt idx="269">
                  <c:v>0.012033</c:v>
                </c:pt>
                <c:pt idx="270">
                  <c:v>0.015079</c:v>
                </c:pt>
                <c:pt idx="271">
                  <c:v>0.010391</c:v>
                </c:pt>
                <c:pt idx="272">
                  <c:v>0.016949</c:v>
                </c:pt>
                <c:pt idx="273">
                  <c:v>0.01314</c:v>
                </c:pt>
                <c:pt idx="274">
                  <c:v>0.011637</c:v>
                </c:pt>
                <c:pt idx="275">
                  <c:v>0.014435</c:v>
                </c:pt>
                <c:pt idx="276">
                  <c:v>0.01531</c:v>
                </c:pt>
                <c:pt idx="277">
                  <c:v>0.011139</c:v>
                </c:pt>
                <c:pt idx="278">
                  <c:v>0.01419</c:v>
                </c:pt>
                <c:pt idx="279">
                  <c:v>0.011411</c:v>
                </c:pt>
                <c:pt idx="280">
                  <c:v>0.013352</c:v>
                </c:pt>
                <c:pt idx="281">
                  <c:v>0.011303</c:v>
                </c:pt>
                <c:pt idx="282">
                  <c:v>0.015083</c:v>
                </c:pt>
                <c:pt idx="283">
                  <c:v>0.009764</c:v>
                </c:pt>
                <c:pt idx="284">
                  <c:v>0.011662</c:v>
                </c:pt>
                <c:pt idx="285">
                  <c:v>0.015212</c:v>
                </c:pt>
                <c:pt idx="286">
                  <c:v>0.012924</c:v>
                </c:pt>
                <c:pt idx="287">
                  <c:v>0.011064</c:v>
                </c:pt>
                <c:pt idx="288">
                  <c:v>0.011061</c:v>
                </c:pt>
                <c:pt idx="289">
                  <c:v>0.014532</c:v>
                </c:pt>
                <c:pt idx="290">
                  <c:v>0.010524</c:v>
                </c:pt>
                <c:pt idx="291">
                  <c:v>0.013736</c:v>
                </c:pt>
                <c:pt idx="292">
                  <c:v>0.012285</c:v>
                </c:pt>
                <c:pt idx="293">
                  <c:v>0.011946</c:v>
                </c:pt>
                <c:pt idx="294">
                  <c:v>0.01351</c:v>
                </c:pt>
                <c:pt idx="295">
                  <c:v>0.009866</c:v>
                </c:pt>
                <c:pt idx="296">
                  <c:v>0.01209</c:v>
                </c:pt>
                <c:pt idx="297">
                  <c:v>0.012521</c:v>
                </c:pt>
                <c:pt idx="298">
                  <c:v>0.012658</c:v>
                </c:pt>
                <c:pt idx="299">
                  <c:v>0.012189</c:v>
                </c:pt>
                <c:pt idx="300">
                  <c:v>0.013706</c:v>
                </c:pt>
                <c:pt idx="301">
                  <c:v>0.01212</c:v>
                </c:pt>
                <c:pt idx="302">
                  <c:v>0.014549</c:v>
                </c:pt>
                <c:pt idx="303">
                  <c:v>0.014618</c:v>
                </c:pt>
                <c:pt idx="304">
                  <c:v>0.010115</c:v>
                </c:pt>
                <c:pt idx="305">
                  <c:v>0.013594</c:v>
                </c:pt>
                <c:pt idx="306">
                  <c:v>0.010143</c:v>
                </c:pt>
                <c:pt idx="307">
                  <c:v>0.010793</c:v>
                </c:pt>
                <c:pt idx="308">
                  <c:v>0.011231</c:v>
                </c:pt>
                <c:pt idx="309">
                  <c:v>0.012774</c:v>
                </c:pt>
                <c:pt idx="310">
                  <c:v>0.012748</c:v>
                </c:pt>
                <c:pt idx="311">
                  <c:v>0.015211</c:v>
                </c:pt>
                <c:pt idx="312">
                  <c:v>0.012325</c:v>
                </c:pt>
                <c:pt idx="313">
                  <c:v>0.012734</c:v>
                </c:pt>
                <c:pt idx="314">
                  <c:v>0.012254</c:v>
                </c:pt>
                <c:pt idx="315">
                  <c:v>0.012269</c:v>
                </c:pt>
                <c:pt idx="316">
                  <c:v>0.012233</c:v>
                </c:pt>
                <c:pt idx="317">
                  <c:v>0.012456</c:v>
                </c:pt>
                <c:pt idx="318">
                  <c:v>0.01358</c:v>
                </c:pt>
                <c:pt idx="319">
                  <c:v>0.013187</c:v>
                </c:pt>
                <c:pt idx="320">
                  <c:v>0.01554</c:v>
                </c:pt>
                <c:pt idx="321">
                  <c:v>0.011935</c:v>
                </c:pt>
                <c:pt idx="322">
                  <c:v>0.013516</c:v>
                </c:pt>
                <c:pt idx="323">
                  <c:v>0.011408</c:v>
                </c:pt>
                <c:pt idx="324">
                  <c:v>0.012123</c:v>
                </c:pt>
                <c:pt idx="325">
                  <c:v>0.0142</c:v>
                </c:pt>
                <c:pt idx="326">
                  <c:v>0.012536</c:v>
                </c:pt>
                <c:pt idx="327">
                  <c:v>0.013275</c:v>
                </c:pt>
                <c:pt idx="328">
                  <c:v>0.013821</c:v>
                </c:pt>
                <c:pt idx="329">
                  <c:v>0.012964</c:v>
                </c:pt>
                <c:pt idx="330">
                  <c:v>0.012172</c:v>
                </c:pt>
                <c:pt idx="331">
                  <c:v>0.011937</c:v>
                </c:pt>
                <c:pt idx="332">
                  <c:v>0.0155</c:v>
                </c:pt>
                <c:pt idx="333">
                  <c:v>0.013565</c:v>
                </c:pt>
                <c:pt idx="334">
                  <c:v>0.013145</c:v>
                </c:pt>
                <c:pt idx="335">
                  <c:v>0.015116</c:v>
                </c:pt>
                <c:pt idx="336">
                  <c:v>0.010532</c:v>
                </c:pt>
                <c:pt idx="337">
                  <c:v>0.012485</c:v>
                </c:pt>
                <c:pt idx="338">
                  <c:v>0.014429</c:v>
                </c:pt>
                <c:pt idx="339">
                  <c:v>0.012272</c:v>
                </c:pt>
                <c:pt idx="340">
                  <c:v>0.01123</c:v>
                </c:pt>
                <c:pt idx="341">
                  <c:v>0.012326</c:v>
                </c:pt>
                <c:pt idx="342">
                  <c:v>0.015071</c:v>
                </c:pt>
                <c:pt idx="343">
                  <c:v>0.012623</c:v>
                </c:pt>
                <c:pt idx="344">
                  <c:v>0.014663</c:v>
                </c:pt>
                <c:pt idx="345">
                  <c:v>0.014991</c:v>
                </c:pt>
                <c:pt idx="346">
                  <c:v>0.011404</c:v>
                </c:pt>
                <c:pt idx="347">
                  <c:v>0.015104</c:v>
                </c:pt>
                <c:pt idx="348">
                  <c:v>0.015211</c:v>
                </c:pt>
                <c:pt idx="349">
                  <c:v>0.013833</c:v>
                </c:pt>
                <c:pt idx="350">
                  <c:v>0.0122</c:v>
                </c:pt>
                <c:pt idx="351">
                  <c:v>0.014363</c:v>
                </c:pt>
                <c:pt idx="352">
                  <c:v>0.0123</c:v>
                </c:pt>
                <c:pt idx="353">
                  <c:v>0.013148</c:v>
                </c:pt>
                <c:pt idx="354">
                  <c:v>0.016647</c:v>
                </c:pt>
                <c:pt idx="355">
                  <c:v>0.011625</c:v>
                </c:pt>
                <c:pt idx="356">
                  <c:v>0.013544</c:v>
                </c:pt>
                <c:pt idx="357">
                  <c:v>0.012101</c:v>
                </c:pt>
                <c:pt idx="358">
                  <c:v>0.013047</c:v>
                </c:pt>
                <c:pt idx="359">
                  <c:v>0.013505</c:v>
                </c:pt>
                <c:pt idx="360">
                  <c:v>0.012843</c:v>
                </c:pt>
                <c:pt idx="361">
                  <c:v>0.011019</c:v>
                </c:pt>
                <c:pt idx="362">
                  <c:v>0.013461</c:v>
                </c:pt>
                <c:pt idx="363">
                  <c:v>0.012509</c:v>
                </c:pt>
                <c:pt idx="364">
                  <c:v>0.014861</c:v>
                </c:pt>
                <c:pt idx="365">
                  <c:v>0.012735</c:v>
                </c:pt>
                <c:pt idx="366">
                  <c:v>0.013877</c:v>
                </c:pt>
                <c:pt idx="367">
                  <c:v>0.015405</c:v>
                </c:pt>
                <c:pt idx="368">
                  <c:v>0.015824</c:v>
                </c:pt>
                <c:pt idx="369">
                  <c:v>0.014563</c:v>
                </c:pt>
                <c:pt idx="370">
                  <c:v>0.011453</c:v>
                </c:pt>
                <c:pt idx="371">
                  <c:v>0.014228</c:v>
                </c:pt>
                <c:pt idx="372">
                  <c:v>0.012866</c:v>
                </c:pt>
                <c:pt idx="373">
                  <c:v>0.013215</c:v>
                </c:pt>
                <c:pt idx="374">
                  <c:v>0.012903</c:v>
                </c:pt>
                <c:pt idx="375">
                  <c:v>0.015709</c:v>
                </c:pt>
                <c:pt idx="376">
                  <c:v>0.012396</c:v>
                </c:pt>
                <c:pt idx="377">
                  <c:v>0.013011</c:v>
                </c:pt>
                <c:pt idx="378">
                  <c:v>0.013821</c:v>
                </c:pt>
                <c:pt idx="379">
                  <c:v>0.012763</c:v>
                </c:pt>
                <c:pt idx="380">
                  <c:v>0.012632</c:v>
                </c:pt>
                <c:pt idx="381">
                  <c:v>0.013444</c:v>
                </c:pt>
                <c:pt idx="382">
                  <c:v>0.014975</c:v>
                </c:pt>
                <c:pt idx="383">
                  <c:v>0.01184</c:v>
                </c:pt>
                <c:pt idx="384">
                  <c:v>0.013451</c:v>
                </c:pt>
                <c:pt idx="385">
                  <c:v>0.013858</c:v>
                </c:pt>
                <c:pt idx="386">
                  <c:v>0.014107</c:v>
                </c:pt>
                <c:pt idx="387">
                  <c:v>0.014843</c:v>
                </c:pt>
                <c:pt idx="388">
                  <c:v>0.014593</c:v>
                </c:pt>
                <c:pt idx="389">
                  <c:v>0.013764</c:v>
                </c:pt>
                <c:pt idx="390">
                  <c:v>0.012665</c:v>
                </c:pt>
                <c:pt idx="391">
                  <c:v>0.011633</c:v>
                </c:pt>
                <c:pt idx="392">
                  <c:v>0.013719</c:v>
                </c:pt>
                <c:pt idx="393">
                  <c:v>0.011914</c:v>
                </c:pt>
                <c:pt idx="394">
                  <c:v>0.013469</c:v>
                </c:pt>
                <c:pt idx="395">
                  <c:v>0.013323</c:v>
                </c:pt>
                <c:pt idx="396">
                  <c:v>0.014956</c:v>
                </c:pt>
                <c:pt idx="397">
                  <c:v>0.012834</c:v>
                </c:pt>
                <c:pt idx="398">
                  <c:v>0.014625</c:v>
                </c:pt>
                <c:pt idx="399">
                  <c:v>0.013528</c:v>
                </c:pt>
                <c:pt idx="400">
                  <c:v>0.013695</c:v>
                </c:pt>
                <c:pt idx="401">
                  <c:v>0.013075</c:v>
                </c:pt>
                <c:pt idx="402">
                  <c:v>0.015225</c:v>
                </c:pt>
                <c:pt idx="403">
                  <c:v>0.01332</c:v>
                </c:pt>
                <c:pt idx="404">
                  <c:v>0.014652</c:v>
                </c:pt>
                <c:pt idx="405">
                  <c:v>0.013791</c:v>
                </c:pt>
                <c:pt idx="406">
                  <c:v>0.015867</c:v>
                </c:pt>
                <c:pt idx="407">
                  <c:v>0.015012</c:v>
                </c:pt>
                <c:pt idx="408">
                  <c:v>0.015538</c:v>
                </c:pt>
                <c:pt idx="409">
                  <c:v>0.014013</c:v>
                </c:pt>
                <c:pt idx="410">
                  <c:v>0.012868</c:v>
                </c:pt>
                <c:pt idx="411">
                  <c:v>0.014201</c:v>
                </c:pt>
                <c:pt idx="412">
                  <c:v>0.014476</c:v>
                </c:pt>
                <c:pt idx="413">
                  <c:v>0.01395</c:v>
                </c:pt>
                <c:pt idx="414">
                  <c:v>0.011307</c:v>
                </c:pt>
                <c:pt idx="415">
                  <c:v>0.013409</c:v>
                </c:pt>
                <c:pt idx="416">
                  <c:v>0.016514</c:v>
                </c:pt>
                <c:pt idx="417">
                  <c:v>0.013564</c:v>
                </c:pt>
                <c:pt idx="418">
                  <c:v>0.01394</c:v>
                </c:pt>
                <c:pt idx="419">
                  <c:v>0.012718</c:v>
                </c:pt>
                <c:pt idx="420">
                  <c:v>0.013375</c:v>
                </c:pt>
                <c:pt idx="421">
                  <c:v>0.015485</c:v>
                </c:pt>
                <c:pt idx="422">
                  <c:v>0.015437</c:v>
                </c:pt>
                <c:pt idx="423">
                  <c:v>0.016301</c:v>
                </c:pt>
                <c:pt idx="424">
                  <c:v>0.013726</c:v>
                </c:pt>
                <c:pt idx="425">
                  <c:v>0.014572</c:v>
                </c:pt>
                <c:pt idx="426">
                  <c:v>0.01497</c:v>
                </c:pt>
                <c:pt idx="427">
                  <c:v>0.015211</c:v>
                </c:pt>
                <c:pt idx="428">
                  <c:v>0.015055</c:v>
                </c:pt>
                <c:pt idx="429">
                  <c:v>0.014132</c:v>
                </c:pt>
                <c:pt idx="430">
                  <c:v>0.014123</c:v>
                </c:pt>
                <c:pt idx="431">
                  <c:v>0.016866</c:v>
                </c:pt>
                <c:pt idx="432">
                  <c:v>0.014543</c:v>
                </c:pt>
                <c:pt idx="433">
                  <c:v>0.012817</c:v>
                </c:pt>
                <c:pt idx="434">
                  <c:v>0.013541</c:v>
                </c:pt>
                <c:pt idx="435">
                  <c:v>0.014107</c:v>
                </c:pt>
                <c:pt idx="436">
                  <c:v>0.015195</c:v>
                </c:pt>
                <c:pt idx="437">
                  <c:v>0.015712</c:v>
                </c:pt>
                <c:pt idx="438">
                  <c:v>0.015675</c:v>
                </c:pt>
                <c:pt idx="439">
                  <c:v>0.013924</c:v>
                </c:pt>
                <c:pt idx="440">
                  <c:v>0.014788</c:v>
                </c:pt>
                <c:pt idx="441">
                  <c:v>0.012359</c:v>
                </c:pt>
                <c:pt idx="442">
                  <c:v>0.015896</c:v>
                </c:pt>
                <c:pt idx="443">
                  <c:v>0.013714</c:v>
                </c:pt>
                <c:pt idx="444">
                  <c:v>0.014605</c:v>
                </c:pt>
                <c:pt idx="445">
                  <c:v>0.014285</c:v>
                </c:pt>
                <c:pt idx="446">
                  <c:v>0.014085</c:v>
                </c:pt>
                <c:pt idx="447">
                  <c:v>0.013846</c:v>
                </c:pt>
                <c:pt idx="448">
                  <c:v>0.01268</c:v>
                </c:pt>
                <c:pt idx="449">
                  <c:v>0.015977</c:v>
                </c:pt>
                <c:pt idx="450">
                  <c:v>0.014391</c:v>
                </c:pt>
                <c:pt idx="451">
                  <c:v>0.01496</c:v>
                </c:pt>
                <c:pt idx="452">
                  <c:v>0.014512</c:v>
                </c:pt>
                <c:pt idx="453">
                  <c:v>0.015038</c:v>
                </c:pt>
                <c:pt idx="454">
                  <c:v>0.014297</c:v>
                </c:pt>
                <c:pt idx="455">
                  <c:v>0.013509</c:v>
                </c:pt>
                <c:pt idx="456">
                  <c:v>0.013726</c:v>
                </c:pt>
                <c:pt idx="457">
                  <c:v>0.012701</c:v>
                </c:pt>
                <c:pt idx="458">
                  <c:v>0.016351</c:v>
                </c:pt>
                <c:pt idx="459">
                  <c:v>0.014359</c:v>
                </c:pt>
                <c:pt idx="460">
                  <c:v>0.016012</c:v>
                </c:pt>
                <c:pt idx="461">
                  <c:v>0.014768</c:v>
                </c:pt>
                <c:pt idx="462">
                  <c:v>0.013139</c:v>
                </c:pt>
                <c:pt idx="463">
                  <c:v>0.013216</c:v>
                </c:pt>
                <c:pt idx="464">
                  <c:v>0.011825</c:v>
                </c:pt>
                <c:pt idx="465">
                  <c:v>0.014767</c:v>
                </c:pt>
                <c:pt idx="466">
                  <c:v>0.012781</c:v>
                </c:pt>
                <c:pt idx="467">
                  <c:v>0.014255</c:v>
                </c:pt>
                <c:pt idx="468">
                  <c:v>0.015393</c:v>
                </c:pt>
                <c:pt idx="469">
                  <c:v>0.015715</c:v>
                </c:pt>
                <c:pt idx="470">
                  <c:v>0.01416</c:v>
                </c:pt>
                <c:pt idx="471">
                  <c:v>0.014391</c:v>
                </c:pt>
                <c:pt idx="472">
                  <c:v>0.016436</c:v>
                </c:pt>
                <c:pt idx="473">
                  <c:v>0.013837</c:v>
                </c:pt>
                <c:pt idx="474">
                  <c:v>0.013118</c:v>
                </c:pt>
                <c:pt idx="475">
                  <c:v>0.015795</c:v>
                </c:pt>
                <c:pt idx="476">
                  <c:v>0.015839</c:v>
                </c:pt>
                <c:pt idx="477">
                  <c:v>0.015959</c:v>
                </c:pt>
                <c:pt idx="478">
                  <c:v>0.015255</c:v>
                </c:pt>
                <c:pt idx="479">
                  <c:v>0.015309</c:v>
                </c:pt>
                <c:pt idx="480">
                  <c:v>0.015607</c:v>
                </c:pt>
                <c:pt idx="481">
                  <c:v>0.014308</c:v>
                </c:pt>
                <c:pt idx="482">
                  <c:v>0.018209</c:v>
                </c:pt>
                <c:pt idx="483">
                  <c:v>0.015613</c:v>
                </c:pt>
                <c:pt idx="484">
                  <c:v>0.014528</c:v>
                </c:pt>
                <c:pt idx="485">
                  <c:v>0.014648</c:v>
                </c:pt>
                <c:pt idx="486">
                  <c:v>0.015611</c:v>
                </c:pt>
                <c:pt idx="487">
                  <c:v>0.014794</c:v>
                </c:pt>
                <c:pt idx="488">
                  <c:v>0.013396</c:v>
                </c:pt>
                <c:pt idx="489">
                  <c:v>0.014302</c:v>
                </c:pt>
                <c:pt idx="490">
                  <c:v>0.017877</c:v>
                </c:pt>
                <c:pt idx="491">
                  <c:v>0.016304</c:v>
                </c:pt>
                <c:pt idx="492">
                  <c:v>0.016067</c:v>
                </c:pt>
                <c:pt idx="493">
                  <c:v>0.016215</c:v>
                </c:pt>
                <c:pt idx="494">
                  <c:v>0.017295</c:v>
                </c:pt>
                <c:pt idx="495">
                  <c:v>0.018651</c:v>
                </c:pt>
                <c:pt idx="496">
                  <c:v>0.017353</c:v>
                </c:pt>
                <c:pt idx="497">
                  <c:v>0.017588</c:v>
                </c:pt>
                <c:pt idx="498">
                  <c:v>0.017436</c:v>
                </c:pt>
                <c:pt idx="499">
                  <c:v>0.018045</c:v>
                </c:pt>
                <c:pt idx="500">
                  <c:v>0.017908</c:v>
                </c:pt>
                <c:pt idx="501">
                  <c:v>0.017194</c:v>
                </c:pt>
                <c:pt idx="502">
                  <c:v>0.01831</c:v>
                </c:pt>
                <c:pt idx="503">
                  <c:v>0.016827</c:v>
                </c:pt>
                <c:pt idx="504">
                  <c:v>0.018758</c:v>
                </c:pt>
                <c:pt idx="505">
                  <c:v>0.015938</c:v>
                </c:pt>
                <c:pt idx="506">
                  <c:v>0.016322</c:v>
                </c:pt>
                <c:pt idx="507">
                  <c:v>0.015261</c:v>
                </c:pt>
                <c:pt idx="508">
                  <c:v>0.018418</c:v>
                </c:pt>
                <c:pt idx="509">
                  <c:v>0.018467</c:v>
                </c:pt>
                <c:pt idx="510">
                  <c:v>0.018342</c:v>
                </c:pt>
                <c:pt idx="511">
                  <c:v>0.015654</c:v>
                </c:pt>
                <c:pt idx="512">
                  <c:v>0.018319</c:v>
                </c:pt>
                <c:pt idx="513">
                  <c:v>0.016894</c:v>
                </c:pt>
                <c:pt idx="514">
                  <c:v>0.01669</c:v>
                </c:pt>
                <c:pt idx="515">
                  <c:v>0.01961</c:v>
                </c:pt>
                <c:pt idx="516">
                  <c:v>0.017959</c:v>
                </c:pt>
                <c:pt idx="517">
                  <c:v>0.018043</c:v>
                </c:pt>
                <c:pt idx="518">
                  <c:v>0.016213</c:v>
                </c:pt>
                <c:pt idx="519">
                  <c:v>0.018129</c:v>
                </c:pt>
                <c:pt idx="520">
                  <c:v>0.018586</c:v>
                </c:pt>
                <c:pt idx="521">
                  <c:v>0.018459</c:v>
                </c:pt>
                <c:pt idx="522">
                  <c:v>0.018422</c:v>
                </c:pt>
                <c:pt idx="523">
                  <c:v>0.017479</c:v>
                </c:pt>
                <c:pt idx="524">
                  <c:v>0.018877</c:v>
                </c:pt>
                <c:pt idx="525">
                  <c:v>0.018637</c:v>
                </c:pt>
                <c:pt idx="526">
                  <c:v>0.016549</c:v>
                </c:pt>
                <c:pt idx="527">
                  <c:v>0.020572</c:v>
                </c:pt>
                <c:pt idx="528">
                  <c:v>0.016229</c:v>
                </c:pt>
                <c:pt idx="529">
                  <c:v>0.01811</c:v>
                </c:pt>
                <c:pt idx="530">
                  <c:v>0.019173</c:v>
                </c:pt>
                <c:pt idx="531">
                  <c:v>0.017974</c:v>
                </c:pt>
                <c:pt idx="532">
                  <c:v>0.017376</c:v>
                </c:pt>
                <c:pt idx="533">
                  <c:v>0.016707</c:v>
                </c:pt>
                <c:pt idx="534">
                  <c:v>0.016769</c:v>
                </c:pt>
                <c:pt idx="535">
                  <c:v>0.018674</c:v>
                </c:pt>
                <c:pt idx="536">
                  <c:v>0.017796</c:v>
                </c:pt>
                <c:pt idx="537">
                  <c:v>0.015861</c:v>
                </c:pt>
                <c:pt idx="538">
                  <c:v>0.018063</c:v>
                </c:pt>
                <c:pt idx="539">
                  <c:v>0.01728</c:v>
                </c:pt>
                <c:pt idx="540">
                  <c:v>0.016847</c:v>
                </c:pt>
                <c:pt idx="541">
                  <c:v>0.019142</c:v>
                </c:pt>
                <c:pt idx="542">
                  <c:v>0.017804</c:v>
                </c:pt>
                <c:pt idx="543">
                  <c:v>0.017741</c:v>
                </c:pt>
                <c:pt idx="544">
                  <c:v>0.016825</c:v>
                </c:pt>
                <c:pt idx="545">
                  <c:v>0.019102</c:v>
                </c:pt>
                <c:pt idx="546">
                  <c:v>0.017165</c:v>
                </c:pt>
                <c:pt idx="547">
                  <c:v>0.016636</c:v>
                </c:pt>
                <c:pt idx="548">
                  <c:v>0.019157</c:v>
                </c:pt>
                <c:pt idx="549">
                  <c:v>0.018678</c:v>
                </c:pt>
                <c:pt idx="550">
                  <c:v>0.018574</c:v>
                </c:pt>
                <c:pt idx="551">
                  <c:v>0.019103</c:v>
                </c:pt>
                <c:pt idx="552">
                  <c:v>0.017556</c:v>
                </c:pt>
                <c:pt idx="553">
                  <c:v>0.018663</c:v>
                </c:pt>
                <c:pt idx="554">
                  <c:v>0.018247</c:v>
                </c:pt>
                <c:pt idx="555">
                  <c:v>0.016728</c:v>
                </c:pt>
                <c:pt idx="556">
                  <c:v>0.017931</c:v>
                </c:pt>
                <c:pt idx="557">
                  <c:v>0.017168</c:v>
                </c:pt>
                <c:pt idx="558">
                  <c:v>0.017873</c:v>
                </c:pt>
                <c:pt idx="559">
                  <c:v>0.01997</c:v>
                </c:pt>
                <c:pt idx="560">
                  <c:v>0.016512</c:v>
                </c:pt>
                <c:pt idx="561">
                  <c:v>0.017489</c:v>
                </c:pt>
                <c:pt idx="562">
                  <c:v>0.017871</c:v>
                </c:pt>
                <c:pt idx="563">
                  <c:v>0.018419</c:v>
                </c:pt>
                <c:pt idx="564">
                  <c:v>0.018425</c:v>
                </c:pt>
                <c:pt idx="565">
                  <c:v>0.017131</c:v>
                </c:pt>
                <c:pt idx="566">
                  <c:v>0.018552</c:v>
                </c:pt>
                <c:pt idx="567">
                  <c:v>0.018517</c:v>
                </c:pt>
                <c:pt idx="568">
                  <c:v>0.0185</c:v>
                </c:pt>
                <c:pt idx="569">
                  <c:v>0.01838</c:v>
                </c:pt>
                <c:pt idx="570">
                  <c:v>0.018499</c:v>
                </c:pt>
                <c:pt idx="571">
                  <c:v>0.019431</c:v>
                </c:pt>
                <c:pt idx="572">
                  <c:v>0.017706</c:v>
                </c:pt>
                <c:pt idx="573">
                  <c:v>0.019705</c:v>
                </c:pt>
                <c:pt idx="574">
                  <c:v>0.018678</c:v>
                </c:pt>
                <c:pt idx="575">
                  <c:v>0.017866</c:v>
                </c:pt>
                <c:pt idx="576">
                  <c:v>0.01924</c:v>
                </c:pt>
                <c:pt idx="577">
                  <c:v>0.018443</c:v>
                </c:pt>
                <c:pt idx="578">
                  <c:v>0.017703</c:v>
                </c:pt>
                <c:pt idx="579">
                  <c:v>0.018578</c:v>
                </c:pt>
                <c:pt idx="580">
                  <c:v>0.018455</c:v>
                </c:pt>
                <c:pt idx="581">
                  <c:v>0.017295</c:v>
                </c:pt>
                <c:pt idx="582">
                  <c:v>0.018114</c:v>
                </c:pt>
                <c:pt idx="583">
                  <c:v>0.017556</c:v>
                </c:pt>
                <c:pt idx="584">
                  <c:v>0.017726</c:v>
                </c:pt>
                <c:pt idx="585">
                  <c:v>0.016363</c:v>
                </c:pt>
                <c:pt idx="586">
                  <c:v>0.018424</c:v>
                </c:pt>
                <c:pt idx="587">
                  <c:v>0.01855</c:v>
                </c:pt>
                <c:pt idx="588">
                  <c:v>0.017856</c:v>
                </c:pt>
                <c:pt idx="589">
                  <c:v>0.016599</c:v>
                </c:pt>
                <c:pt idx="590">
                  <c:v>0.018399</c:v>
                </c:pt>
                <c:pt idx="591">
                  <c:v>0.017209</c:v>
                </c:pt>
                <c:pt idx="592">
                  <c:v>0.020043</c:v>
                </c:pt>
                <c:pt idx="593">
                  <c:v>0.017985</c:v>
                </c:pt>
                <c:pt idx="594">
                  <c:v>0.016952</c:v>
                </c:pt>
                <c:pt idx="595">
                  <c:v>0.019375</c:v>
                </c:pt>
                <c:pt idx="596">
                  <c:v>0.01543</c:v>
                </c:pt>
                <c:pt idx="597">
                  <c:v>0.017522</c:v>
                </c:pt>
                <c:pt idx="598">
                  <c:v>0.019751</c:v>
                </c:pt>
                <c:pt idx="599">
                  <c:v>0.017427</c:v>
                </c:pt>
                <c:pt idx="600">
                  <c:v>0.018882</c:v>
                </c:pt>
                <c:pt idx="601">
                  <c:v>0.017082</c:v>
                </c:pt>
                <c:pt idx="602">
                  <c:v>0.016472</c:v>
                </c:pt>
                <c:pt idx="603">
                  <c:v>0.017609</c:v>
                </c:pt>
                <c:pt idx="604">
                  <c:v>0.017929</c:v>
                </c:pt>
                <c:pt idx="605">
                  <c:v>0.017741</c:v>
                </c:pt>
                <c:pt idx="606">
                  <c:v>0.019096</c:v>
                </c:pt>
                <c:pt idx="607">
                  <c:v>0.018565</c:v>
                </c:pt>
                <c:pt idx="608">
                  <c:v>0.016986</c:v>
                </c:pt>
                <c:pt idx="609">
                  <c:v>0.017682</c:v>
                </c:pt>
                <c:pt idx="610">
                  <c:v>0.018252</c:v>
                </c:pt>
                <c:pt idx="611">
                  <c:v>0.01776</c:v>
                </c:pt>
                <c:pt idx="612">
                  <c:v>0.01838</c:v>
                </c:pt>
                <c:pt idx="613">
                  <c:v>0.018763</c:v>
                </c:pt>
                <c:pt idx="614">
                  <c:v>0.017911</c:v>
                </c:pt>
                <c:pt idx="615">
                  <c:v>0.017658</c:v>
                </c:pt>
                <c:pt idx="616">
                  <c:v>0.018871</c:v>
                </c:pt>
                <c:pt idx="617">
                  <c:v>0.019543</c:v>
                </c:pt>
                <c:pt idx="618">
                  <c:v>0.016531</c:v>
                </c:pt>
                <c:pt idx="619">
                  <c:v>0.020003</c:v>
                </c:pt>
                <c:pt idx="620">
                  <c:v>0.01788</c:v>
                </c:pt>
                <c:pt idx="621">
                  <c:v>0.01659</c:v>
                </c:pt>
                <c:pt idx="622">
                  <c:v>0.017852</c:v>
                </c:pt>
                <c:pt idx="623">
                  <c:v>0.019098</c:v>
                </c:pt>
                <c:pt idx="624">
                  <c:v>0.017476</c:v>
                </c:pt>
                <c:pt idx="625">
                  <c:v>0.018502</c:v>
                </c:pt>
                <c:pt idx="626">
                  <c:v>0.017019</c:v>
                </c:pt>
                <c:pt idx="627">
                  <c:v>0.018808</c:v>
                </c:pt>
                <c:pt idx="628">
                  <c:v>0.017758</c:v>
                </c:pt>
                <c:pt idx="629">
                  <c:v>0.015875</c:v>
                </c:pt>
                <c:pt idx="630">
                  <c:v>0.019203</c:v>
                </c:pt>
                <c:pt idx="631">
                  <c:v>0.018378</c:v>
                </c:pt>
                <c:pt idx="632">
                  <c:v>0.016764</c:v>
                </c:pt>
                <c:pt idx="633">
                  <c:v>0.016838</c:v>
                </c:pt>
                <c:pt idx="634">
                  <c:v>0.017319</c:v>
                </c:pt>
                <c:pt idx="635">
                  <c:v>0.019123</c:v>
                </c:pt>
                <c:pt idx="636">
                  <c:v>0.018658</c:v>
                </c:pt>
                <c:pt idx="637">
                  <c:v>0.015345</c:v>
                </c:pt>
                <c:pt idx="638">
                  <c:v>0.017678</c:v>
                </c:pt>
                <c:pt idx="639">
                  <c:v>0.01664</c:v>
                </c:pt>
                <c:pt idx="640">
                  <c:v>0.018204</c:v>
                </c:pt>
                <c:pt idx="641">
                  <c:v>0.015804</c:v>
                </c:pt>
                <c:pt idx="642">
                  <c:v>0.017302</c:v>
                </c:pt>
                <c:pt idx="643">
                  <c:v>0.016951</c:v>
                </c:pt>
                <c:pt idx="644">
                  <c:v>0.016903</c:v>
                </c:pt>
                <c:pt idx="645">
                  <c:v>0.018635</c:v>
                </c:pt>
                <c:pt idx="646">
                  <c:v>0.019405</c:v>
                </c:pt>
                <c:pt idx="647">
                  <c:v>0.016946</c:v>
                </c:pt>
                <c:pt idx="648">
                  <c:v>0.019418</c:v>
                </c:pt>
                <c:pt idx="649">
                  <c:v>0.020329</c:v>
                </c:pt>
                <c:pt idx="650">
                  <c:v>0.018686</c:v>
                </c:pt>
                <c:pt idx="651">
                  <c:v>0.018095</c:v>
                </c:pt>
                <c:pt idx="652">
                  <c:v>0.019466</c:v>
                </c:pt>
                <c:pt idx="653">
                  <c:v>0.018071</c:v>
                </c:pt>
                <c:pt idx="654">
                  <c:v>0.01852</c:v>
                </c:pt>
                <c:pt idx="655">
                  <c:v>0.018739</c:v>
                </c:pt>
                <c:pt idx="656">
                  <c:v>0.019292</c:v>
                </c:pt>
                <c:pt idx="657">
                  <c:v>0.019031</c:v>
                </c:pt>
                <c:pt idx="658">
                  <c:v>0.019255</c:v>
                </c:pt>
                <c:pt idx="659">
                  <c:v>0.019017</c:v>
                </c:pt>
                <c:pt idx="660">
                  <c:v>0.018511</c:v>
                </c:pt>
                <c:pt idx="661">
                  <c:v>0.01873</c:v>
                </c:pt>
                <c:pt idx="662">
                  <c:v>0.017608</c:v>
                </c:pt>
                <c:pt idx="663">
                  <c:v>0.017943</c:v>
                </c:pt>
                <c:pt idx="664">
                  <c:v>0.019071</c:v>
                </c:pt>
                <c:pt idx="665">
                  <c:v>0.017562</c:v>
                </c:pt>
                <c:pt idx="666">
                  <c:v>0.018655</c:v>
                </c:pt>
                <c:pt idx="667">
                  <c:v>0.018763</c:v>
                </c:pt>
                <c:pt idx="668">
                  <c:v>0.018605</c:v>
                </c:pt>
                <c:pt idx="669">
                  <c:v>0.017588</c:v>
                </c:pt>
                <c:pt idx="670">
                  <c:v>0.017986</c:v>
                </c:pt>
                <c:pt idx="671">
                  <c:v>0.018288</c:v>
                </c:pt>
                <c:pt idx="672">
                  <c:v>0.018835</c:v>
                </c:pt>
                <c:pt idx="673">
                  <c:v>0.018291</c:v>
                </c:pt>
                <c:pt idx="674">
                  <c:v>0.019203</c:v>
                </c:pt>
                <c:pt idx="675">
                  <c:v>0.018096</c:v>
                </c:pt>
                <c:pt idx="676">
                  <c:v>0.019753</c:v>
                </c:pt>
                <c:pt idx="677">
                  <c:v>0.01899</c:v>
                </c:pt>
                <c:pt idx="678">
                  <c:v>0.018517</c:v>
                </c:pt>
                <c:pt idx="679">
                  <c:v>0.019338</c:v>
                </c:pt>
                <c:pt idx="680">
                  <c:v>0.016986</c:v>
                </c:pt>
                <c:pt idx="681">
                  <c:v>0.019766</c:v>
                </c:pt>
                <c:pt idx="682">
                  <c:v>0.017136</c:v>
                </c:pt>
                <c:pt idx="683">
                  <c:v>0.018551</c:v>
                </c:pt>
                <c:pt idx="684">
                  <c:v>0.018321</c:v>
                </c:pt>
                <c:pt idx="685">
                  <c:v>0.018915</c:v>
                </c:pt>
                <c:pt idx="686">
                  <c:v>0.018968</c:v>
                </c:pt>
                <c:pt idx="687">
                  <c:v>0.017925</c:v>
                </c:pt>
                <c:pt idx="688">
                  <c:v>0.018607</c:v>
                </c:pt>
                <c:pt idx="689">
                  <c:v>0.01845</c:v>
                </c:pt>
                <c:pt idx="690">
                  <c:v>0.018869</c:v>
                </c:pt>
                <c:pt idx="691">
                  <c:v>0.018807</c:v>
                </c:pt>
                <c:pt idx="692">
                  <c:v>0.01793</c:v>
                </c:pt>
                <c:pt idx="693">
                  <c:v>0.017587</c:v>
                </c:pt>
                <c:pt idx="694">
                  <c:v>0.018258</c:v>
                </c:pt>
                <c:pt idx="695">
                  <c:v>0.019172</c:v>
                </c:pt>
                <c:pt idx="696">
                  <c:v>0.019067</c:v>
                </c:pt>
                <c:pt idx="697">
                  <c:v>0.017353</c:v>
                </c:pt>
                <c:pt idx="698">
                  <c:v>0.017211</c:v>
                </c:pt>
                <c:pt idx="699">
                  <c:v>0.019391</c:v>
                </c:pt>
                <c:pt idx="700">
                  <c:v>0.019451</c:v>
                </c:pt>
                <c:pt idx="701">
                  <c:v>0.016992</c:v>
                </c:pt>
                <c:pt idx="702">
                  <c:v>0.017654</c:v>
                </c:pt>
                <c:pt idx="703">
                  <c:v>0.017393</c:v>
                </c:pt>
                <c:pt idx="704">
                  <c:v>0.017412</c:v>
                </c:pt>
                <c:pt idx="705">
                  <c:v>0.017778</c:v>
                </c:pt>
                <c:pt idx="706">
                  <c:v>0.019533</c:v>
                </c:pt>
                <c:pt idx="707">
                  <c:v>0.0188</c:v>
                </c:pt>
                <c:pt idx="708">
                  <c:v>0.019284</c:v>
                </c:pt>
                <c:pt idx="709">
                  <c:v>0.018327</c:v>
                </c:pt>
                <c:pt idx="710">
                  <c:v>0.01879</c:v>
                </c:pt>
                <c:pt idx="711">
                  <c:v>0.018009</c:v>
                </c:pt>
                <c:pt idx="712">
                  <c:v>0.019281</c:v>
                </c:pt>
                <c:pt idx="713">
                  <c:v>0.016952</c:v>
                </c:pt>
                <c:pt idx="714">
                  <c:v>0.018526</c:v>
                </c:pt>
                <c:pt idx="715">
                  <c:v>0.019013</c:v>
                </c:pt>
                <c:pt idx="716">
                  <c:v>0.017746</c:v>
                </c:pt>
                <c:pt idx="717">
                  <c:v>0.019015</c:v>
                </c:pt>
                <c:pt idx="718">
                  <c:v>0.018349</c:v>
                </c:pt>
                <c:pt idx="719">
                  <c:v>0.018839</c:v>
                </c:pt>
                <c:pt idx="720">
                  <c:v>0.019746</c:v>
                </c:pt>
                <c:pt idx="721">
                  <c:v>0.01896</c:v>
                </c:pt>
                <c:pt idx="722">
                  <c:v>0.016422</c:v>
                </c:pt>
                <c:pt idx="723">
                  <c:v>0.01954</c:v>
                </c:pt>
                <c:pt idx="724">
                  <c:v>0.018932</c:v>
                </c:pt>
                <c:pt idx="725">
                  <c:v>0.01865</c:v>
                </c:pt>
                <c:pt idx="726">
                  <c:v>0.019403</c:v>
                </c:pt>
                <c:pt idx="727">
                  <c:v>0.018283</c:v>
                </c:pt>
                <c:pt idx="728">
                  <c:v>0.019054</c:v>
                </c:pt>
                <c:pt idx="729">
                  <c:v>0.019021</c:v>
                </c:pt>
                <c:pt idx="730">
                  <c:v>0.018531</c:v>
                </c:pt>
                <c:pt idx="731">
                  <c:v>0.018648</c:v>
                </c:pt>
                <c:pt idx="732">
                  <c:v>0.018551</c:v>
                </c:pt>
                <c:pt idx="733">
                  <c:v>0.018833</c:v>
                </c:pt>
                <c:pt idx="734">
                  <c:v>0.021044</c:v>
                </c:pt>
                <c:pt idx="735">
                  <c:v>0.018861</c:v>
                </c:pt>
                <c:pt idx="736">
                  <c:v>0.01794</c:v>
                </c:pt>
                <c:pt idx="737">
                  <c:v>0.019201</c:v>
                </c:pt>
                <c:pt idx="738">
                  <c:v>0.019708</c:v>
                </c:pt>
                <c:pt idx="739">
                  <c:v>0.019328</c:v>
                </c:pt>
                <c:pt idx="740">
                  <c:v>0.018984</c:v>
                </c:pt>
                <c:pt idx="741">
                  <c:v>0.018399</c:v>
                </c:pt>
                <c:pt idx="742">
                  <c:v>0.018697</c:v>
                </c:pt>
                <c:pt idx="743">
                  <c:v>0.019841</c:v>
                </c:pt>
                <c:pt idx="744">
                  <c:v>0.018032</c:v>
                </c:pt>
                <c:pt idx="745">
                  <c:v>0.017492</c:v>
                </c:pt>
                <c:pt idx="746">
                  <c:v>0.018509</c:v>
                </c:pt>
                <c:pt idx="747">
                  <c:v>0.018312</c:v>
                </c:pt>
                <c:pt idx="748">
                  <c:v>0.018873</c:v>
                </c:pt>
                <c:pt idx="749">
                  <c:v>0.019689</c:v>
                </c:pt>
                <c:pt idx="750">
                  <c:v>0.018465</c:v>
                </c:pt>
                <c:pt idx="751">
                  <c:v>0.018487</c:v>
                </c:pt>
                <c:pt idx="752">
                  <c:v>0.016916</c:v>
                </c:pt>
                <c:pt idx="753">
                  <c:v>0.019631</c:v>
                </c:pt>
                <c:pt idx="754">
                  <c:v>0.01839</c:v>
                </c:pt>
                <c:pt idx="755">
                  <c:v>0.01926</c:v>
                </c:pt>
                <c:pt idx="756">
                  <c:v>0.01966</c:v>
                </c:pt>
                <c:pt idx="757">
                  <c:v>0.018797</c:v>
                </c:pt>
                <c:pt idx="758">
                  <c:v>0.019467</c:v>
                </c:pt>
                <c:pt idx="759">
                  <c:v>0.018108</c:v>
                </c:pt>
                <c:pt idx="760">
                  <c:v>0.01802</c:v>
                </c:pt>
                <c:pt idx="761">
                  <c:v>0.01807</c:v>
                </c:pt>
                <c:pt idx="762">
                  <c:v>0.017028</c:v>
                </c:pt>
                <c:pt idx="763">
                  <c:v>0.017897</c:v>
                </c:pt>
                <c:pt idx="764">
                  <c:v>0.019054</c:v>
                </c:pt>
                <c:pt idx="765">
                  <c:v>0.018224</c:v>
                </c:pt>
                <c:pt idx="766">
                  <c:v>0.017747</c:v>
                </c:pt>
                <c:pt idx="767">
                  <c:v>0.019755</c:v>
                </c:pt>
                <c:pt idx="768">
                  <c:v>0.017578</c:v>
                </c:pt>
                <c:pt idx="769">
                  <c:v>0.019053</c:v>
                </c:pt>
                <c:pt idx="770">
                  <c:v>0.018923</c:v>
                </c:pt>
                <c:pt idx="771">
                  <c:v>0.019211</c:v>
                </c:pt>
                <c:pt idx="772">
                  <c:v>0.018131</c:v>
                </c:pt>
                <c:pt idx="773">
                  <c:v>0.018667</c:v>
                </c:pt>
                <c:pt idx="774">
                  <c:v>0.018286</c:v>
                </c:pt>
                <c:pt idx="775">
                  <c:v>0.018532</c:v>
                </c:pt>
                <c:pt idx="776">
                  <c:v>0.018467</c:v>
                </c:pt>
                <c:pt idx="777">
                  <c:v>0.020099</c:v>
                </c:pt>
                <c:pt idx="778">
                  <c:v>0.018771</c:v>
                </c:pt>
                <c:pt idx="779">
                  <c:v>0.0169</c:v>
                </c:pt>
                <c:pt idx="780">
                  <c:v>0.019655</c:v>
                </c:pt>
                <c:pt idx="781">
                  <c:v>0.018723</c:v>
                </c:pt>
                <c:pt idx="782">
                  <c:v>0.019354</c:v>
                </c:pt>
                <c:pt idx="783">
                  <c:v>0.019343</c:v>
                </c:pt>
                <c:pt idx="784">
                  <c:v>0.019449</c:v>
                </c:pt>
                <c:pt idx="785">
                  <c:v>0.018213</c:v>
                </c:pt>
                <c:pt idx="786">
                  <c:v>0.019289</c:v>
                </c:pt>
                <c:pt idx="787">
                  <c:v>0.019663</c:v>
                </c:pt>
                <c:pt idx="788">
                  <c:v>0.01831</c:v>
                </c:pt>
                <c:pt idx="789">
                  <c:v>0.01923</c:v>
                </c:pt>
                <c:pt idx="790">
                  <c:v>0.018687</c:v>
                </c:pt>
                <c:pt idx="791">
                  <c:v>0.020668</c:v>
                </c:pt>
                <c:pt idx="792">
                  <c:v>0.019685</c:v>
                </c:pt>
                <c:pt idx="793">
                  <c:v>0.018261</c:v>
                </c:pt>
                <c:pt idx="794">
                  <c:v>0.018627</c:v>
                </c:pt>
                <c:pt idx="795">
                  <c:v>0.016887</c:v>
                </c:pt>
                <c:pt idx="796">
                  <c:v>0.019069</c:v>
                </c:pt>
                <c:pt idx="797">
                  <c:v>0.017705</c:v>
                </c:pt>
                <c:pt idx="798">
                  <c:v>0.017413</c:v>
                </c:pt>
                <c:pt idx="799">
                  <c:v>0.018507</c:v>
                </c:pt>
                <c:pt idx="800">
                  <c:v>0.019745</c:v>
                </c:pt>
                <c:pt idx="801">
                  <c:v>0.019914</c:v>
                </c:pt>
                <c:pt idx="802">
                  <c:v>0.018689</c:v>
                </c:pt>
                <c:pt idx="803">
                  <c:v>0.018498</c:v>
                </c:pt>
                <c:pt idx="804">
                  <c:v>0.018051</c:v>
                </c:pt>
                <c:pt idx="805">
                  <c:v>0.01689</c:v>
                </c:pt>
                <c:pt idx="806">
                  <c:v>0.019113</c:v>
                </c:pt>
                <c:pt idx="807">
                  <c:v>0.01895</c:v>
                </c:pt>
                <c:pt idx="808">
                  <c:v>0.017431</c:v>
                </c:pt>
                <c:pt idx="809">
                  <c:v>0.018861</c:v>
                </c:pt>
                <c:pt idx="810">
                  <c:v>0.01898</c:v>
                </c:pt>
                <c:pt idx="811">
                  <c:v>0.018791</c:v>
                </c:pt>
                <c:pt idx="812">
                  <c:v>0.017504</c:v>
                </c:pt>
                <c:pt idx="813">
                  <c:v>0.018942</c:v>
                </c:pt>
                <c:pt idx="814">
                  <c:v>0.017615</c:v>
                </c:pt>
                <c:pt idx="815">
                  <c:v>0.018169</c:v>
                </c:pt>
                <c:pt idx="816">
                  <c:v>0.019834</c:v>
                </c:pt>
                <c:pt idx="817">
                  <c:v>0.019003</c:v>
                </c:pt>
                <c:pt idx="818">
                  <c:v>0.019272</c:v>
                </c:pt>
                <c:pt idx="819">
                  <c:v>0.019884</c:v>
                </c:pt>
                <c:pt idx="820">
                  <c:v>0.017696</c:v>
                </c:pt>
                <c:pt idx="821">
                  <c:v>0.0185</c:v>
                </c:pt>
                <c:pt idx="822">
                  <c:v>0.018649</c:v>
                </c:pt>
                <c:pt idx="823">
                  <c:v>0.017002</c:v>
                </c:pt>
                <c:pt idx="824">
                  <c:v>0.018242</c:v>
                </c:pt>
                <c:pt idx="825">
                  <c:v>0.019007</c:v>
                </c:pt>
                <c:pt idx="826">
                  <c:v>0.018496</c:v>
                </c:pt>
                <c:pt idx="827">
                  <c:v>0.019286</c:v>
                </c:pt>
                <c:pt idx="828">
                  <c:v>0.019255</c:v>
                </c:pt>
                <c:pt idx="829">
                  <c:v>0.019281</c:v>
                </c:pt>
                <c:pt idx="830">
                  <c:v>0.019198</c:v>
                </c:pt>
                <c:pt idx="831">
                  <c:v>0.018181</c:v>
                </c:pt>
                <c:pt idx="832">
                  <c:v>0.019701</c:v>
                </c:pt>
                <c:pt idx="833">
                  <c:v>0.019616</c:v>
                </c:pt>
                <c:pt idx="834">
                  <c:v>0.018761</c:v>
                </c:pt>
                <c:pt idx="835">
                  <c:v>0.018467</c:v>
                </c:pt>
                <c:pt idx="836">
                  <c:v>0.018573</c:v>
                </c:pt>
                <c:pt idx="837">
                  <c:v>0.020589</c:v>
                </c:pt>
                <c:pt idx="838">
                  <c:v>0.018176</c:v>
                </c:pt>
                <c:pt idx="839">
                  <c:v>0.017853</c:v>
                </c:pt>
                <c:pt idx="840">
                  <c:v>0.019909</c:v>
                </c:pt>
                <c:pt idx="841">
                  <c:v>0.019159</c:v>
                </c:pt>
                <c:pt idx="842">
                  <c:v>0.018696</c:v>
                </c:pt>
                <c:pt idx="843">
                  <c:v>0.017905</c:v>
                </c:pt>
                <c:pt idx="844">
                  <c:v>0.018886</c:v>
                </c:pt>
                <c:pt idx="845">
                  <c:v>0.017984</c:v>
                </c:pt>
                <c:pt idx="846">
                  <c:v>0.017932</c:v>
                </c:pt>
                <c:pt idx="847">
                  <c:v>0.017228</c:v>
                </c:pt>
                <c:pt idx="848">
                  <c:v>0.018214</c:v>
                </c:pt>
                <c:pt idx="849">
                  <c:v>0.019607</c:v>
                </c:pt>
                <c:pt idx="850">
                  <c:v>0.017254</c:v>
                </c:pt>
                <c:pt idx="851">
                  <c:v>0.019637</c:v>
                </c:pt>
                <c:pt idx="852">
                  <c:v>0.018504</c:v>
                </c:pt>
                <c:pt idx="853">
                  <c:v>0.017826</c:v>
                </c:pt>
                <c:pt idx="854">
                  <c:v>0.018531</c:v>
                </c:pt>
                <c:pt idx="855">
                  <c:v>0.018991</c:v>
                </c:pt>
                <c:pt idx="856">
                  <c:v>0.017777</c:v>
                </c:pt>
                <c:pt idx="857">
                  <c:v>0.018312</c:v>
                </c:pt>
                <c:pt idx="858">
                  <c:v>0.018675</c:v>
                </c:pt>
                <c:pt idx="859">
                  <c:v>0.018404</c:v>
                </c:pt>
                <c:pt idx="860">
                  <c:v>0.018275</c:v>
                </c:pt>
                <c:pt idx="861">
                  <c:v>0.021091</c:v>
                </c:pt>
                <c:pt idx="862">
                  <c:v>0.019076</c:v>
                </c:pt>
                <c:pt idx="863">
                  <c:v>0.018342</c:v>
                </c:pt>
                <c:pt idx="864">
                  <c:v>0.01788</c:v>
                </c:pt>
                <c:pt idx="865">
                  <c:v>0.018501</c:v>
                </c:pt>
                <c:pt idx="866">
                  <c:v>0.019255</c:v>
                </c:pt>
                <c:pt idx="867">
                  <c:v>0.019834</c:v>
                </c:pt>
                <c:pt idx="868">
                  <c:v>0.019987</c:v>
                </c:pt>
                <c:pt idx="869">
                  <c:v>0.018468</c:v>
                </c:pt>
                <c:pt idx="870">
                  <c:v>0.019607</c:v>
                </c:pt>
                <c:pt idx="871">
                  <c:v>0.020253</c:v>
                </c:pt>
                <c:pt idx="872">
                  <c:v>0.019805</c:v>
                </c:pt>
                <c:pt idx="873">
                  <c:v>0.018536</c:v>
                </c:pt>
                <c:pt idx="874">
                  <c:v>0.01847</c:v>
                </c:pt>
                <c:pt idx="875">
                  <c:v>0.018234</c:v>
                </c:pt>
                <c:pt idx="876">
                  <c:v>0.018896</c:v>
                </c:pt>
                <c:pt idx="877">
                  <c:v>0.017505</c:v>
                </c:pt>
                <c:pt idx="878">
                  <c:v>0.019279</c:v>
                </c:pt>
                <c:pt idx="879">
                  <c:v>0.017584</c:v>
                </c:pt>
                <c:pt idx="880">
                  <c:v>0.01899</c:v>
                </c:pt>
                <c:pt idx="881">
                  <c:v>0.016371</c:v>
                </c:pt>
                <c:pt idx="882">
                  <c:v>0.01767</c:v>
                </c:pt>
                <c:pt idx="883">
                  <c:v>0.019462</c:v>
                </c:pt>
                <c:pt idx="884">
                  <c:v>0.019191</c:v>
                </c:pt>
                <c:pt idx="885">
                  <c:v>0.019082</c:v>
                </c:pt>
                <c:pt idx="886">
                  <c:v>0.018997</c:v>
                </c:pt>
                <c:pt idx="887">
                  <c:v>0.016992</c:v>
                </c:pt>
                <c:pt idx="888">
                  <c:v>0.019089</c:v>
                </c:pt>
                <c:pt idx="889">
                  <c:v>0.01988</c:v>
                </c:pt>
                <c:pt idx="890">
                  <c:v>0.01857</c:v>
                </c:pt>
                <c:pt idx="891">
                  <c:v>0.01996</c:v>
                </c:pt>
                <c:pt idx="892">
                  <c:v>0.019945</c:v>
                </c:pt>
                <c:pt idx="893">
                  <c:v>0.017543</c:v>
                </c:pt>
                <c:pt idx="894">
                  <c:v>0.018476</c:v>
                </c:pt>
                <c:pt idx="895">
                  <c:v>0.019135</c:v>
                </c:pt>
                <c:pt idx="896">
                  <c:v>0.01856</c:v>
                </c:pt>
                <c:pt idx="897">
                  <c:v>0.01849</c:v>
                </c:pt>
                <c:pt idx="898">
                  <c:v>0.01877</c:v>
                </c:pt>
                <c:pt idx="899">
                  <c:v>0.019131</c:v>
                </c:pt>
                <c:pt idx="900">
                  <c:v>0.018269</c:v>
                </c:pt>
                <c:pt idx="901">
                  <c:v>0.017776</c:v>
                </c:pt>
                <c:pt idx="902">
                  <c:v>0.017388</c:v>
                </c:pt>
                <c:pt idx="903">
                  <c:v>0.0166</c:v>
                </c:pt>
                <c:pt idx="904">
                  <c:v>0.017645</c:v>
                </c:pt>
                <c:pt idx="905">
                  <c:v>0.018209</c:v>
                </c:pt>
                <c:pt idx="906">
                  <c:v>0.019028</c:v>
                </c:pt>
                <c:pt idx="907">
                  <c:v>0.018545</c:v>
                </c:pt>
                <c:pt idx="908">
                  <c:v>0.01908</c:v>
                </c:pt>
                <c:pt idx="909">
                  <c:v>0.019821</c:v>
                </c:pt>
                <c:pt idx="910">
                  <c:v>0.019374</c:v>
                </c:pt>
                <c:pt idx="911">
                  <c:v>0.018452</c:v>
                </c:pt>
                <c:pt idx="912">
                  <c:v>0.019401</c:v>
                </c:pt>
                <c:pt idx="913">
                  <c:v>0.019541</c:v>
                </c:pt>
                <c:pt idx="914">
                  <c:v>0.01784</c:v>
                </c:pt>
                <c:pt idx="915">
                  <c:v>0.01957</c:v>
                </c:pt>
                <c:pt idx="916">
                  <c:v>0.018997</c:v>
                </c:pt>
                <c:pt idx="917">
                  <c:v>0.018679</c:v>
                </c:pt>
                <c:pt idx="918">
                  <c:v>0.018175</c:v>
                </c:pt>
                <c:pt idx="919">
                  <c:v>0.018006</c:v>
                </c:pt>
                <c:pt idx="920">
                  <c:v>0.015281</c:v>
                </c:pt>
                <c:pt idx="921">
                  <c:v>0.018879</c:v>
                </c:pt>
                <c:pt idx="922">
                  <c:v>0.026284</c:v>
                </c:pt>
                <c:pt idx="923">
                  <c:v>0.019209</c:v>
                </c:pt>
                <c:pt idx="924">
                  <c:v>0.016988</c:v>
                </c:pt>
                <c:pt idx="925">
                  <c:v>0.01969</c:v>
                </c:pt>
                <c:pt idx="926">
                  <c:v>0.018958</c:v>
                </c:pt>
                <c:pt idx="927">
                  <c:v>0.017795</c:v>
                </c:pt>
                <c:pt idx="928">
                  <c:v>0.016666</c:v>
                </c:pt>
                <c:pt idx="929">
                  <c:v>0.019458</c:v>
                </c:pt>
                <c:pt idx="930">
                  <c:v>0.019049</c:v>
                </c:pt>
                <c:pt idx="931">
                  <c:v>0.016716</c:v>
                </c:pt>
                <c:pt idx="932">
                  <c:v>0.018307</c:v>
                </c:pt>
                <c:pt idx="933">
                  <c:v>0.018953</c:v>
                </c:pt>
                <c:pt idx="934">
                  <c:v>0.018021</c:v>
                </c:pt>
                <c:pt idx="935">
                  <c:v>0.019384</c:v>
                </c:pt>
                <c:pt idx="936">
                  <c:v>0.01917</c:v>
                </c:pt>
                <c:pt idx="937">
                  <c:v>0.018958</c:v>
                </c:pt>
                <c:pt idx="938">
                  <c:v>0.018906</c:v>
                </c:pt>
                <c:pt idx="939">
                  <c:v>0.018891</c:v>
                </c:pt>
                <c:pt idx="940">
                  <c:v>0.022685</c:v>
                </c:pt>
                <c:pt idx="941">
                  <c:v>0.018848</c:v>
                </c:pt>
                <c:pt idx="942">
                  <c:v>0.019046</c:v>
                </c:pt>
                <c:pt idx="943">
                  <c:v>0.017429</c:v>
                </c:pt>
                <c:pt idx="944">
                  <c:v>0.015488</c:v>
                </c:pt>
                <c:pt idx="945">
                  <c:v>0.019229</c:v>
                </c:pt>
                <c:pt idx="946">
                  <c:v>0.0193</c:v>
                </c:pt>
                <c:pt idx="947">
                  <c:v>0.016915</c:v>
                </c:pt>
                <c:pt idx="948">
                  <c:v>0.018959</c:v>
                </c:pt>
                <c:pt idx="949">
                  <c:v>0.018734</c:v>
                </c:pt>
                <c:pt idx="950">
                  <c:v>0.017844</c:v>
                </c:pt>
                <c:pt idx="951">
                  <c:v>0.019174</c:v>
                </c:pt>
                <c:pt idx="952">
                  <c:v>0.016245</c:v>
                </c:pt>
                <c:pt idx="953">
                  <c:v>0.018805</c:v>
                </c:pt>
                <c:pt idx="954">
                  <c:v>0.018212</c:v>
                </c:pt>
                <c:pt idx="955">
                  <c:v>0.016184</c:v>
                </c:pt>
                <c:pt idx="956">
                  <c:v>0.019269</c:v>
                </c:pt>
                <c:pt idx="957">
                  <c:v>0.018557</c:v>
                </c:pt>
                <c:pt idx="958">
                  <c:v>0.019178</c:v>
                </c:pt>
                <c:pt idx="959">
                  <c:v>0.018983</c:v>
                </c:pt>
                <c:pt idx="960">
                  <c:v>0.018722</c:v>
                </c:pt>
                <c:pt idx="961">
                  <c:v>0.019076</c:v>
                </c:pt>
                <c:pt idx="962">
                  <c:v>0.018959</c:v>
                </c:pt>
                <c:pt idx="963">
                  <c:v>0.019107</c:v>
                </c:pt>
                <c:pt idx="964">
                  <c:v>0.018825</c:v>
                </c:pt>
                <c:pt idx="965">
                  <c:v>0.019439</c:v>
                </c:pt>
                <c:pt idx="966">
                  <c:v>0.019357</c:v>
                </c:pt>
                <c:pt idx="967">
                  <c:v>0.019691</c:v>
                </c:pt>
                <c:pt idx="968">
                  <c:v>0.018466</c:v>
                </c:pt>
                <c:pt idx="969">
                  <c:v>0.017569</c:v>
                </c:pt>
                <c:pt idx="970">
                  <c:v>0.018651</c:v>
                </c:pt>
                <c:pt idx="971">
                  <c:v>0.019529</c:v>
                </c:pt>
                <c:pt idx="972">
                  <c:v>0.018367</c:v>
                </c:pt>
                <c:pt idx="973">
                  <c:v>0.019658</c:v>
                </c:pt>
                <c:pt idx="974">
                  <c:v>0.01929</c:v>
                </c:pt>
                <c:pt idx="975">
                  <c:v>0.019004</c:v>
                </c:pt>
                <c:pt idx="976">
                  <c:v>0.019053</c:v>
                </c:pt>
                <c:pt idx="977">
                  <c:v>0.020006</c:v>
                </c:pt>
                <c:pt idx="978">
                  <c:v>0.022389</c:v>
                </c:pt>
                <c:pt idx="979">
                  <c:v>0.019203</c:v>
                </c:pt>
                <c:pt idx="980">
                  <c:v>0.019541</c:v>
                </c:pt>
                <c:pt idx="981">
                  <c:v>0.02003</c:v>
                </c:pt>
                <c:pt idx="982">
                  <c:v>0.01973</c:v>
                </c:pt>
                <c:pt idx="983">
                  <c:v>0.019552</c:v>
                </c:pt>
                <c:pt idx="984">
                  <c:v>0.017446</c:v>
                </c:pt>
                <c:pt idx="985">
                  <c:v>0.016091</c:v>
                </c:pt>
                <c:pt idx="986">
                  <c:v>0.018945</c:v>
                </c:pt>
                <c:pt idx="987">
                  <c:v>0.019184</c:v>
                </c:pt>
                <c:pt idx="988">
                  <c:v>0.01976</c:v>
                </c:pt>
                <c:pt idx="989">
                  <c:v>0.017667</c:v>
                </c:pt>
                <c:pt idx="990">
                  <c:v>0.019407</c:v>
                </c:pt>
                <c:pt idx="991">
                  <c:v>0.017897</c:v>
                </c:pt>
                <c:pt idx="992">
                  <c:v>0.017567</c:v>
                </c:pt>
                <c:pt idx="993">
                  <c:v>0.016089</c:v>
                </c:pt>
                <c:pt idx="994">
                  <c:v>0.019124</c:v>
                </c:pt>
                <c:pt idx="995">
                  <c:v>0.022152</c:v>
                </c:pt>
                <c:pt idx="996">
                  <c:v>0.01728</c:v>
                </c:pt>
                <c:pt idx="997">
                  <c:v>0.01692</c:v>
                </c:pt>
                <c:pt idx="998">
                  <c:v>0.018649</c:v>
                </c:pt>
                <c:pt idx="999">
                  <c:v>0.019957</c:v>
                </c:pt>
                <c:pt idx="1000">
                  <c:v>0.019406</c:v>
                </c:pt>
                <c:pt idx="1001">
                  <c:v>0.022654</c:v>
                </c:pt>
                <c:pt idx="1002">
                  <c:v>0.020649</c:v>
                </c:pt>
                <c:pt idx="1003">
                  <c:v>0.019921</c:v>
                </c:pt>
                <c:pt idx="1004">
                  <c:v>0.02036</c:v>
                </c:pt>
                <c:pt idx="1005">
                  <c:v>0.022492</c:v>
                </c:pt>
                <c:pt idx="1006">
                  <c:v>0.022675</c:v>
                </c:pt>
                <c:pt idx="1007">
                  <c:v>0.023297</c:v>
                </c:pt>
                <c:pt idx="1008">
                  <c:v>0.025705</c:v>
                </c:pt>
                <c:pt idx="1009">
                  <c:v>0.022371</c:v>
                </c:pt>
                <c:pt idx="1010">
                  <c:v>0.019957</c:v>
                </c:pt>
                <c:pt idx="1011">
                  <c:v>0.023081</c:v>
                </c:pt>
                <c:pt idx="1012">
                  <c:v>0.019618</c:v>
                </c:pt>
                <c:pt idx="1013">
                  <c:v>0.022443</c:v>
                </c:pt>
                <c:pt idx="1014">
                  <c:v>0.02209</c:v>
                </c:pt>
                <c:pt idx="1015">
                  <c:v>0.022121</c:v>
                </c:pt>
                <c:pt idx="1016">
                  <c:v>0.019657</c:v>
                </c:pt>
                <c:pt idx="1017">
                  <c:v>0.022421</c:v>
                </c:pt>
                <c:pt idx="1018">
                  <c:v>0.02049</c:v>
                </c:pt>
                <c:pt idx="1019">
                  <c:v>0.022365</c:v>
                </c:pt>
                <c:pt idx="1020">
                  <c:v>0.022473</c:v>
                </c:pt>
                <c:pt idx="1021">
                  <c:v>0.020963</c:v>
                </c:pt>
                <c:pt idx="1022">
                  <c:v>0.022854</c:v>
                </c:pt>
                <c:pt idx="1023">
                  <c:v>0.022567</c:v>
                </c:pt>
                <c:pt idx="1024">
                  <c:v>0.020962</c:v>
                </c:pt>
                <c:pt idx="1025">
                  <c:v>0.022184</c:v>
                </c:pt>
                <c:pt idx="1026">
                  <c:v>0.022384</c:v>
                </c:pt>
                <c:pt idx="1027">
                  <c:v>0.020969</c:v>
                </c:pt>
                <c:pt idx="1028">
                  <c:v>0.021984</c:v>
                </c:pt>
                <c:pt idx="1029">
                  <c:v>0.022609</c:v>
                </c:pt>
                <c:pt idx="1030">
                  <c:v>0.022766</c:v>
                </c:pt>
                <c:pt idx="1031">
                  <c:v>0.02202</c:v>
                </c:pt>
                <c:pt idx="1032">
                  <c:v>0.023307</c:v>
                </c:pt>
                <c:pt idx="1033">
                  <c:v>0.020044</c:v>
                </c:pt>
                <c:pt idx="1034">
                  <c:v>0.022404</c:v>
                </c:pt>
                <c:pt idx="1035">
                  <c:v>0.022395</c:v>
                </c:pt>
                <c:pt idx="1036">
                  <c:v>0.022948</c:v>
                </c:pt>
                <c:pt idx="1037">
                  <c:v>0.022072</c:v>
                </c:pt>
                <c:pt idx="1038">
                  <c:v>0.021607</c:v>
                </c:pt>
                <c:pt idx="1039">
                  <c:v>0.021327</c:v>
                </c:pt>
                <c:pt idx="1040">
                  <c:v>0.023143</c:v>
                </c:pt>
                <c:pt idx="1041">
                  <c:v>0.022423</c:v>
                </c:pt>
                <c:pt idx="1042">
                  <c:v>0.022499</c:v>
                </c:pt>
                <c:pt idx="1043">
                  <c:v>0.022226</c:v>
                </c:pt>
                <c:pt idx="1044">
                  <c:v>0.022914</c:v>
                </c:pt>
                <c:pt idx="1045">
                  <c:v>0.022305</c:v>
                </c:pt>
                <c:pt idx="1046">
                  <c:v>0.022901</c:v>
                </c:pt>
                <c:pt idx="1047">
                  <c:v>0.018526</c:v>
                </c:pt>
                <c:pt idx="1048">
                  <c:v>0.022256</c:v>
                </c:pt>
                <c:pt idx="1049">
                  <c:v>0.020054</c:v>
                </c:pt>
                <c:pt idx="1050">
                  <c:v>0.018239</c:v>
                </c:pt>
                <c:pt idx="1051">
                  <c:v>0.022293</c:v>
                </c:pt>
                <c:pt idx="1052">
                  <c:v>0.022721</c:v>
                </c:pt>
                <c:pt idx="1053">
                  <c:v>0.023114</c:v>
                </c:pt>
                <c:pt idx="1054">
                  <c:v>0.021776</c:v>
                </c:pt>
                <c:pt idx="1055">
                  <c:v>0.022935</c:v>
                </c:pt>
                <c:pt idx="1056">
                  <c:v>0.023378</c:v>
                </c:pt>
                <c:pt idx="1057">
                  <c:v>0.022942</c:v>
                </c:pt>
                <c:pt idx="1058">
                  <c:v>0.022892</c:v>
                </c:pt>
                <c:pt idx="1059">
                  <c:v>0.022607</c:v>
                </c:pt>
                <c:pt idx="1060">
                  <c:v>0.021472</c:v>
                </c:pt>
                <c:pt idx="1061">
                  <c:v>0.022344</c:v>
                </c:pt>
                <c:pt idx="1062">
                  <c:v>0.020273</c:v>
                </c:pt>
                <c:pt idx="1063">
                  <c:v>0.019896</c:v>
                </c:pt>
                <c:pt idx="1064">
                  <c:v>0.022795</c:v>
                </c:pt>
                <c:pt idx="1065">
                  <c:v>0.022401</c:v>
                </c:pt>
                <c:pt idx="1066">
                  <c:v>0.021814</c:v>
                </c:pt>
                <c:pt idx="1067">
                  <c:v>0.021801</c:v>
                </c:pt>
                <c:pt idx="1068">
                  <c:v>0.02284</c:v>
                </c:pt>
                <c:pt idx="1069">
                  <c:v>0.02405</c:v>
                </c:pt>
                <c:pt idx="1070">
                  <c:v>0.022019</c:v>
                </c:pt>
                <c:pt idx="1071">
                  <c:v>0.021778</c:v>
                </c:pt>
                <c:pt idx="1072">
                  <c:v>0.023004</c:v>
                </c:pt>
                <c:pt idx="1073">
                  <c:v>0.01941</c:v>
                </c:pt>
                <c:pt idx="1074">
                  <c:v>0.022828</c:v>
                </c:pt>
                <c:pt idx="1075">
                  <c:v>0.02227</c:v>
                </c:pt>
                <c:pt idx="1076">
                  <c:v>0.021936</c:v>
                </c:pt>
                <c:pt idx="1077">
                  <c:v>0.022444</c:v>
                </c:pt>
                <c:pt idx="1078">
                  <c:v>0.022089</c:v>
                </c:pt>
                <c:pt idx="1079">
                  <c:v>0.022948</c:v>
                </c:pt>
                <c:pt idx="1080">
                  <c:v>0.022778</c:v>
                </c:pt>
                <c:pt idx="1081">
                  <c:v>0.020439</c:v>
                </c:pt>
                <c:pt idx="1082">
                  <c:v>0.018183</c:v>
                </c:pt>
                <c:pt idx="1083">
                  <c:v>0.019402</c:v>
                </c:pt>
                <c:pt idx="1084">
                  <c:v>0.025921</c:v>
                </c:pt>
                <c:pt idx="1085">
                  <c:v>0.022736</c:v>
                </c:pt>
                <c:pt idx="1086">
                  <c:v>0.019451</c:v>
                </c:pt>
                <c:pt idx="1087">
                  <c:v>0.022212</c:v>
                </c:pt>
                <c:pt idx="1088">
                  <c:v>0.022189</c:v>
                </c:pt>
                <c:pt idx="1089">
                  <c:v>0.02236</c:v>
                </c:pt>
                <c:pt idx="1090">
                  <c:v>0.022648</c:v>
                </c:pt>
                <c:pt idx="1091">
                  <c:v>0.022296</c:v>
                </c:pt>
                <c:pt idx="1092">
                  <c:v>0.02182</c:v>
                </c:pt>
                <c:pt idx="1093">
                  <c:v>0.023095</c:v>
                </c:pt>
                <c:pt idx="1094">
                  <c:v>0.022377</c:v>
                </c:pt>
                <c:pt idx="1095">
                  <c:v>0.021111</c:v>
                </c:pt>
                <c:pt idx="1096">
                  <c:v>0.020126</c:v>
                </c:pt>
                <c:pt idx="1097">
                  <c:v>0.023015</c:v>
                </c:pt>
                <c:pt idx="1098">
                  <c:v>0.022462</c:v>
                </c:pt>
                <c:pt idx="1099">
                  <c:v>0.022546</c:v>
                </c:pt>
                <c:pt idx="1100">
                  <c:v>0.022592</c:v>
                </c:pt>
                <c:pt idx="1101">
                  <c:v>0.022389</c:v>
                </c:pt>
                <c:pt idx="1102">
                  <c:v>0.022974</c:v>
                </c:pt>
                <c:pt idx="1103">
                  <c:v>0.022294</c:v>
                </c:pt>
                <c:pt idx="1104">
                  <c:v>0.019116</c:v>
                </c:pt>
                <c:pt idx="1105">
                  <c:v>0.022566</c:v>
                </c:pt>
                <c:pt idx="1106">
                  <c:v>0.021859</c:v>
                </c:pt>
                <c:pt idx="1107">
                  <c:v>0.022998</c:v>
                </c:pt>
                <c:pt idx="1108">
                  <c:v>0.01881</c:v>
                </c:pt>
                <c:pt idx="1109">
                  <c:v>0.020147</c:v>
                </c:pt>
                <c:pt idx="1110">
                  <c:v>0.019857</c:v>
                </c:pt>
                <c:pt idx="1111">
                  <c:v>0.018194</c:v>
                </c:pt>
                <c:pt idx="1112">
                  <c:v>0.018023</c:v>
                </c:pt>
                <c:pt idx="1113">
                  <c:v>0.021754</c:v>
                </c:pt>
                <c:pt idx="1114">
                  <c:v>0.019365</c:v>
                </c:pt>
                <c:pt idx="1115">
                  <c:v>0.022653</c:v>
                </c:pt>
                <c:pt idx="1116">
                  <c:v>0.022071</c:v>
                </c:pt>
                <c:pt idx="1117">
                  <c:v>0.023017</c:v>
                </c:pt>
                <c:pt idx="1118">
                  <c:v>0.018295</c:v>
                </c:pt>
                <c:pt idx="1119">
                  <c:v>0.022559</c:v>
                </c:pt>
                <c:pt idx="1120">
                  <c:v>0.022571</c:v>
                </c:pt>
                <c:pt idx="1121">
                  <c:v>0.022142</c:v>
                </c:pt>
                <c:pt idx="1122">
                  <c:v>0.022451</c:v>
                </c:pt>
                <c:pt idx="1123">
                  <c:v>0.022729</c:v>
                </c:pt>
                <c:pt idx="1124">
                  <c:v>0.019129</c:v>
                </c:pt>
                <c:pt idx="1125">
                  <c:v>0.019693</c:v>
                </c:pt>
                <c:pt idx="1126">
                  <c:v>0.01831</c:v>
                </c:pt>
                <c:pt idx="1127">
                  <c:v>0.020526</c:v>
                </c:pt>
                <c:pt idx="1128">
                  <c:v>0.022489</c:v>
                </c:pt>
                <c:pt idx="1129">
                  <c:v>0.019968</c:v>
                </c:pt>
                <c:pt idx="1130">
                  <c:v>0.022893</c:v>
                </c:pt>
                <c:pt idx="1131">
                  <c:v>0.02234</c:v>
                </c:pt>
                <c:pt idx="1132">
                  <c:v>0.019447</c:v>
                </c:pt>
                <c:pt idx="1133">
                  <c:v>0.019428</c:v>
                </c:pt>
                <c:pt idx="1134">
                  <c:v>0.022333</c:v>
                </c:pt>
                <c:pt idx="1135">
                  <c:v>0.022655</c:v>
                </c:pt>
                <c:pt idx="1136">
                  <c:v>0.022558</c:v>
                </c:pt>
                <c:pt idx="1137">
                  <c:v>0.022179</c:v>
                </c:pt>
                <c:pt idx="1138">
                  <c:v>0.021013</c:v>
                </c:pt>
                <c:pt idx="1139">
                  <c:v>0.018358</c:v>
                </c:pt>
                <c:pt idx="1140">
                  <c:v>0.022301</c:v>
                </c:pt>
                <c:pt idx="1141">
                  <c:v>0.018994</c:v>
                </c:pt>
                <c:pt idx="1142">
                  <c:v>0.019456</c:v>
                </c:pt>
                <c:pt idx="1143">
                  <c:v>0.02245</c:v>
                </c:pt>
                <c:pt idx="1144">
                  <c:v>0.018833</c:v>
                </c:pt>
                <c:pt idx="1145">
                  <c:v>0.020245</c:v>
                </c:pt>
                <c:pt idx="1146">
                  <c:v>0.019319</c:v>
                </c:pt>
                <c:pt idx="1147">
                  <c:v>0.014234</c:v>
                </c:pt>
                <c:pt idx="1148">
                  <c:v>0.021607</c:v>
                </c:pt>
                <c:pt idx="1149">
                  <c:v>0.022521</c:v>
                </c:pt>
                <c:pt idx="1150">
                  <c:v>0.019941</c:v>
                </c:pt>
                <c:pt idx="1151">
                  <c:v>0.01999</c:v>
                </c:pt>
                <c:pt idx="1152">
                  <c:v>0.017194</c:v>
                </c:pt>
                <c:pt idx="1153">
                  <c:v>0.021926</c:v>
                </c:pt>
                <c:pt idx="1154">
                  <c:v>0.018699</c:v>
                </c:pt>
                <c:pt idx="1155">
                  <c:v>0.021996</c:v>
                </c:pt>
                <c:pt idx="1156">
                  <c:v>0.022471</c:v>
                </c:pt>
                <c:pt idx="1157">
                  <c:v>0.022188</c:v>
                </c:pt>
                <c:pt idx="1158">
                  <c:v>0.017628</c:v>
                </c:pt>
                <c:pt idx="1159">
                  <c:v>0.019913</c:v>
                </c:pt>
                <c:pt idx="1160">
                  <c:v>0.020456</c:v>
                </c:pt>
                <c:pt idx="1161">
                  <c:v>0.02219</c:v>
                </c:pt>
                <c:pt idx="1162">
                  <c:v>0.021561</c:v>
                </c:pt>
                <c:pt idx="1163">
                  <c:v>0.022662</c:v>
                </c:pt>
                <c:pt idx="1164">
                  <c:v>0.02259</c:v>
                </c:pt>
                <c:pt idx="1165">
                  <c:v>0.022149</c:v>
                </c:pt>
                <c:pt idx="1166">
                  <c:v>0.02209</c:v>
                </c:pt>
                <c:pt idx="1167">
                  <c:v>0.019627</c:v>
                </c:pt>
                <c:pt idx="1168">
                  <c:v>0.02049</c:v>
                </c:pt>
                <c:pt idx="1169">
                  <c:v>0.022449</c:v>
                </c:pt>
                <c:pt idx="1170">
                  <c:v>0.019017</c:v>
                </c:pt>
                <c:pt idx="1171">
                  <c:v>0.019527</c:v>
                </c:pt>
                <c:pt idx="1172">
                  <c:v>0.02139</c:v>
                </c:pt>
                <c:pt idx="1173">
                  <c:v>0.019329</c:v>
                </c:pt>
                <c:pt idx="1174">
                  <c:v>0.020087</c:v>
                </c:pt>
                <c:pt idx="1175">
                  <c:v>0.02166</c:v>
                </c:pt>
                <c:pt idx="1176">
                  <c:v>0.022019</c:v>
                </c:pt>
                <c:pt idx="1177">
                  <c:v>0.020444</c:v>
                </c:pt>
                <c:pt idx="1178">
                  <c:v>0.018709</c:v>
                </c:pt>
                <c:pt idx="1179">
                  <c:v>0.018687</c:v>
                </c:pt>
                <c:pt idx="1180">
                  <c:v>0.022585</c:v>
                </c:pt>
                <c:pt idx="1181">
                  <c:v>0.02243</c:v>
                </c:pt>
                <c:pt idx="1182">
                  <c:v>0.016894</c:v>
                </c:pt>
                <c:pt idx="1183">
                  <c:v>0.022036</c:v>
                </c:pt>
                <c:pt idx="1184">
                  <c:v>0.023161</c:v>
                </c:pt>
                <c:pt idx="1185">
                  <c:v>0.021629</c:v>
                </c:pt>
                <c:pt idx="1186">
                  <c:v>0.022298</c:v>
                </c:pt>
                <c:pt idx="1187">
                  <c:v>0.012426</c:v>
                </c:pt>
                <c:pt idx="1188">
                  <c:v>0.021441</c:v>
                </c:pt>
                <c:pt idx="1189">
                  <c:v>0.019868</c:v>
                </c:pt>
                <c:pt idx="1190">
                  <c:v>0.018598</c:v>
                </c:pt>
                <c:pt idx="1191">
                  <c:v>0.02201</c:v>
                </c:pt>
                <c:pt idx="1192">
                  <c:v>0.022466</c:v>
                </c:pt>
                <c:pt idx="1193">
                  <c:v>0.022609</c:v>
                </c:pt>
                <c:pt idx="1194">
                  <c:v>0.018696</c:v>
                </c:pt>
                <c:pt idx="1195">
                  <c:v>0.020345</c:v>
                </c:pt>
                <c:pt idx="1196">
                  <c:v>0.019089</c:v>
                </c:pt>
                <c:pt idx="1197">
                  <c:v>0.021511</c:v>
                </c:pt>
                <c:pt idx="1198">
                  <c:v>0.021801</c:v>
                </c:pt>
                <c:pt idx="1199">
                  <c:v>0.019526</c:v>
                </c:pt>
                <c:pt idx="1200">
                  <c:v>0.018957</c:v>
                </c:pt>
                <c:pt idx="1201">
                  <c:v>0.018102</c:v>
                </c:pt>
                <c:pt idx="1202">
                  <c:v>0.017675</c:v>
                </c:pt>
                <c:pt idx="1203">
                  <c:v>0.021914</c:v>
                </c:pt>
                <c:pt idx="1204">
                  <c:v>0.022</c:v>
                </c:pt>
                <c:pt idx="1205">
                  <c:v>0.019906</c:v>
                </c:pt>
                <c:pt idx="1206">
                  <c:v>0.021633</c:v>
                </c:pt>
                <c:pt idx="1207">
                  <c:v>0.019414</c:v>
                </c:pt>
                <c:pt idx="1208">
                  <c:v>0.014138</c:v>
                </c:pt>
                <c:pt idx="1209">
                  <c:v>0.01913</c:v>
                </c:pt>
                <c:pt idx="1210">
                  <c:v>0.018893</c:v>
                </c:pt>
                <c:pt idx="1211">
                  <c:v>0.022899</c:v>
                </c:pt>
                <c:pt idx="1212">
                  <c:v>0.014021</c:v>
                </c:pt>
                <c:pt idx="1213">
                  <c:v>0.022156</c:v>
                </c:pt>
                <c:pt idx="1214">
                  <c:v>0.021663</c:v>
                </c:pt>
                <c:pt idx="1215">
                  <c:v>0.022457</c:v>
                </c:pt>
                <c:pt idx="1216">
                  <c:v>0.021598</c:v>
                </c:pt>
                <c:pt idx="1217">
                  <c:v>0.019166</c:v>
                </c:pt>
                <c:pt idx="1218">
                  <c:v>0.018558</c:v>
                </c:pt>
                <c:pt idx="1219">
                  <c:v>0.022518</c:v>
                </c:pt>
                <c:pt idx="1220">
                  <c:v>0.025813</c:v>
                </c:pt>
                <c:pt idx="1221">
                  <c:v>0.019858</c:v>
                </c:pt>
                <c:pt idx="1222">
                  <c:v>0.018884</c:v>
                </c:pt>
                <c:pt idx="1223">
                  <c:v>0.019635</c:v>
                </c:pt>
                <c:pt idx="1224">
                  <c:v>0.022405</c:v>
                </c:pt>
                <c:pt idx="1225">
                  <c:v>0.02009</c:v>
                </c:pt>
                <c:pt idx="1226">
                  <c:v>0.021211</c:v>
                </c:pt>
                <c:pt idx="1227">
                  <c:v>0.021619</c:v>
                </c:pt>
                <c:pt idx="1228">
                  <c:v>0.022171</c:v>
                </c:pt>
                <c:pt idx="1229">
                  <c:v>0.019913</c:v>
                </c:pt>
                <c:pt idx="1230">
                  <c:v>0.017262</c:v>
                </c:pt>
                <c:pt idx="1231">
                  <c:v>0.018471</c:v>
                </c:pt>
                <c:pt idx="1232">
                  <c:v>0.022627</c:v>
                </c:pt>
                <c:pt idx="1233">
                  <c:v>0.018668</c:v>
                </c:pt>
                <c:pt idx="1234">
                  <c:v>0.022054</c:v>
                </c:pt>
                <c:pt idx="1235">
                  <c:v>0.018429</c:v>
                </c:pt>
                <c:pt idx="1236">
                  <c:v>0.018504</c:v>
                </c:pt>
                <c:pt idx="1237">
                  <c:v>0.021797</c:v>
                </c:pt>
                <c:pt idx="1238">
                  <c:v>0.02204</c:v>
                </c:pt>
                <c:pt idx="1239">
                  <c:v>0.01744</c:v>
                </c:pt>
                <c:pt idx="1240">
                  <c:v>0.022104</c:v>
                </c:pt>
                <c:pt idx="1241">
                  <c:v>0.02262</c:v>
                </c:pt>
                <c:pt idx="1242">
                  <c:v>0.021882</c:v>
                </c:pt>
                <c:pt idx="1243">
                  <c:v>0.021797</c:v>
                </c:pt>
                <c:pt idx="1244">
                  <c:v>0.019976</c:v>
                </c:pt>
                <c:pt idx="1245">
                  <c:v>0.021879</c:v>
                </c:pt>
                <c:pt idx="1246">
                  <c:v>0.022101</c:v>
                </c:pt>
                <c:pt idx="1247">
                  <c:v>0.019664</c:v>
                </c:pt>
                <c:pt idx="1248">
                  <c:v>0.017678</c:v>
                </c:pt>
                <c:pt idx="1249">
                  <c:v>0.018438</c:v>
                </c:pt>
                <c:pt idx="1250">
                  <c:v>0.022172</c:v>
                </c:pt>
                <c:pt idx="1251">
                  <c:v>0.017881</c:v>
                </c:pt>
                <c:pt idx="1252">
                  <c:v>0.02219</c:v>
                </c:pt>
                <c:pt idx="1253">
                  <c:v>0.020269</c:v>
                </c:pt>
                <c:pt idx="1254">
                  <c:v>0.017414</c:v>
                </c:pt>
                <c:pt idx="1255">
                  <c:v>0.018312</c:v>
                </c:pt>
                <c:pt idx="1256">
                  <c:v>0.01415</c:v>
                </c:pt>
                <c:pt idx="1257">
                  <c:v>0.021497</c:v>
                </c:pt>
                <c:pt idx="1258">
                  <c:v>0.017813</c:v>
                </c:pt>
                <c:pt idx="1259">
                  <c:v>0.019004</c:v>
                </c:pt>
                <c:pt idx="1260">
                  <c:v>0.013987</c:v>
                </c:pt>
                <c:pt idx="1261">
                  <c:v>0.021528</c:v>
                </c:pt>
                <c:pt idx="1262">
                  <c:v>0.012922</c:v>
                </c:pt>
                <c:pt idx="1263">
                  <c:v>0.019754</c:v>
                </c:pt>
                <c:pt idx="1264">
                  <c:v>0.021922</c:v>
                </c:pt>
                <c:pt idx="1265">
                  <c:v>0.018195</c:v>
                </c:pt>
                <c:pt idx="1266">
                  <c:v>0.023223</c:v>
                </c:pt>
                <c:pt idx="1267">
                  <c:v>0.020942</c:v>
                </c:pt>
                <c:pt idx="1268">
                  <c:v>0.016312</c:v>
                </c:pt>
                <c:pt idx="1269">
                  <c:v>0.022956</c:v>
                </c:pt>
                <c:pt idx="1270">
                  <c:v>0.021596</c:v>
                </c:pt>
                <c:pt idx="1271">
                  <c:v>0.019405</c:v>
                </c:pt>
                <c:pt idx="1272">
                  <c:v>0.021634</c:v>
                </c:pt>
                <c:pt idx="1273">
                  <c:v>0.01918</c:v>
                </c:pt>
                <c:pt idx="1274">
                  <c:v>0.022558</c:v>
                </c:pt>
                <c:pt idx="1275">
                  <c:v>0.019084</c:v>
                </c:pt>
                <c:pt idx="1276">
                  <c:v>0.016775</c:v>
                </c:pt>
                <c:pt idx="1277">
                  <c:v>0.012519</c:v>
                </c:pt>
                <c:pt idx="1278">
                  <c:v>0.016715</c:v>
                </c:pt>
                <c:pt idx="1279">
                  <c:v>0.018273</c:v>
                </c:pt>
                <c:pt idx="1280">
                  <c:v>0.022569</c:v>
                </c:pt>
                <c:pt idx="1281">
                  <c:v>0.021157</c:v>
                </c:pt>
                <c:pt idx="1282">
                  <c:v>0.01901</c:v>
                </c:pt>
                <c:pt idx="1283">
                  <c:v>0.018256</c:v>
                </c:pt>
                <c:pt idx="1284">
                  <c:v>0.018282</c:v>
                </c:pt>
                <c:pt idx="1285">
                  <c:v>0.019769</c:v>
                </c:pt>
                <c:pt idx="1286">
                  <c:v>0.021</c:v>
                </c:pt>
                <c:pt idx="1287">
                  <c:v>0.020149</c:v>
                </c:pt>
                <c:pt idx="1288">
                  <c:v>0.019438</c:v>
                </c:pt>
                <c:pt idx="1289">
                  <c:v>0.021938</c:v>
                </c:pt>
                <c:pt idx="1290">
                  <c:v>0.022709</c:v>
                </c:pt>
                <c:pt idx="1291">
                  <c:v>0.013893</c:v>
                </c:pt>
                <c:pt idx="1292">
                  <c:v>0.019147</c:v>
                </c:pt>
                <c:pt idx="1293">
                  <c:v>0.019011</c:v>
                </c:pt>
                <c:pt idx="1294">
                  <c:v>0.018019</c:v>
                </c:pt>
                <c:pt idx="1295">
                  <c:v>0.02</c:v>
                </c:pt>
                <c:pt idx="1296">
                  <c:v>0.021855</c:v>
                </c:pt>
                <c:pt idx="1297">
                  <c:v>0.018552</c:v>
                </c:pt>
                <c:pt idx="1298">
                  <c:v>0.01971</c:v>
                </c:pt>
                <c:pt idx="1299">
                  <c:v>0.018979</c:v>
                </c:pt>
                <c:pt idx="1300">
                  <c:v>0.018493</c:v>
                </c:pt>
                <c:pt idx="1301">
                  <c:v>0.021784</c:v>
                </c:pt>
                <c:pt idx="1302">
                  <c:v>0.013753</c:v>
                </c:pt>
                <c:pt idx="1303">
                  <c:v>0.019676</c:v>
                </c:pt>
                <c:pt idx="1304">
                  <c:v>0.021919</c:v>
                </c:pt>
                <c:pt idx="1305">
                  <c:v>0.018613</c:v>
                </c:pt>
                <c:pt idx="1306">
                  <c:v>0.018083</c:v>
                </c:pt>
                <c:pt idx="1307">
                  <c:v>0.018651</c:v>
                </c:pt>
                <c:pt idx="1308">
                  <c:v>0.019364</c:v>
                </c:pt>
                <c:pt idx="1309">
                  <c:v>0.019219</c:v>
                </c:pt>
                <c:pt idx="1310">
                  <c:v>0.014096</c:v>
                </c:pt>
                <c:pt idx="1311">
                  <c:v>0.023084</c:v>
                </c:pt>
                <c:pt idx="1312">
                  <c:v>0.018592</c:v>
                </c:pt>
                <c:pt idx="1313">
                  <c:v>0.020317</c:v>
                </c:pt>
                <c:pt idx="1314">
                  <c:v>0.01848</c:v>
                </c:pt>
                <c:pt idx="1315">
                  <c:v>0.017662</c:v>
                </c:pt>
                <c:pt idx="1316">
                  <c:v>0.016519</c:v>
                </c:pt>
                <c:pt idx="1317">
                  <c:v>0.014019</c:v>
                </c:pt>
                <c:pt idx="1318">
                  <c:v>0.021534</c:v>
                </c:pt>
                <c:pt idx="1319">
                  <c:v>0.018298</c:v>
                </c:pt>
                <c:pt idx="1320">
                  <c:v>0.01857</c:v>
                </c:pt>
                <c:pt idx="1321">
                  <c:v>0.022711</c:v>
                </c:pt>
                <c:pt idx="1322">
                  <c:v>0.017686</c:v>
                </c:pt>
                <c:pt idx="1323">
                  <c:v>0.021656</c:v>
                </c:pt>
              </c:numCache>
            </c:numRef>
          </c:yVal>
          <c:smooth val="0"/>
        </c:ser>
        <c:ser>
          <c:idx val="0"/>
          <c:order val="0"/>
          <c:tx>
            <c:strRef>
              <c:f>one!$C$1326</c:f>
              <c:strCache>
                <c:ptCount val="1"/>
                <c:pt idx="0">
                  <c:v>approx</c:v>
                </c:pt>
              </c:strCache>
            </c:strRef>
          </c:tx>
          <c:spPr>
            <a:ln w="47625">
              <a:noFill/>
            </a:ln>
          </c:spPr>
          <c:xVal>
            <c:numRef>
              <c:f>one!$A$1326:$A$2649</c:f>
              <c:numCache>
                <c:formatCode>General</c:formatCode>
                <c:ptCount val="1324"/>
                <c:pt idx="0">
                  <c:v>7.0</c:v>
                </c:pt>
                <c:pt idx="1">
                  <c:v>17.0</c:v>
                </c:pt>
                <c:pt idx="2">
                  <c:v>22.0</c:v>
                </c:pt>
                <c:pt idx="3">
                  <c:v>23.0</c:v>
                </c:pt>
                <c:pt idx="4">
                  <c:v>25.0</c:v>
                </c:pt>
                <c:pt idx="5">
                  <c:v>27.0</c:v>
                </c:pt>
                <c:pt idx="6">
                  <c:v>28.0</c:v>
                </c:pt>
                <c:pt idx="7">
                  <c:v>29.0</c:v>
                </c:pt>
                <c:pt idx="8">
                  <c:v>30.0</c:v>
                </c:pt>
                <c:pt idx="9">
                  <c:v>31.0</c:v>
                </c:pt>
                <c:pt idx="10">
                  <c:v>32.0</c:v>
                </c:pt>
                <c:pt idx="11">
                  <c:v>34.0</c:v>
                </c:pt>
                <c:pt idx="12">
                  <c:v>35.0</c:v>
                </c:pt>
                <c:pt idx="13">
                  <c:v>36.0</c:v>
                </c:pt>
                <c:pt idx="14">
                  <c:v>37.0</c:v>
                </c:pt>
                <c:pt idx="15">
                  <c:v>38.0</c:v>
                </c:pt>
                <c:pt idx="16">
                  <c:v>39.0</c:v>
                </c:pt>
                <c:pt idx="17">
                  <c:v>40.0</c:v>
                </c:pt>
                <c:pt idx="18">
                  <c:v>41.0</c:v>
                </c:pt>
                <c:pt idx="19">
                  <c:v>42.0</c:v>
                </c:pt>
                <c:pt idx="20">
                  <c:v>43.0</c:v>
                </c:pt>
                <c:pt idx="21">
                  <c:v>44.0</c:v>
                </c:pt>
                <c:pt idx="22">
                  <c:v>45.0</c:v>
                </c:pt>
                <c:pt idx="23">
                  <c:v>46.0</c:v>
                </c:pt>
                <c:pt idx="24">
                  <c:v>47.0</c:v>
                </c:pt>
                <c:pt idx="25">
                  <c:v>48.0</c:v>
                </c:pt>
                <c:pt idx="26">
                  <c:v>49.0</c:v>
                </c:pt>
                <c:pt idx="27">
                  <c:v>50.0</c:v>
                </c:pt>
                <c:pt idx="28">
                  <c:v>51.0</c:v>
                </c:pt>
                <c:pt idx="29">
                  <c:v>52.0</c:v>
                </c:pt>
                <c:pt idx="30">
                  <c:v>53.0</c:v>
                </c:pt>
                <c:pt idx="31">
                  <c:v>54.0</c:v>
                </c:pt>
                <c:pt idx="32">
                  <c:v>55.0</c:v>
                </c:pt>
                <c:pt idx="33">
                  <c:v>56.0</c:v>
                </c:pt>
                <c:pt idx="34">
                  <c:v>57.0</c:v>
                </c:pt>
                <c:pt idx="35">
                  <c:v>58.0</c:v>
                </c:pt>
                <c:pt idx="36">
                  <c:v>59.0</c:v>
                </c:pt>
                <c:pt idx="37">
                  <c:v>60.0</c:v>
                </c:pt>
                <c:pt idx="38">
                  <c:v>61.0</c:v>
                </c:pt>
                <c:pt idx="39">
                  <c:v>62.0</c:v>
                </c:pt>
                <c:pt idx="40">
                  <c:v>63.0</c:v>
                </c:pt>
                <c:pt idx="41">
                  <c:v>64.0</c:v>
                </c:pt>
                <c:pt idx="42">
                  <c:v>65.0</c:v>
                </c:pt>
                <c:pt idx="43">
                  <c:v>66.0</c:v>
                </c:pt>
                <c:pt idx="44">
                  <c:v>67.0</c:v>
                </c:pt>
                <c:pt idx="45">
                  <c:v>68.0</c:v>
                </c:pt>
                <c:pt idx="46">
                  <c:v>69.0</c:v>
                </c:pt>
                <c:pt idx="47">
                  <c:v>70.0</c:v>
                </c:pt>
                <c:pt idx="48">
                  <c:v>71.0</c:v>
                </c:pt>
                <c:pt idx="49">
                  <c:v>72.0</c:v>
                </c:pt>
                <c:pt idx="50">
                  <c:v>73.0</c:v>
                </c:pt>
                <c:pt idx="51">
                  <c:v>74.0</c:v>
                </c:pt>
                <c:pt idx="52">
                  <c:v>75.0</c:v>
                </c:pt>
                <c:pt idx="53">
                  <c:v>76.0</c:v>
                </c:pt>
                <c:pt idx="54">
                  <c:v>77.0</c:v>
                </c:pt>
                <c:pt idx="55">
                  <c:v>78.0</c:v>
                </c:pt>
                <c:pt idx="56">
                  <c:v>79.0</c:v>
                </c:pt>
                <c:pt idx="57">
                  <c:v>80.0</c:v>
                </c:pt>
                <c:pt idx="58">
                  <c:v>81.0</c:v>
                </c:pt>
                <c:pt idx="59">
                  <c:v>82.0</c:v>
                </c:pt>
                <c:pt idx="60">
                  <c:v>83.0</c:v>
                </c:pt>
                <c:pt idx="61">
                  <c:v>84.0</c:v>
                </c:pt>
                <c:pt idx="62">
                  <c:v>85.0</c:v>
                </c:pt>
                <c:pt idx="63">
                  <c:v>86.0</c:v>
                </c:pt>
                <c:pt idx="64">
                  <c:v>87.0</c:v>
                </c:pt>
                <c:pt idx="65">
                  <c:v>88.0</c:v>
                </c:pt>
                <c:pt idx="66">
                  <c:v>89.0</c:v>
                </c:pt>
                <c:pt idx="67">
                  <c:v>90.0</c:v>
                </c:pt>
                <c:pt idx="68">
                  <c:v>91.0</c:v>
                </c:pt>
                <c:pt idx="69">
                  <c:v>92.0</c:v>
                </c:pt>
                <c:pt idx="70">
                  <c:v>93.0</c:v>
                </c:pt>
                <c:pt idx="71">
                  <c:v>94.0</c:v>
                </c:pt>
                <c:pt idx="72">
                  <c:v>95.0</c:v>
                </c:pt>
                <c:pt idx="73">
                  <c:v>96.0</c:v>
                </c:pt>
                <c:pt idx="74">
                  <c:v>97.0</c:v>
                </c:pt>
                <c:pt idx="75">
                  <c:v>98.0</c:v>
                </c:pt>
                <c:pt idx="76">
                  <c:v>99.0</c:v>
                </c:pt>
                <c:pt idx="77">
                  <c:v>100.0</c:v>
                </c:pt>
                <c:pt idx="78">
                  <c:v>101.0</c:v>
                </c:pt>
                <c:pt idx="79">
                  <c:v>102.0</c:v>
                </c:pt>
                <c:pt idx="80">
                  <c:v>103.0</c:v>
                </c:pt>
                <c:pt idx="81">
                  <c:v>104.0</c:v>
                </c:pt>
                <c:pt idx="82">
                  <c:v>105.0</c:v>
                </c:pt>
                <c:pt idx="83">
                  <c:v>106.0</c:v>
                </c:pt>
                <c:pt idx="84">
                  <c:v>107.0</c:v>
                </c:pt>
                <c:pt idx="85">
                  <c:v>108.0</c:v>
                </c:pt>
                <c:pt idx="86">
                  <c:v>109.0</c:v>
                </c:pt>
                <c:pt idx="87">
                  <c:v>110.0</c:v>
                </c:pt>
                <c:pt idx="88">
                  <c:v>111.0</c:v>
                </c:pt>
                <c:pt idx="89">
                  <c:v>112.0</c:v>
                </c:pt>
                <c:pt idx="90">
                  <c:v>113.0</c:v>
                </c:pt>
                <c:pt idx="91">
                  <c:v>114.0</c:v>
                </c:pt>
                <c:pt idx="92">
                  <c:v>115.0</c:v>
                </c:pt>
                <c:pt idx="93">
                  <c:v>116.0</c:v>
                </c:pt>
                <c:pt idx="94">
                  <c:v>117.0</c:v>
                </c:pt>
                <c:pt idx="95">
                  <c:v>118.0</c:v>
                </c:pt>
                <c:pt idx="96">
                  <c:v>119.0</c:v>
                </c:pt>
                <c:pt idx="97">
                  <c:v>120.0</c:v>
                </c:pt>
                <c:pt idx="98">
                  <c:v>121.0</c:v>
                </c:pt>
                <c:pt idx="99">
                  <c:v>122.0</c:v>
                </c:pt>
                <c:pt idx="100">
                  <c:v>123.0</c:v>
                </c:pt>
                <c:pt idx="101">
                  <c:v>124.0</c:v>
                </c:pt>
                <c:pt idx="102">
                  <c:v>125.0</c:v>
                </c:pt>
                <c:pt idx="103">
                  <c:v>126.0</c:v>
                </c:pt>
                <c:pt idx="104">
                  <c:v>127.0</c:v>
                </c:pt>
                <c:pt idx="105">
                  <c:v>128.0</c:v>
                </c:pt>
                <c:pt idx="106">
                  <c:v>129.0</c:v>
                </c:pt>
                <c:pt idx="107">
                  <c:v>130.0</c:v>
                </c:pt>
                <c:pt idx="108">
                  <c:v>131.0</c:v>
                </c:pt>
                <c:pt idx="109">
                  <c:v>132.0</c:v>
                </c:pt>
                <c:pt idx="110">
                  <c:v>133.0</c:v>
                </c:pt>
                <c:pt idx="111">
                  <c:v>134.0</c:v>
                </c:pt>
                <c:pt idx="112">
                  <c:v>135.0</c:v>
                </c:pt>
                <c:pt idx="113">
                  <c:v>136.0</c:v>
                </c:pt>
                <c:pt idx="114">
                  <c:v>137.0</c:v>
                </c:pt>
                <c:pt idx="115">
                  <c:v>138.0</c:v>
                </c:pt>
                <c:pt idx="116">
                  <c:v>139.0</c:v>
                </c:pt>
                <c:pt idx="117">
                  <c:v>140.0</c:v>
                </c:pt>
                <c:pt idx="118">
                  <c:v>141.0</c:v>
                </c:pt>
                <c:pt idx="119">
                  <c:v>142.0</c:v>
                </c:pt>
                <c:pt idx="120">
                  <c:v>143.0</c:v>
                </c:pt>
                <c:pt idx="121">
                  <c:v>144.0</c:v>
                </c:pt>
                <c:pt idx="122">
                  <c:v>145.0</c:v>
                </c:pt>
                <c:pt idx="123">
                  <c:v>146.0</c:v>
                </c:pt>
                <c:pt idx="124">
                  <c:v>147.0</c:v>
                </c:pt>
                <c:pt idx="125">
                  <c:v>148.0</c:v>
                </c:pt>
                <c:pt idx="126">
                  <c:v>149.0</c:v>
                </c:pt>
                <c:pt idx="127">
                  <c:v>150.0</c:v>
                </c:pt>
                <c:pt idx="128">
                  <c:v>151.0</c:v>
                </c:pt>
                <c:pt idx="129">
                  <c:v>152.0</c:v>
                </c:pt>
                <c:pt idx="130">
                  <c:v>153.0</c:v>
                </c:pt>
                <c:pt idx="131">
                  <c:v>154.0</c:v>
                </c:pt>
                <c:pt idx="132">
                  <c:v>155.0</c:v>
                </c:pt>
                <c:pt idx="133">
                  <c:v>156.0</c:v>
                </c:pt>
                <c:pt idx="134">
                  <c:v>157.0</c:v>
                </c:pt>
                <c:pt idx="135">
                  <c:v>158.0</c:v>
                </c:pt>
                <c:pt idx="136">
                  <c:v>159.0</c:v>
                </c:pt>
                <c:pt idx="137">
                  <c:v>160.0</c:v>
                </c:pt>
                <c:pt idx="138">
                  <c:v>161.0</c:v>
                </c:pt>
                <c:pt idx="139">
                  <c:v>162.0</c:v>
                </c:pt>
                <c:pt idx="140">
                  <c:v>163.0</c:v>
                </c:pt>
                <c:pt idx="141">
                  <c:v>164.0</c:v>
                </c:pt>
                <c:pt idx="142">
                  <c:v>165.0</c:v>
                </c:pt>
                <c:pt idx="143">
                  <c:v>166.0</c:v>
                </c:pt>
                <c:pt idx="144">
                  <c:v>167.0</c:v>
                </c:pt>
                <c:pt idx="145">
                  <c:v>168.0</c:v>
                </c:pt>
                <c:pt idx="146">
                  <c:v>169.0</c:v>
                </c:pt>
                <c:pt idx="147">
                  <c:v>170.0</c:v>
                </c:pt>
                <c:pt idx="148">
                  <c:v>171.0</c:v>
                </c:pt>
                <c:pt idx="149">
                  <c:v>172.0</c:v>
                </c:pt>
                <c:pt idx="150">
                  <c:v>173.0</c:v>
                </c:pt>
                <c:pt idx="151">
                  <c:v>174.0</c:v>
                </c:pt>
                <c:pt idx="152">
                  <c:v>175.0</c:v>
                </c:pt>
                <c:pt idx="153">
                  <c:v>176.0</c:v>
                </c:pt>
                <c:pt idx="154">
                  <c:v>177.0</c:v>
                </c:pt>
                <c:pt idx="155">
                  <c:v>178.0</c:v>
                </c:pt>
                <c:pt idx="156">
                  <c:v>179.0</c:v>
                </c:pt>
                <c:pt idx="157">
                  <c:v>180.0</c:v>
                </c:pt>
                <c:pt idx="158">
                  <c:v>181.0</c:v>
                </c:pt>
                <c:pt idx="159">
                  <c:v>182.0</c:v>
                </c:pt>
                <c:pt idx="160">
                  <c:v>183.0</c:v>
                </c:pt>
                <c:pt idx="161">
                  <c:v>184.0</c:v>
                </c:pt>
                <c:pt idx="162">
                  <c:v>185.0</c:v>
                </c:pt>
                <c:pt idx="163">
                  <c:v>186.0</c:v>
                </c:pt>
                <c:pt idx="164">
                  <c:v>187.0</c:v>
                </c:pt>
                <c:pt idx="165">
                  <c:v>188.0</c:v>
                </c:pt>
                <c:pt idx="166">
                  <c:v>189.0</c:v>
                </c:pt>
                <c:pt idx="167">
                  <c:v>190.0</c:v>
                </c:pt>
                <c:pt idx="168">
                  <c:v>191.0</c:v>
                </c:pt>
                <c:pt idx="169">
                  <c:v>192.0</c:v>
                </c:pt>
                <c:pt idx="170">
                  <c:v>193.0</c:v>
                </c:pt>
                <c:pt idx="171">
                  <c:v>194.0</c:v>
                </c:pt>
                <c:pt idx="172">
                  <c:v>195.0</c:v>
                </c:pt>
                <c:pt idx="173">
                  <c:v>196.0</c:v>
                </c:pt>
                <c:pt idx="174">
                  <c:v>197.0</c:v>
                </c:pt>
                <c:pt idx="175">
                  <c:v>198.0</c:v>
                </c:pt>
                <c:pt idx="176">
                  <c:v>199.0</c:v>
                </c:pt>
                <c:pt idx="177">
                  <c:v>200.0</c:v>
                </c:pt>
                <c:pt idx="178">
                  <c:v>201.0</c:v>
                </c:pt>
                <c:pt idx="179">
                  <c:v>202.0</c:v>
                </c:pt>
                <c:pt idx="180">
                  <c:v>203.0</c:v>
                </c:pt>
                <c:pt idx="181">
                  <c:v>204.0</c:v>
                </c:pt>
                <c:pt idx="182">
                  <c:v>205.0</c:v>
                </c:pt>
                <c:pt idx="183">
                  <c:v>206.0</c:v>
                </c:pt>
                <c:pt idx="184">
                  <c:v>207.0</c:v>
                </c:pt>
                <c:pt idx="185">
                  <c:v>208.0</c:v>
                </c:pt>
                <c:pt idx="186">
                  <c:v>209.0</c:v>
                </c:pt>
                <c:pt idx="187">
                  <c:v>210.0</c:v>
                </c:pt>
                <c:pt idx="188">
                  <c:v>211.0</c:v>
                </c:pt>
                <c:pt idx="189">
                  <c:v>212.0</c:v>
                </c:pt>
                <c:pt idx="190">
                  <c:v>213.0</c:v>
                </c:pt>
                <c:pt idx="191">
                  <c:v>214.0</c:v>
                </c:pt>
                <c:pt idx="192">
                  <c:v>215.0</c:v>
                </c:pt>
                <c:pt idx="193">
                  <c:v>216.0</c:v>
                </c:pt>
                <c:pt idx="194">
                  <c:v>217.0</c:v>
                </c:pt>
                <c:pt idx="195">
                  <c:v>218.0</c:v>
                </c:pt>
                <c:pt idx="196">
                  <c:v>219.0</c:v>
                </c:pt>
                <c:pt idx="197">
                  <c:v>220.0</c:v>
                </c:pt>
                <c:pt idx="198">
                  <c:v>221.0</c:v>
                </c:pt>
                <c:pt idx="199">
                  <c:v>222.0</c:v>
                </c:pt>
                <c:pt idx="200">
                  <c:v>223.0</c:v>
                </c:pt>
                <c:pt idx="201">
                  <c:v>224.0</c:v>
                </c:pt>
                <c:pt idx="202">
                  <c:v>225.0</c:v>
                </c:pt>
                <c:pt idx="203">
                  <c:v>226.0</c:v>
                </c:pt>
                <c:pt idx="204">
                  <c:v>227.0</c:v>
                </c:pt>
                <c:pt idx="205">
                  <c:v>228.0</c:v>
                </c:pt>
                <c:pt idx="206">
                  <c:v>229.0</c:v>
                </c:pt>
                <c:pt idx="207">
                  <c:v>230.0</c:v>
                </c:pt>
                <c:pt idx="208">
                  <c:v>231.0</c:v>
                </c:pt>
                <c:pt idx="209">
                  <c:v>232.0</c:v>
                </c:pt>
                <c:pt idx="210">
                  <c:v>233.0</c:v>
                </c:pt>
                <c:pt idx="211">
                  <c:v>234.0</c:v>
                </c:pt>
                <c:pt idx="212">
                  <c:v>235.0</c:v>
                </c:pt>
                <c:pt idx="213">
                  <c:v>236.0</c:v>
                </c:pt>
                <c:pt idx="214">
                  <c:v>237.0</c:v>
                </c:pt>
                <c:pt idx="215">
                  <c:v>238.0</c:v>
                </c:pt>
                <c:pt idx="216">
                  <c:v>239.0</c:v>
                </c:pt>
                <c:pt idx="217">
                  <c:v>240.0</c:v>
                </c:pt>
                <c:pt idx="218">
                  <c:v>241.0</c:v>
                </c:pt>
                <c:pt idx="219">
                  <c:v>242.0</c:v>
                </c:pt>
                <c:pt idx="220">
                  <c:v>243.0</c:v>
                </c:pt>
                <c:pt idx="221">
                  <c:v>244.0</c:v>
                </c:pt>
                <c:pt idx="222">
                  <c:v>245.0</c:v>
                </c:pt>
                <c:pt idx="223">
                  <c:v>246.0</c:v>
                </c:pt>
                <c:pt idx="224">
                  <c:v>247.0</c:v>
                </c:pt>
                <c:pt idx="225">
                  <c:v>248.0</c:v>
                </c:pt>
                <c:pt idx="226">
                  <c:v>249.0</c:v>
                </c:pt>
                <c:pt idx="227">
                  <c:v>250.0</c:v>
                </c:pt>
                <c:pt idx="228">
                  <c:v>251.0</c:v>
                </c:pt>
                <c:pt idx="229">
                  <c:v>252.0</c:v>
                </c:pt>
                <c:pt idx="230">
                  <c:v>253.0</c:v>
                </c:pt>
                <c:pt idx="231">
                  <c:v>254.0</c:v>
                </c:pt>
                <c:pt idx="232">
                  <c:v>255.0</c:v>
                </c:pt>
                <c:pt idx="233">
                  <c:v>256.0</c:v>
                </c:pt>
                <c:pt idx="234">
                  <c:v>257.0</c:v>
                </c:pt>
                <c:pt idx="235">
                  <c:v>258.0</c:v>
                </c:pt>
                <c:pt idx="236">
                  <c:v>259.0</c:v>
                </c:pt>
                <c:pt idx="237">
                  <c:v>260.0</c:v>
                </c:pt>
                <c:pt idx="238">
                  <c:v>261.0</c:v>
                </c:pt>
                <c:pt idx="239">
                  <c:v>262.0</c:v>
                </c:pt>
                <c:pt idx="240">
                  <c:v>263.0</c:v>
                </c:pt>
                <c:pt idx="241">
                  <c:v>264.0</c:v>
                </c:pt>
                <c:pt idx="242">
                  <c:v>265.0</c:v>
                </c:pt>
                <c:pt idx="243">
                  <c:v>266.0</c:v>
                </c:pt>
                <c:pt idx="244">
                  <c:v>267.0</c:v>
                </c:pt>
                <c:pt idx="245">
                  <c:v>268.0</c:v>
                </c:pt>
                <c:pt idx="246">
                  <c:v>269.0</c:v>
                </c:pt>
                <c:pt idx="247">
                  <c:v>270.0</c:v>
                </c:pt>
                <c:pt idx="248">
                  <c:v>271.0</c:v>
                </c:pt>
                <c:pt idx="249">
                  <c:v>272.0</c:v>
                </c:pt>
                <c:pt idx="250">
                  <c:v>273.0</c:v>
                </c:pt>
                <c:pt idx="251">
                  <c:v>274.0</c:v>
                </c:pt>
                <c:pt idx="252">
                  <c:v>275.0</c:v>
                </c:pt>
                <c:pt idx="253">
                  <c:v>276.0</c:v>
                </c:pt>
                <c:pt idx="254">
                  <c:v>277.0</c:v>
                </c:pt>
                <c:pt idx="255">
                  <c:v>278.0</c:v>
                </c:pt>
                <c:pt idx="256">
                  <c:v>279.0</c:v>
                </c:pt>
                <c:pt idx="257">
                  <c:v>280.0</c:v>
                </c:pt>
                <c:pt idx="258">
                  <c:v>281.0</c:v>
                </c:pt>
                <c:pt idx="259">
                  <c:v>282.0</c:v>
                </c:pt>
                <c:pt idx="260">
                  <c:v>283.0</c:v>
                </c:pt>
                <c:pt idx="261">
                  <c:v>284.0</c:v>
                </c:pt>
                <c:pt idx="262">
                  <c:v>285.0</c:v>
                </c:pt>
                <c:pt idx="263">
                  <c:v>286.0</c:v>
                </c:pt>
                <c:pt idx="264">
                  <c:v>287.0</c:v>
                </c:pt>
                <c:pt idx="265">
                  <c:v>288.0</c:v>
                </c:pt>
                <c:pt idx="266">
                  <c:v>289.0</c:v>
                </c:pt>
                <c:pt idx="267">
                  <c:v>290.0</c:v>
                </c:pt>
                <c:pt idx="268">
                  <c:v>291.0</c:v>
                </c:pt>
                <c:pt idx="269">
                  <c:v>292.0</c:v>
                </c:pt>
                <c:pt idx="270">
                  <c:v>293.0</c:v>
                </c:pt>
                <c:pt idx="271">
                  <c:v>294.0</c:v>
                </c:pt>
                <c:pt idx="272">
                  <c:v>295.0</c:v>
                </c:pt>
                <c:pt idx="273">
                  <c:v>296.0</c:v>
                </c:pt>
                <c:pt idx="274">
                  <c:v>297.0</c:v>
                </c:pt>
                <c:pt idx="275">
                  <c:v>298.0</c:v>
                </c:pt>
                <c:pt idx="276">
                  <c:v>299.0</c:v>
                </c:pt>
                <c:pt idx="277">
                  <c:v>300.0</c:v>
                </c:pt>
                <c:pt idx="278">
                  <c:v>301.0</c:v>
                </c:pt>
                <c:pt idx="279">
                  <c:v>302.0</c:v>
                </c:pt>
                <c:pt idx="280">
                  <c:v>303.0</c:v>
                </c:pt>
                <c:pt idx="281">
                  <c:v>304.0</c:v>
                </c:pt>
                <c:pt idx="282">
                  <c:v>305.0</c:v>
                </c:pt>
                <c:pt idx="283">
                  <c:v>306.0</c:v>
                </c:pt>
                <c:pt idx="284">
                  <c:v>307.0</c:v>
                </c:pt>
                <c:pt idx="285">
                  <c:v>308.0</c:v>
                </c:pt>
                <c:pt idx="286">
                  <c:v>309.0</c:v>
                </c:pt>
                <c:pt idx="287">
                  <c:v>310.0</c:v>
                </c:pt>
                <c:pt idx="288">
                  <c:v>311.0</c:v>
                </c:pt>
                <c:pt idx="289">
                  <c:v>312.0</c:v>
                </c:pt>
                <c:pt idx="290">
                  <c:v>313.0</c:v>
                </c:pt>
                <c:pt idx="291">
                  <c:v>314.0</c:v>
                </c:pt>
                <c:pt idx="292">
                  <c:v>315.0</c:v>
                </c:pt>
                <c:pt idx="293">
                  <c:v>316.0</c:v>
                </c:pt>
                <c:pt idx="294">
                  <c:v>317.0</c:v>
                </c:pt>
                <c:pt idx="295">
                  <c:v>318.0</c:v>
                </c:pt>
                <c:pt idx="296">
                  <c:v>319.0</c:v>
                </c:pt>
                <c:pt idx="297">
                  <c:v>320.0</c:v>
                </c:pt>
                <c:pt idx="298">
                  <c:v>321.0</c:v>
                </c:pt>
                <c:pt idx="299">
                  <c:v>322.0</c:v>
                </c:pt>
                <c:pt idx="300">
                  <c:v>323.0</c:v>
                </c:pt>
                <c:pt idx="301">
                  <c:v>324.0</c:v>
                </c:pt>
                <c:pt idx="302">
                  <c:v>325.0</c:v>
                </c:pt>
                <c:pt idx="303">
                  <c:v>326.0</c:v>
                </c:pt>
                <c:pt idx="304">
                  <c:v>327.0</c:v>
                </c:pt>
                <c:pt idx="305">
                  <c:v>328.0</c:v>
                </c:pt>
                <c:pt idx="306">
                  <c:v>329.0</c:v>
                </c:pt>
                <c:pt idx="307">
                  <c:v>330.0</c:v>
                </c:pt>
                <c:pt idx="308">
                  <c:v>331.0</c:v>
                </c:pt>
                <c:pt idx="309">
                  <c:v>332.0</c:v>
                </c:pt>
                <c:pt idx="310">
                  <c:v>333.0</c:v>
                </c:pt>
                <c:pt idx="311">
                  <c:v>334.0</c:v>
                </c:pt>
                <c:pt idx="312">
                  <c:v>335.0</c:v>
                </c:pt>
                <c:pt idx="313">
                  <c:v>336.0</c:v>
                </c:pt>
                <c:pt idx="314">
                  <c:v>337.0</c:v>
                </c:pt>
                <c:pt idx="315">
                  <c:v>338.0</c:v>
                </c:pt>
                <c:pt idx="316">
                  <c:v>339.0</c:v>
                </c:pt>
                <c:pt idx="317">
                  <c:v>340.0</c:v>
                </c:pt>
                <c:pt idx="318">
                  <c:v>341.0</c:v>
                </c:pt>
                <c:pt idx="319">
                  <c:v>342.0</c:v>
                </c:pt>
                <c:pt idx="320">
                  <c:v>343.0</c:v>
                </c:pt>
                <c:pt idx="321">
                  <c:v>344.0</c:v>
                </c:pt>
                <c:pt idx="322">
                  <c:v>345.0</c:v>
                </c:pt>
                <c:pt idx="323">
                  <c:v>346.0</c:v>
                </c:pt>
                <c:pt idx="324">
                  <c:v>347.0</c:v>
                </c:pt>
                <c:pt idx="325">
                  <c:v>348.0</c:v>
                </c:pt>
                <c:pt idx="326">
                  <c:v>349.0</c:v>
                </c:pt>
                <c:pt idx="327">
                  <c:v>350.0</c:v>
                </c:pt>
                <c:pt idx="328">
                  <c:v>351.0</c:v>
                </c:pt>
                <c:pt idx="329">
                  <c:v>352.0</c:v>
                </c:pt>
                <c:pt idx="330">
                  <c:v>353.0</c:v>
                </c:pt>
                <c:pt idx="331">
                  <c:v>354.0</c:v>
                </c:pt>
                <c:pt idx="332">
                  <c:v>355.0</c:v>
                </c:pt>
                <c:pt idx="333">
                  <c:v>356.0</c:v>
                </c:pt>
                <c:pt idx="334">
                  <c:v>357.0</c:v>
                </c:pt>
                <c:pt idx="335">
                  <c:v>358.0</c:v>
                </c:pt>
                <c:pt idx="336">
                  <c:v>359.0</c:v>
                </c:pt>
                <c:pt idx="337">
                  <c:v>360.0</c:v>
                </c:pt>
                <c:pt idx="338">
                  <c:v>361.0</c:v>
                </c:pt>
                <c:pt idx="339">
                  <c:v>362.0</c:v>
                </c:pt>
                <c:pt idx="340">
                  <c:v>363.0</c:v>
                </c:pt>
                <c:pt idx="341">
                  <c:v>364.0</c:v>
                </c:pt>
                <c:pt idx="342">
                  <c:v>365.0</c:v>
                </c:pt>
                <c:pt idx="343">
                  <c:v>366.0</c:v>
                </c:pt>
                <c:pt idx="344">
                  <c:v>367.0</c:v>
                </c:pt>
                <c:pt idx="345">
                  <c:v>368.0</c:v>
                </c:pt>
                <c:pt idx="346">
                  <c:v>369.0</c:v>
                </c:pt>
                <c:pt idx="347">
                  <c:v>370.0</c:v>
                </c:pt>
                <c:pt idx="348">
                  <c:v>371.0</c:v>
                </c:pt>
                <c:pt idx="349">
                  <c:v>372.0</c:v>
                </c:pt>
                <c:pt idx="350">
                  <c:v>373.0</c:v>
                </c:pt>
                <c:pt idx="351">
                  <c:v>374.0</c:v>
                </c:pt>
                <c:pt idx="352">
                  <c:v>375.0</c:v>
                </c:pt>
                <c:pt idx="353">
                  <c:v>376.0</c:v>
                </c:pt>
                <c:pt idx="354">
                  <c:v>377.0</c:v>
                </c:pt>
                <c:pt idx="355">
                  <c:v>378.0</c:v>
                </c:pt>
                <c:pt idx="356">
                  <c:v>379.0</c:v>
                </c:pt>
                <c:pt idx="357">
                  <c:v>380.0</c:v>
                </c:pt>
                <c:pt idx="358">
                  <c:v>381.0</c:v>
                </c:pt>
                <c:pt idx="359">
                  <c:v>382.0</c:v>
                </c:pt>
                <c:pt idx="360">
                  <c:v>383.0</c:v>
                </c:pt>
                <c:pt idx="361">
                  <c:v>384.0</c:v>
                </c:pt>
                <c:pt idx="362">
                  <c:v>385.0</c:v>
                </c:pt>
                <c:pt idx="363">
                  <c:v>386.0</c:v>
                </c:pt>
                <c:pt idx="364">
                  <c:v>387.0</c:v>
                </c:pt>
                <c:pt idx="365">
                  <c:v>388.0</c:v>
                </c:pt>
                <c:pt idx="366">
                  <c:v>389.0</c:v>
                </c:pt>
                <c:pt idx="367">
                  <c:v>390.0</c:v>
                </c:pt>
                <c:pt idx="368">
                  <c:v>391.0</c:v>
                </c:pt>
                <c:pt idx="369">
                  <c:v>392.0</c:v>
                </c:pt>
                <c:pt idx="370">
                  <c:v>393.0</c:v>
                </c:pt>
                <c:pt idx="371">
                  <c:v>394.0</c:v>
                </c:pt>
                <c:pt idx="372">
                  <c:v>395.0</c:v>
                </c:pt>
                <c:pt idx="373">
                  <c:v>396.0</c:v>
                </c:pt>
                <c:pt idx="374">
                  <c:v>397.0</c:v>
                </c:pt>
                <c:pt idx="375">
                  <c:v>398.0</c:v>
                </c:pt>
                <c:pt idx="376">
                  <c:v>399.0</c:v>
                </c:pt>
                <c:pt idx="377">
                  <c:v>400.0</c:v>
                </c:pt>
                <c:pt idx="378">
                  <c:v>401.0</c:v>
                </c:pt>
                <c:pt idx="379">
                  <c:v>402.0</c:v>
                </c:pt>
                <c:pt idx="380">
                  <c:v>403.0</c:v>
                </c:pt>
                <c:pt idx="381">
                  <c:v>404.0</c:v>
                </c:pt>
                <c:pt idx="382">
                  <c:v>405.0</c:v>
                </c:pt>
                <c:pt idx="383">
                  <c:v>406.0</c:v>
                </c:pt>
                <c:pt idx="384">
                  <c:v>407.0</c:v>
                </c:pt>
                <c:pt idx="385">
                  <c:v>408.0</c:v>
                </c:pt>
                <c:pt idx="386">
                  <c:v>409.0</c:v>
                </c:pt>
                <c:pt idx="387">
                  <c:v>410.0</c:v>
                </c:pt>
                <c:pt idx="388">
                  <c:v>411.0</c:v>
                </c:pt>
                <c:pt idx="389">
                  <c:v>412.0</c:v>
                </c:pt>
                <c:pt idx="390">
                  <c:v>413.0</c:v>
                </c:pt>
                <c:pt idx="391">
                  <c:v>414.0</c:v>
                </c:pt>
                <c:pt idx="392">
                  <c:v>415.0</c:v>
                </c:pt>
                <c:pt idx="393">
                  <c:v>416.0</c:v>
                </c:pt>
                <c:pt idx="394">
                  <c:v>417.0</c:v>
                </c:pt>
                <c:pt idx="395">
                  <c:v>418.0</c:v>
                </c:pt>
                <c:pt idx="396">
                  <c:v>419.0</c:v>
                </c:pt>
                <c:pt idx="397">
                  <c:v>420.0</c:v>
                </c:pt>
                <c:pt idx="398">
                  <c:v>421.0</c:v>
                </c:pt>
                <c:pt idx="399">
                  <c:v>422.0</c:v>
                </c:pt>
                <c:pt idx="400">
                  <c:v>423.0</c:v>
                </c:pt>
                <c:pt idx="401">
                  <c:v>424.0</c:v>
                </c:pt>
                <c:pt idx="402">
                  <c:v>425.0</c:v>
                </c:pt>
                <c:pt idx="403">
                  <c:v>426.0</c:v>
                </c:pt>
                <c:pt idx="404">
                  <c:v>427.0</c:v>
                </c:pt>
                <c:pt idx="405">
                  <c:v>428.0</c:v>
                </c:pt>
                <c:pt idx="406">
                  <c:v>429.0</c:v>
                </c:pt>
                <c:pt idx="407">
                  <c:v>430.0</c:v>
                </c:pt>
                <c:pt idx="408">
                  <c:v>431.0</c:v>
                </c:pt>
                <c:pt idx="409">
                  <c:v>432.0</c:v>
                </c:pt>
                <c:pt idx="410">
                  <c:v>433.0</c:v>
                </c:pt>
                <c:pt idx="411">
                  <c:v>434.0</c:v>
                </c:pt>
                <c:pt idx="412">
                  <c:v>435.0</c:v>
                </c:pt>
                <c:pt idx="413">
                  <c:v>436.0</c:v>
                </c:pt>
                <c:pt idx="414">
                  <c:v>437.0</c:v>
                </c:pt>
                <c:pt idx="415">
                  <c:v>438.0</c:v>
                </c:pt>
                <c:pt idx="416">
                  <c:v>439.0</c:v>
                </c:pt>
                <c:pt idx="417">
                  <c:v>440.0</c:v>
                </c:pt>
                <c:pt idx="418">
                  <c:v>441.0</c:v>
                </c:pt>
                <c:pt idx="419">
                  <c:v>442.0</c:v>
                </c:pt>
                <c:pt idx="420">
                  <c:v>443.0</c:v>
                </c:pt>
                <c:pt idx="421">
                  <c:v>444.0</c:v>
                </c:pt>
                <c:pt idx="422">
                  <c:v>445.0</c:v>
                </c:pt>
                <c:pt idx="423">
                  <c:v>446.0</c:v>
                </c:pt>
                <c:pt idx="424">
                  <c:v>447.0</c:v>
                </c:pt>
                <c:pt idx="425">
                  <c:v>448.0</c:v>
                </c:pt>
                <c:pt idx="426">
                  <c:v>449.0</c:v>
                </c:pt>
                <c:pt idx="427">
                  <c:v>450.0</c:v>
                </c:pt>
                <c:pt idx="428">
                  <c:v>451.0</c:v>
                </c:pt>
                <c:pt idx="429">
                  <c:v>452.0</c:v>
                </c:pt>
                <c:pt idx="430">
                  <c:v>453.0</c:v>
                </c:pt>
                <c:pt idx="431">
                  <c:v>454.0</c:v>
                </c:pt>
                <c:pt idx="432">
                  <c:v>455.0</c:v>
                </c:pt>
                <c:pt idx="433">
                  <c:v>456.0</c:v>
                </c:pt>
                <c:pt idx="434">
                  <c:v>457.0</c:v>
                </c:pt>
                <c:pt idx="435">
                  <c:v>458.0</c:v>
                </c:pt>
                <c:pt idx="436">
                  <c:v>459.0</c:v>
                </c:pt>
                <c:pt idx="437">
                  <c:v>460.0</c:v>
                </c:pt>
                <c:pt idx="438">
                  <c:v>461.0</c:v>
                </c:pt>
                <c:pt idx="439">
                  <c:v>462.0</c:v>
                </c:pt>
                <c:pt idx="440">
                  <c:v>463.0</c:v>
                </c:pt>
                <c:pt idx="441">
                  <c:v>464.0</c:v>
                </c:pt>
                <c:pt idx="442">
                  <c:v>465.0</c:v>
                </c:pt>
                <c:pt idx="443">
                  <c:v>466.0</c:v>
                </c:pt>
                <c:pt idx="444">
                  <c:v>467.0</c:v>
                </c:pt>
                <c:pt idx="445">
                  <c:v>468.0</c:v>
                </c:pt>
                <c:pt idx="446">
                  <c:v>469.0</c:v>
                </c:pt>
                <c:pt idx="447">
                  <c:v>470.0</c:v>
                </c:pt>
                <c:pt idx="448">
                  <c:v>471.0</c:v>
                </c:pt>
                <c:pt idx="449">
                  <c:v>472.0</c:v>
                </c:pt>
                <c:pt idx="450">
                  <c:v>473.0</c:v>
                </c:pt>
                <c:pt idx="451">
                  <c:v>474.0</c:v>
                </c:pt>
                <c:pt idx="452">
                  <c:v>475.0</c:v>
                </c:pt>
                <c:pt idx="453">
                  <c:v>476.0</c:v>
                </c:pt>
                <c:pt idx="454">
                  <c:v>477.0</c:v>
                </c:pt>
                <c:pt idx="455">
                  <c:v>478.0</c:v>
                </c:pt>
                <c:pt idx="456">
                  <c:v>479.0</c:v>
                </c:pt>
                <c:pt idx="457">
                  <c:v>480.0</c:v>
                </c:pt>
                <c:pt idx="458">
                  <c:v>481.0</c:v>
                </c:pt>
                <c:pt idx="459">
                  <c:v>482.0</c:v>
                </c:pt>
                <c:pt idx="460">
                  <c:v>483.0</c:v>
                </c:pt>
                <c:pt idx="461">
                  <c:v>484.0</c:v>
                </c:pt>
                <c:pt idx="462">
                  <c:v>485.0</c:v>
                </c:pt>
                <c:pt idx="463">
                  <c:v>486.0</c:v>
                </c:pt>
                <c:pt idx="464">
                  <c:v>487.0</c:v>
                </c:pt>
                <c:pt idx="465">
                  <c:v>488.0</c:v>
                </c:pt>
                <c:pt idx="466">
                  <c:v>489.0</c:v>
                </c:pt>
                <c:pt idx="467">
                  <c:v>490.0</c:v>
                </c:pt>
                <c:pt idx="468">
                  <c:v>491.0</c:v>
                </c:pt>
                <c:pt idx="469">
                  <c:v>492.0</c:v>
                </c:pt>
                <c:pt idx="470">
                  <c:v>493.0</c:v>
                </c:pt>
                <c:pt idx="471">
                  <c:v>494.0</c:v>
                </c:pt>
                <c:pt idx="472">
                  <c:v>495.0</c:v>
                </c:pt>
                <c:pt idx="473">
                  <c:v>496.0</c:v>
                </c:pt>
                <c:pt idx="474">
                  <c:v>497.0</c:v>
                </c:pt>
                <c:pt idx="475">
                  <c:v>498.0</c:v>
                </c:pt>
                <c:pt idx="476">
                  <c:v>499.0</c:v>
                </c:pt>
                <c:pt idx="477">
                  <c:v>500.0</c:v>
                </c:pt>
                <c:pt idx="478">
                  <c:v>501.0</c:v>
                </c:pt>
                <c:pt idx="479">
                  <c:v>502.0</c:v>
                </c:pt>
                <c:pt idx="480">
                  <c:v>503.0</c:v>
                </c:pt>
                <c:pt idx="481">
                  <c:v>504.0</c:v>
                </c:pt>
                <c:pt idx="482">
                  <c:v>505.0</c:v>
                </c:pt>
                <c:pt idx="483">
                  <c:v>506.0</c:v>
                </c:pt>
                <c:pt idx="484">
                  <c:v>507.0</c:v>
                </c:pt>
                <c:pt idx="485">
                  <c:v>508.0</c:v>
                </c:pt>
                <c:pt idx="486">
                  <c:v>509.0</c:v>
                </c:pt>
                <c:pt idx="487">
                  <c:v>510.0</c:v>
                </c:pt>
                <c:pt idx="488">
                  <c:v>511.0</c:v>
                </c:pt>
                <c:pt idx="489">
                  <c:v>512.0</c:v>
                </c:pt>
                <c:pt idx="490">
                  <c:v>513.0</c:v>
                </c:pt>
                <c:pt idx="491">
                  <c:v>514.0</c:v>
                </c:pt>
                <c:pt idx="492">
                  <c:v>515.0</c:v>
                </c:pt>
                <c:pt idx="493">
                  <c:v>516.0</c:v>
                </c:pt>
                <c:pt idx="494">
                  <c:v>517.0</c:v>
                </c:pt>
                <c:pt idx="495">
                  <c:v>518.0</c:v>
                </c:pt>
                <c:pt idx="496">
                  <c:v>519.0</c:v>
                </c:pt>
                <c:pt idx="497">
                  <c:v>520.0</c:v>
                </c:pt>
                <c:pt idx="498">
                  <c:v>521.0</c:v>
                </c:pt>
                <c:pt idx="499">
                  <c:v>522.0</c:v>
                </c:pt>
                <c:pt idx="500">
                  <c:v>523.0</c:v>
                </c:pt>
                <c:pt idx="501">
                  <c:v>524.0</c:v>
                </c:pt>
                <c:pt idx="502">
                  <c:v>525.0</c:v>
                </c:pt>
                <c:pt idx="503">
                  <c:v>526.0</c:v>
                </c:pt>
                <c:pt idx="504">
                  <c:v>527.0</c:v>
                </c:pt>
                <c:pt idx="505">
                  <c:v>528.0</c:v>
                </c:pt>
                <c:pt idx="506">
                  <c:v>529.0</c:v>
                </c:pt>
                <c:pt idx="507">
                  <c:v>530.0</c:v>
                </c:pt>
                <c:pt idx="508">
                  <c:v>531.0</c:v>
                </c:pt>
                <c:pt idx="509">
                  <c:v>532.0</c:v>
                </c:pt>
                <c:pt idx="510">
                  <c:v>533.0</c:v>
                </c:pt>
                <c:pt idx="511">
                  <c:v>534.0</c:v>
                </c:pt>
                <c:pt idx="512">
                  <c:v>535.0</c:v>
                </c:pt>
                <c:pt idx="513">
                  <c:v>536.0</c:v>
                </c:pt>
                <c:pt idx="514">
                  <c:v>537.0</c:v>
                </c:pt>
                <c:pt idx="515">
                  <c:v>538.0</c:v>
                </c:pt>
                <c:pt idx="516">
                  <c:v>539.0</c:v>
                </c:pt>
                <c:pt idx="517">
                  <c:v>540.0</c:v>
                </c:pt>
                <c:pt idx="518">
                  <c:v>541.0</c:v>
                </c:pt>
                <c:pt idx="519">
                  <c:v>542.0</c:v>
                </c:pt>
                <c:pt idx="520">
                  <c:v>543.0</c:v>
                </c:pt>
                <c:pt idx="521">
                  <c:v>544.0</c:v>
                </c:pt>
                <c:pt idx="522">
                  <c:v>545.0</c:v>
                </c:pt>
                <c:pt idx="523">
                  <c:v>546.0</c:v>
                </c:pt>
                <c:pt idx="524">
                  <c:v>547.0</c:v>
                </c:pt>
                <c:pt idx="525">
                  <c:v>548.0</c:v>
                </c:pt>
                <c:pt idx="526">
                  <c:v>549.0</c:v>
                </c:pt>
                <c:pt idx="527">
                  <c:v>550.0</c:v>
                </c:pt>
                <c:pt idx="528">
                  <c:v>551.0</c:v>
                </c:pt>
                <c:pt idx="529">
                  <c:v>552.0</c:v>
                </c:pt>
                <c:pt idx="530">
                  <c:v>553.0</c:v>
                </c:pt>
                <c:pt idx="531">
                  <c:v>554.0</c:v>
                </c:pt>
                <c:pt idx="532">
                  <c:v>555.0</c:v>
                </c:pt>
                <c:pt idx="533">
                  <c:v>556.0</c:v>
                </c:pt>
                <c:pt idx="534">
                  <c:v>557.0</c:v>
                </c:pt>
                <c:pt idx="535">
                  <c:v>558.0</c:v>
                </c:pt>
                <c:pt idx="536">
                  <c:v>559.0</c:v>
                </c:pt>
                <c:pt idx="537">
                  <c:v>560.0</c:v>
                </c:pt>
                <c:pt idx="538">
                  <c:v>561.0</c:v>
                </c:pt>
                <c:pt idx="539">
                  <c:v>562.0</c:v>
                </c:pt>
                <c:pt idx="540">
                  <c:v>563.0</c:v>
                </c:pt>
                <c:pt idx="541">
                  <c:v>564.0</c:v>
                </c:pt>
                <c:pt idx="542">
                  <c:v>565.0</c:v>
                </c:pt>
                <c:pt idx="543">
                  <c:v>566.0</c:v>
                </c:pt>
                <c:pt idx="544">
                  <c:v>567.0</c:v>
                </c:pt>
                <c:pt idx="545">
                  <c:v>568.0</c:v>
                </c:pt>
                <c:pt idx="546">
                  <c:v>569.0</c:v>
                </c:pt>
                <c:pt idx="547">
                  <c:v>570.0</c:v>
                </c:pt>
                <c:pt idx="548">
                  <c:v>571.0</c:v>
                </c:pt>
                <c:pt idx="549">
                  <c:v>572.0</c:v>
                </c:pt>
                <c:pt idx="550">
                  <c:v>573.0</c:v>
                </c:pt>
                <c:pt idx="551">
                  <c:v>574.0</c:v>
                </c:pt>
                <c:pt idx="552">
                  <c:v>575.0</c:v>
                </c:pt>
                <c:pt idx="553">
                  <c:v>576.0</c:v>
                </c:pt>
                <c:pt idx="554">
                  <c:v>577.0</c:v>
                </c:pt>
                <c:pt idx="555">
                  <c:v>578.0</c:v>
                </c:pt>
                <c:pt idx="556">
                  <c:v>579.0</c:v>
                </c:pt>
                <c:pt idx="557">
                  <c:v>580.0</c:v>
                </c:pt>
                <c:pt idx="558">
                  <c:v>581.0</c:v>
                </c:pt>
                <c:pt idx="559">
                  <c:v>582.0</c:v>
                </c:pt>
                <c:pt idx="560">
                  <c:v>583.0</c:v>
                </c:pt>
                <c:pt idx="561">
                  <c:v>584.0</c:v>
                </c:pt>
                <c:pt idx="562">
                  <c:v>585.0</c:v>
                </c:pt>
                <c:pt idx="563">
                  <c:v>586.0</c:v>
                </c:pt>
                <c:pt idx="564">
                  <c:v>587.0</c:v>
                </c:pt>
                <c:pt idx="565">
                  <c:v>588.0</c:v>
                </c:pt>
                <c:pt idx="566">
                  <c:v>589.0</c:v>
                </c:pt>
                <c:pt idx="567">
                  <c:v>590.0</c:v>
                </c:pt>
                <c:pt idx="568">
                  <c:v>591.0</c:v>
                </c:pt>
                <c:pt idx="569">
                  <c:v>592.0</c:v>
                </c:pt>
                <c:pt idx="570">
                  <c:v>593.0</c:v>
                </c:pt>
                <c:pt idx="571">
                  <c:v>594.0</c:v>
                </c:pt>
                <c:pt idx="572">
                  <c:v>595.0</c:v>
                </c:pt>
                <c:pt idx="573">
                  <c:v>596.0</c:v>
                </c:pt>
                <c:pt idx="574">
                  <c:v>597.0</c:v>
                </c:pt>
                <c:pt idx="575">
                  <c:v>598.0</c:v>
                </c:pt>
                <c:pt idx="576">
                  <c:v>599.0</c:v>
                </c:pt>
                <c:pt idx="577">
                  <c:v>600.0</c:v>
                </c:pt>
                <c:pt idx="578">
                  <c:v>601.0</c:v>
                </c:pt>
                <c:pt idx="579">
                  <c:v>602.0</c:v>
                </c:pt>
                <c:pt idx="580">
                  <c:v>603.0</c:v>
                </c:pt>
                <c:pt idx="581">
                  <c:v>604.0</c:v>
                </c:pt>
                <c:pt idx="582">
                  <c:v>605.0</c:v>
                </c:pt>
                <c:pt idx="583">
                  <c:v>606.0</c:v>
                </c:pt>
                <c:pt idx="584">
                  <c:v>607.0</c:v>
                </c:pt>
                <c:pt idx="585">
                  <c:v>608.0</c:v>
                </c:pt>
                <c:pt idx="586">
                  <c:v>609.0</c:v>
                </c:pt>
                <c:pt idx="587">
                  <c:v>610.0</c:v>
                </c:pt>
                <c:pt idx="588">
                  <c:v>611.0</c:v>
                </c:pt>
                <c:pt idx="589">
                  <c:v>612.0</c:v>
                </c:pt>
                <c:pt idx="590">
                  <c:v>613.0</c:v>
                </c:pt>
                <c:pt idx="591">
                  <c:v>614.0</c:v>
                </c:pt>
                <c:pt idx="592">
                  <c:v>615.0</c:v>
                </c:pt>
                <c:pt idx="593">
                  <c:v>616.0</c:v>
                </c:pt>
                <c:pt idx="594">
                  <c:v>617.0</c:v>
                </c:pt>
                <c:pt idx="595">
                  <c:v>618.0</c:v>
                </c:pt>
                <c:pt idx="596">
                  <c:v>619.0</c:v>
                </c:pt>
                <c:pt idx="597">
                  <c:v>620.0</c:v>
                </c:pt>
                <c:pt idx="598">
                  <c:v>621.0</c:v>
                </c:pt>
                <c:pt idx="599">
                  <c:v>622.0</c:v>
                </c:pt>
                <c:pt idx="600">
                  <c:v>623.0</c:v>
                </c:pt>
                <c:pt idx="601">
                  <c:v>624.0</c:v>
                </c:pt>
                <c:pt idx="602">
                  <c:v>625.0</c:v>
                </c:pt>
                <c:pt idx="603">
                  <c:v>626.0</c:v>
                </c:pt>
                <c:pt idx="604">
                  <c:v>627.0</c:v>
                </c:pt>
                <c:pt idx="605">
                  <c:v>628.0</c:v>
                </c:pt>
                <c:pt idx="606">
                  <c:v>629.0</c:v>
                </c:pt>
                <c:pt idx="607">
                  <c:v>630.0</c:v>
                </c:pt>
                <c:pt idx="608">
                  <c:v>631.0</c:v>
                </c:pt>
                <c:pt idx="609">
                  <c:v>632.0</c:v>
                </c:pt>
                <c:pt idx="610">
                  <c:v>633.0</c:v>
                </c:pt>
                <c:pt idx="611">
                  <c:v>634.0</c:v>
                </c:pt>
                <c:pt idx="612">
                  <c:v>635.0</c:v>
                </c:pt>
                <c:pt idx="613">
                  <c:v>636.0</c:v>
                </c:pt>
                <c:pt idx="614">
                  <c:v>637.0</c:v>
                </c:pt>
                <c:pt idx="615">
                  <c:v>638.0</c:v>
                </c:pt>
                <c:pt idx="616">
                  <c:v>639.0</c:v>
                </c:pt>
                <c:pt idx="617">
                  <c:v>640.0</c:v>
                </c:pt>
                <c:pt idx="618">
                  <c:v>641.0</c:v>
                </c:pt>
                <c:pt idx="619">
                  <c:v>642.0</c:v>
                </c:pt>
                <c:pt idx="620">
                  <c:v>643.0</c:v>
                </c:pt>
                <c:pt idx="621">
                  <c:v>644.0</c:v>
                </c:pt>
                <c:pt idx="622">
                  <c:v>645.0</c:v>
                </c:pt>
                <c:pt idx="623">
                  <c:v>646.0</c:v>
                </c:pt>
                <c:pt idx="624">
                  <c:v>647.0</c:v>
                </c:pt>
                <c:pt idx="625">
                  <c:v>648.0</c:v>
                </c:pt>
                <c:pt idx="626">
                  <c:v>649.0</c:v>
                </c:pt>
                <c:pt idx="627">
                  <c:v>650.0</c:v>
                </c:pt>
                <c:pt idx="628">
                  <c:v>651.0</c:v>
                </c:pt>
                <c:pt idx="629">
                  <c:v>652.0</c:v>
                </c:pt>
                <c:pt idx="630">
                  <c:v>653.0</c:v>
                </c:pt>
                <c:pt idx="631">
                  <c:v>654.0</c:v>
                </c:pt>
                <c:pt idx="632">
                  <c:v>655.0</c:v>
                </c:pt>
                <c:pt idx="633">
                  <c:v>656.0</c:v>
                </c:pt>
                <c:pt idx="634">
                  <c:v>657.0</c:v>
                </c:pt>
                <c:pt idx="635">
                  <c:v>658.0</c:v>
                </c:pt>
                <c:pt idx="636">
                  <c:v>659.0</c:v>
                </c:pt>
                <c:pt idx="637">
                  <c:v>660.0</c:v>
                </c:pt>
                <c:pt idx="638">
                  <c:v>661.0</c:v>
                </c:pt>
                <c:pt idx="639">
                  <c:v>662.0</c:v>
                </c:pt>
                <c:pt idx="640">
                  <c:v>663.0</c:v>
                </c:pt>
                <c:pt idx="641">
                  <c:v>664.0</c:v>
                </c:pt>
                <c:pt idx="642">
                  <c:v>665.0</c:v>
                </c:pt>
                <c:pt idx="643">
                  <c:v>666.0</c:v>
                </c:pt>
                <c:pt idx="644">
                  <c:v>667.0</c:v>
                </c:pt>
                <c:pt idx="645">
                  <c:v>668.0</c:v>
                </c:pt>
                <c:pt idx="646">
                  <c:v>669.0</c:v>
                </c:pt>
                <c:pt idx="647">
                  <c:v>670.0</c:v>
                </c:pt>
                <c:pt idx="648">
                  <c:v>671.0</c:v>
                </c:pt>
                <c:pt idx="649">
                  <c:v>672.0</c:v>
                </c:pt>
                <c:pt idx="650">
                  <c:v>673.0</c:v>
                </c:pt>
                <c:pt idx="651">
                  <c:v>674.0</c:v>
                </c:pt>
                <c:pt idx="652">
                  <c:v>675.0</c:v>
                </c:pt>
                <c:pt idx="653">
                  <c:v>676.0</c:v>
                </c:pt>
                <c:pt idx="654">
                  <c:v>677.0</c:v>
                </c:pt>
                <c:pt idx="655">
                  <c:v>678.0</c:v>
                </c:pt>
                <c:pt idx="656">
                  <c:v>679.0</c:v>
                </c:pt>
                <c:pt idx="657">
                  <c:v>680.0</c:v>
                </c:pt>
                <c:pt idx="658">
                  <c:v>681.0</c:v>
                </c:pt>
                <c:pt idx="659">
                  <c:v>682.0</c:v>
                </c:pt>
                <c:pt idx="660">
                  <c:v>683.0</c:v>
                </c:pt>
                <c:pt idx="661">
                  <c:v>684.0</c:v>
                </c:pt>
                <c:pt idx="662">
                  <c:v>685.0</c:v>
                </c:pt>
                <c:pt idx="663">
                  <c:v>686.0</c:v>
                </c:pt>
                <c:pt idx="664">
                  <c:v>687.0</c:v>
                </c:pt>
                <c:pt idx="665">
                  <c:v>688.0</c:v>
                </c:pt>
                <c:pt idx="666">
                  <c:v>689.0</c:v>
                </c:pt>
                <c:pt idx="667">
                  <c:v>690.0</c:v>
                </c:pt>
                <c:pt idx="668">
                  <c:v>691.0</c:v>
                </c:pt>
                <c:pt idx="669">
                  <c:v>692.0</c:v>
                </c:pt>
                <c:pt idx="670">
                  <c:v>693.0</c:v>
                </c:pt>
                <c:pt idx="671">
                  <c:v>694.0</c:v>
                </c:pt>
                <c:pt idx="672">
                  <c:v>695.0</c:v>
                </c:pt>
                <c:pt idx="673">
                  <c:v>696.0</c:v>
                </c:pt>
                <c:pt idx="674">
                  <c:v>697.0</c:v>
                </c:pt>
                <c:pt idx="675">
                  <c:v>698.0</c:v>
                </c:pt>
                <c:pt idx="676">
                  <c:v>699.0</c:v>
                </c:pt>
                <c:pt idx="677">
                  <c:v>700.0</c:v>
                </c:pt>
                <c:pt idx="678">
                  <c:v>701.0</c:v>
                </c:pt>
                <c:pt idx="679">
                  <c:v>702.0</c:v>
                </c:pt>
                <c:pt idx="680">
                  <c:v>703.0</c:v>
                </c:pt>
                <c:pt idx="681">
                  <c:v>704.0</c:v>
                </c:pt>
                <c:pt idx="682">
                  <c:v>705.0</c:v>
                </c:pt>
                <c:pt idx="683">
                  <c:v>706.0</c:v>
                </c:pt>
                <c:pt idx="684">
                  <c:v>707.0</c:v>
                </c:pt>
                <c:pt idx="685">
                  <c:v>708.0</c:v>
                </c:pt>
                <c:pt idx="686">
                  <c:v>709.0</c:v>
                </c:pt>
                <c:pt idx="687">
                  <c:v>710.0</c:v>
                </c:pt>
                <c:pt idx="688">
                  <c:v>711.0</c:v>
                </c:pt>
                <c:pt idx="689">
                  <c:v>712.0</c:v>
                </c:pt>
                <c:pt idx="690">
                  <c:v>713.0</c:v>
                </c:pt>
                <c:pt idx="691">
                  <c:v>714.0</c:v>
                </c:pt>
                <c:pt idx="692">
                  <c:v>715.0</c:v>
                </c:pt>
                <c:pt idx="693">
                  <c:v>716.0</c:v>
                </c:pt>
                <c:pt idx="694">
                  <c:v>717.0</c:v>
                </c:pt>
                <c:pt idx="695">
                  <c:v>718.0</c:v>
                </c:pt>
                <c:pt idx="696">
                  <c:v>719.0</c:v>
                </c:pt>
                <c:pt idx="697">
                  <c:v>720.0</c:v>
                </c:pt>
                <c:pt idx="698">
                  <c:v>721.0</c:v>
                </c:pt>
                <c:pt idx="699">
                  <c:v>722.0</c:v>
                </c:pt>
                <c:pt idx="700">
                  <c:v>723.0</c:v>
                </c:pt>
                <c:pt idx="701">
                  <c:v>724.0</c:v>
                </c:pt>
                <c:pt idx="702">
                  <c:v>725.0</c:v>
                </c:pt>
                <c:pt idx="703">
                  <c:v>726.0</c:v>
                </c:pt>
                <c:pt idx="704">
                  <c:v>727.0</c:v>
                </c:pt>
                <c:pt idx="705">
                  <c:v>728.0</c:v>
                </c:pt>
                <c:pt idx="706">
                  <c:v>729.0</c:v>
                </c:pt>
                <c:pt idx="707">
                  <c:v>730.0</c:v>
                </c:pt>
                <c:pt idx="708">
                  <c:v>731.0</c:v>
                </c:pt>
                <c:pt idx="709">
                  <c:v>732.0</c:v>
                </c:pt>
                <c:pt idx="710">
                  <c:v>733.0</c:v>
                </c:pt>
                <c:pt idx="711">
                  <c:v>734.0</c:v>
                </c:pt>
                <c:pt idx="712">
                  <c:v>735.0</c:v>
                </c:pt>
                <c:pt idx="713">
                  <c:v>736.0</c:v>
                </c:pt>
                <c:pt idx="714">
                  <c:v>737.0</c:v>
                </c:pt>
                <c:pt idx="715">
                  <c:v>738.0</c:v>
                </c:pt>
                <c:pt idx="716">
                  <c:v>739.0</c:v>
                </c:pt>
                <c:pt idx="717">
                  <c:v>740.0</c:v>
                </c:pt>
                <c:pt idx="718">
                  <c:v>741.0</c:v>
                </c:pt>
                <c:pt idx="719">
                  <c:v>742.0</c:v>
                </c:pt>
                <c:pt idx="720">
                  <c:v>743.0</c:v>
                </c:pt>
                <c:pt idx="721">
                  <c:v>744.0</c:v>
                </c:pt>
                <c:pt idx="722">
                  <c:v>745.0</c:v>
                </c:pt>
                <c:pt idx="723">
                  <c:v>746.0</c:v>
                </c:pt>
                <c:pt idx="724">
                  <c:v>747.0</c:v>
                </c:pt>
                <c:pt idx="725">
                  <c:v>748.0</c:v>
                </c:pt>
                <c:pt idx="726">
                  <c:v>749.0</c:v>
                </c:pt>
                <c:pt idx="727">
                  <c:v>750.0</c:v>
                </c:pt>
                <c:pt idx="728">
                  <c:v>751.0</c:v>
                </c:pt>
                <c:pt idx="729">
                  <c:v>752.0</c:v>
                </c:pt>
                <c:pt idx="730">
                  <c:v>753.0</c:v>
                </c:pt>
                <c:pt idx="731">
                  <c:v>754.0</c:v>
                </c:pt>
                <c:pt idx="732">
                  <c:v>755.0</c:v>
                </c:pt>
                <c:pt idx="733">
                  <c:v>756.0</c:v>
                </c:pt>
                <c:pt idx="734">
                  <c:v>757.0</c:v>
                </c:pt>
                <c:pt idx="735">
                  <c:v>758.0</c:v>
                </c:pt>
                <c:pt idx="736">
                  <c:v>759.0</c:v>
                </c:pt>
                <c:pt idx="737">
                  <c:v>760.0</c:v>
                </c:pt>
                <c:pt idx="738">
                  <c:v>761.0</c:v>
                </c:pt>
                <c:pt idx="739">
                  <c:v>762.0</c:v>
                </c:pt>
                <c:pt idx="740">
                  <c:v>763.0</c:v>
                </c:pt>
                <c:pt idx="741">
                  <c:v>764.0</c:v>
                </c:pt>
                <c:pt idx="742">
                  <c:v>765.0</c:v>
                </c:pt>
                <c:pt idx="743">
                  <c:v>766.0</c:v>
                </c:pt>
                <c:pt idx="744">
                  <c:v>767.0</c:v>
                </c:pt>
                <c:pt idx="745">
                  <c:v>768.0</c:v>
                </c:pt>
                <c:pt idx="746">
                  <c:v>769.0</c:v>
                </c:pt>
                <c:pt idx="747">
                  <c:v>770.0</c:v>
                </c:pt>
                <c:pt idx="748">
                  <c:v>771.0</c:v>
                </c:pt>
                <c:pt idx="749">
                  <c:v>772.0</c:v>
                </c:pt>
                <c:pt idx="750">
                  <c:v>773.0</c:v>
                </c:pt>
                <c:pt idx="751">
                  <c:v>774.0</c:v>
                </c:pt>
                <c:pt idx="752">
                  <c:v>775.0</c:v>
                </c:pt>
                <c:pt idx="753">
                  <c:v>776.0</c:v>
                </c:pt>
                <c:pt idx="754">
                  <c:v>777.0</c:v>
                </c:pt>
                <c:pt idx="755">
                  <c:v>778.0</c:v>
                </c:pt>
                <c:pt idx="756">
                  <c:v>779.0</c:v>
                </c:pt>
                <c:pt idx="757">
                  <c:v>780.0</c:v>
                </c:pt>
                <c:pt idx="758">
                  <c:v>781.0</c:v>
                </c:pt>
                <c:pt idx="759">
                  <c:v>782.0</c:v>
                </c:pt>
                <c:pt idx="760">
                  <c:v>783.0</c:v>
                </c:pt>
                <c:pt idx="761">
                  <c:v>784.0</c:v>
                </c:pt>
                <c:pt idx="762">
                  <c:v>785.0</c:v>
                </c:pt>
                <c:pt idx="763">
                  <c:v>786.0</c:v>
                </c:pt>
                <c:pt idx="764">
                  <c:v>787.0</c:v>
                </c:pt>
                <c:pt idx="765">
                  <c:v>788.0</c:v>
                </c:pt>
                <c:pt idx="766">
                  <c:v>789.0</c:v>
                </c:pt>
                <c:pt idx="767">
                  <c:v>790.0</c:v>
                </c:pt>
                <c:pt idx="768">
                  <c:v>791.0</c:v>
                </c:pt>
                <c:pt idx="769">
                  <c:v>792.0</c:v>
                </c:pt>
                <c:pt idx="770">
                  <c:v>793.0</c:v>
                </c:pt>
                <c:pt idx="771">
                  <c:v>794.0</c:v>
                </c:pt>
                <c:pt idx="772">
                  <c:v>795.0</c:v>
                </c:pt>
                <c:pt idx="773">
                  <c:v>796.0</c:v>
                </c:pt>
                <c:pt idx="774">
                  <c:v>797.0</c:v>
                </c:pt>
                <c:pt idx="775">
                  <c:v>798.0</c:v>
                </c:pt>
                <c:pt idx="776">
                  <c:v>799.0</c:v>
                </c:pt>
                <c:pt idx="777">
                  <c:v>800.0</c:v>
                </c:pt>
                <c:pt idx="778">
                  <c:v>801.0</c:v>
                </c:pt>
                <c:pt idx="779">
                  <c:v>802.0</c:v>
                </c:pt>
                <c:pt idx="780">
                  <c:v>803.0</c:v>
                </c:pt>
                <c:pt idx="781">
                  <c:v>804.0</c:v>
                </c:pt>
                <c:pt idx="782">
                  <c:v>805.0</c:v>
                </c:pt>
                <c:pt idx="783">
                  <c:v>806.0</c:v>
                </c:pt>
                <c:pt idx="784">
                  <c:v>807.0</c:v>
                </c:pt>
                <c:pt idx="785">
                  <c:v>808.0</c:v>
                </c:pt>
                <c:pt idx="786">
                  <c:v>809.0</c:v>
                </c:pt>
                <c:pt idx="787">
                  <c:v>810.0</c:v>
                </c:pt>
                <c:pt idx="788">
                  <c:v>811.0</c:v>
                </c:pt>
                <c:pt idx="789">
                  <c:v>812.0</c:v>
                </c:pt>
                <c:pt idx="790">
                  <c:v>813.0</c:v>
                </c:pt>
                <c:pt idx="791">
                  <c:v>814.0</c:v>
                </c:pt>
                <c:pt idx="792">
                  <c:v>815.0</c:v>
                </c:pt>
                <c:pt idx="793">
                  <c:v>816.0</c:v>
                </c:pt>
                <c:pt idx="794">
                  <c:v>817.0</c:v>
                </c:pt>
                <c:pt idx="795">
                  <c:v>818.0</c:v>
                </c:pt>
                <c:pt idx="796">
                  <c:v>819.0</c:v>
                </c:pt>
                <c:pt idx="797">
                  <c:v>820.0</c:v>
                </c:pt>
                <c:pt idx="798">
                  <c:v>821.0</c:v>
                </c:pt>
                <c:pt idx="799">
                  <c:v>822.0</c:v>
                </c:pt>
                <c:pt idx="800">
                  <c:v>823.0</c:v>
                </c:pt>
                <c:pt idx="801">
                  <c:v>824.0</c:v>
                </c:pt>
                <c:pt idx="802">
                  <c:v>825.0</c:v>
                </c:pt>
                <c:pt idx="803">
                  <c:v>826.0</c:v>
                </c:pt>
                <c:pt idx="804">
                  <c:v>827.0</c:v>
                </c:pt>
                <c:pt idx="805">
                  <c:v>828.0</c:v>
                </c:pt>
                <c:pt idx="806">
                  <c:v>829.0</c:v>
                </c:pt>
                <c:pt idx="807">
                  <c:v>830.0</c:v>
                </c:pt>
                <c:pt idx="808">
                  <c:v>831.0</c:v>
                </c:pt>
                <c:pt idx="809">
                  <c:v>832.0</c:v>
                </c:pt>
                <c:pt idx="810">
                  <c:v>833.0</c:v>
                </c:pt>
                <c:pt idx="811">
                  <c:v>834.0</c:v>
                </c:pt>
                <c:pt idx="812">
                  <c:v>835.0</c:v>
                </c:pt>
                <c:pt idx="813">
                  <c:v>836.0</c:v>
                </c:pt>
                <c:pt idx="814">
                  <c:v>837.0</c:v>
                </c:pt>
                <c:pt idx="815">
                  <c:v>838.0</c:v>
                </c:pt>
                <c:pt idx="816">
                  <c:v>839.0</c:v>
                </c:pt>
                <c:pt idx="817">
                  <c:v>840.0</c:v>
                </c:pt>
                <c:pt idx="818">
                  <c:v>841.0</c:v>
                </c:pt>
                <c:pt idx="819">
                  <c:v>842.0</c:v>
                </c:pt>
                <c:pt idx="820">
                  <c:v>843.0</c:v>
                </c:pt>
                <c:pt idx="821">
                  <c:v>844.0</c:v>
                </c:pt>
                <c:pt idx="822">
                  <c:v>845.0</c:v>
                </c:pt>
                <c:pt idx="823">
                  <c:v>846.0</c:v>
                </c:pt>
                <c:pt idx="824">
                  <c:v>847.0</c:v>
                </c:pt>
                <c:pt idx="825">
                  <c:v>848.0</c:v>
                </c:pt>
                <c:pt idx="826">
                  <c:v>849.0</c:v>
                </c:pt>
                <c:pt idx="827">
                  <c:v>850.0</c:v>
                </c:pt>
                <c:pt idx="828">
                  <c:v>851.0</c:v>
                </c:pt>
                <c:pt idx="829">
                  <c:v>852.0</c:v>
                </c:pt>
                <c:pt idx="830">
                  <c:v>853.0</c:v>
                </c:pt>
                <c:pt idx="831">
                  <c:v>854.0</c:v>
                </c:pt>
                <c:pt idx="832">
                  <c:v>855.0</c:v>
                </c:pt>
                <c:pt idx="833">
                  <c:v>856.0</c:v>
                </c:pt>
                <c:pt idx="834">
                  <c:v>857.0</c:v>
                </c:pt>
                <c:pt idx="835">
                  <c:v>858.0</c:v>
                </c:pt>
                <c:pt idx="836">
                  <c:v>859.0</c:v>
                </c:pt>
                <c:pt idx="837">
                  <c:v>860.0</c:v>
                </c:pt>
                <c:pt idx="838">
                  <c:v>861.0</c:v>
                </c:pt>
                <c:pt idx="839">
                  <c:v>862.0</c:v>
                </c:pt>
                <c:pt idx="840">
                  <c:v>863.0</c:v>
                </c:pt>
                <c:pt idx="841">
                  <c:v>864.0</c:v>
                </c:pt>
                <c:pt idx="842">
                  <c:v>865.0</c:v>
                </c:pt>
                <c:pt idx="843">
                  <c:v>866.0</c:v>
                </c:pt>
                <c:pt idx="844">
                  <c:v>867.0</c:v>
                </c:pt>
                <c:pt idx="845">
                  <c:v>868.0</c:v>
                </c:pt>
                <c:pt idx="846">
                  <c:v>869.0</c:v>
                </c:pt>
                <c:pt idx="847">
                  <c:v>870.0</c:v>
                </c:pt>
                <c:pt idx="848">
                  <c:v>871.0</c:v>
                </c:pt>
                <c:pt idx="849">
                  <c:v>872.0</c:v>
                </c:pt>
                <c:pt idx="850">
                  <c:v>873.0</c:v>
                </c:pt>
                <c:pt idx="851">
                  <c:v>874.0</c:v>
                </c:pt>
                <c:pt idx="852">
                  <c:v>875.0</c:v>
                </c:pt>
                <c:pt idx="853">
                  <c:v>876.0</c:v>
                </c:pt>
                <c:pt idx="854">
                  <c:v>877.0</c:v>
                </c:pt>
                <c:pt idx="855">
                  <c:v>878.0</c:v>
                </c:pt>
                <c:pt idx="856">
                  <c:v>879.0</c:v>
                </c:pt>
                <c:pt idx="857">
                  <c:v>880.0</c:v>
                </c:pt>
                <c:pt idx="858">
                  <c:v>881.0</c:v>
                </c:pt>
                <c:pt idx="859">
                  <c:v>882.0</c:v>
                </c:pt>
                <c:pt idx="860">
                  <c:v>883.0</c:v>
                </c:pt>
                <c:pt idx="861">
                  <c:v>884.0</c:v>
                </c:pt>
                <c:pt idx="862">
                  <c:v>885.0</c:v>
                </c:pt>
                <c:pt idx="863">
                  <c:v>886.0</c:v>
                </c:pt>
                <c:pt idx="864">
                  <c:v>887.0</c:v>
                </c:pt>
                <c:pt idx="865">
                  <c:v>888.0</c:v>
                </c:pt>
                <c:pt idx="866">
                  <c:v>889.0</c:v>
                </c:pt>
                <c:pt idx="867">
                  <c:v>890.0</c:v>
                </c:pt>
                <c:pt idx="868">
                  <c:v>891.0</c:v>
                </c:pt>
                <c:pt idx="869">
                  <c:v>892.0</c:v>
                </c:pt>
                <c:pt idx="870">
                  <c:v>893.0</c:v>
                </c:pt>
                <c:pt idx="871">
                  <c:v>894.0</c:v>
                </c:pt>
                <c:pt idx="872">
                  <c:v>895.0</c:v>
                </c:pt>
                <c:pt idx="873">
                  <c:v>896.0</c:v>
                </c:pt>
                <c:pt idx="874">
                  <c:v>897.0</c:v>
                </c:pt>
                <c:pt idx="875">
                  <c:v>898.0</c:v>
                </c:pt>
                <c:pt idx="876">
                  <c:v>899.0</c:v>
                </c:pt>
                <c:pt idx="877">
                  <c:v>900.0</c:v>
                </c:pt>
                <c:pt idx="878">
                  <c:v>901.0</c:v>
                </c:pt>
                <c:pt idx="879">
                  <c:v>902.0</c:v>
                </c:pt>
                <c:pt idx="880">
                  <c:v>903.0</c:v>
                </c:pt>
                <c:pt idx="881">
                  <c:v>904.0</c:v>
                </c:pt>
                <c:pt idx="882">
                  <c:v>905.0</c:v>
                </c:pt>
                <c:pt idx="883">
                  <c:v>906.0</c:v>
                </c:pt>
                <c:pt idx="884">
                  <c:v>907.0</c:v>
                </c:pt>
                <c:pt idx="885">
                  <c:v>908.0</c:v>
                </c:pt>
                <c:pt idx="886">
                  <c:v>909.0</c:v>
                </c:pt>
                <c:pt idx="887">
                  <c:v>910.0</c:v>
                </c:pt>
                <c:pt idx="888">
                  <c:v>911.0</c:v>
                </c:pt>
                <c:pt idx="889">
                  <c:v>912.0</c:v>
                </c:pt>
                <c:pt idx="890">
                  <c:v>913.0</c:v>
                </c:pt>
                <c:pt idx="891">
                  <c:v>914.0</c:v>
                </c:pt>
                <c:pt idx="892">
                  <c:v>915.0</c:v>
                </c:pt>
                <c:pt idx="893">
                  <c:v>916.0</c:v>
                </c:pt>
                <c:pt idx="894">
                  <c:v>917.0</c:v>
                </c:pt>
                <c:pt idx="895">
                  <c:v>918.0</c:v>
                </c:pt>
                <c:pt idx="896">
                  <c:v>919.0</c:v>
                </c:pt>
                <c:pt idx="897">
                  <c:v>920.0</c:v>
                </c:pt>
                <c:pt idx="898">
                  <c:v>921.0</c:v>
                </c:pt>
                <c:pt idx="899">
                  <c:v>922.0</c:v>
                </c:pt>
                <c:pt idx="900">
                  <c:v>923.0</c:v>
                </c:pt>
                <c:pt idx="901">
                  <c:v>924.0</c:v>
                </c:pt>
                <c:pt idx="902">
                  <c:v>925.0</c:v>
                </c:pt>
                <c:pt idx="903">
                  <c:v>926.0</c:v>
                </c:pt>
                <c:pt idx="904">
                  <c:v>927.0</c:v>
                </c:pt>
                <c:pt idx="905">
                  <c:v>928.0</c:v>
                </c:pt>
                <c:pt idx="906">
                  <c:v>929.0</c:v>
                </c:pt>
                <c:pt idx="907">
                  <c:v>930.0</c:v>
                </c:pt>
                <c:pt idx="908">
                  <c:v>931.0</c:v>
                </c:pt>
                <c:pt idx="909">
                  <c:v>932.0</c:v>
                </c:pt>
                <c:pt idx="910">
                  <c:v>933.0</c:v>
                </c:pt>
                <c:pt idx="911">
                  <c:v>934.0</c:v>
                </c:pt>
                <c:pt idx="912">
                  <c:v>935.0</c:v>
                </c:pt>
                <c:pt idx="913">
                  <c:v>936.0</c:v>
                </c:pt>
                <c:pt idx="914">
                  <c:v>937.0</c:v>
                </c:pt>
                <c:pt idx="915">
                  <c:v>938.0</c:v>
                </c:pt>
                <c:pt idx="916">
                  <c:v>939.0</c:v>
                </c:pt>
                <c:pt idx="917">
                  <c:v>940.0</c:v>
                </c:pt>
                <c:pt idx="918">
                  <c:v>941.0</c:v>
                </c:pt>
                <c:pt idx="919">
                  <c:v>942.0</c:v>
                </c:pt>
                <c:pt idx="920">
                  <c:v>943.0</c:v>
                </c:pt>
                <c:pt idx="921">
                  <c:v>944.0</c:v>
                </c:pt>
                <c:pt idx="922">
                  <c:v>945.0</c:v>
                </c:pt>
                <c:pt idx="923">
                  <c:v>946.0</c:v>
                </c:pt>
                <c:pt idx="924">
                  <c:v>947.0</c:v>
                </c:pt>
                <c:pt idx="925">
                  <c:v>948.0</c:v>
                </c:pt>
                <c:pt idx="926">
                  <c:v>949.0</c:v>
                </c:pt>
                <c:pt idx="927">
                  <c:v>950.0</c:v>
                </c:pt>
                <c:pt idx="928">
                  <c:v>951.0</c:v>
                </c:pt>
                <c:pt idx="929">
                  <c:v>952.0</c:v>
                </c:pt>
                <c:pt idx="930">
                  <c:v>953.0</c:v>
                </c:pt>
                <c:pt idx="931">
                  <c:v>954.0</c:v>
                </c:pt>
                <c:pt idx="932">
                  <c:v>955.0</c:v>
                </c:pt>
                <c:pt idx="933">
                  <c:v>956.0</c:v>
                </c:pt>
                <c:pt idx="934">
                  <c:v>957.0</c:v>
                </c:pt>
                <c:pt idx="935">
                  <c:v>958.0</c:v>
                </c:pt>
                <c:pt idx="936">
                  <c:v>959.0</c:v>
                </c:pt>
                <c:pt idx="937">
                  <c:v>960.0</c:v>
                </c:pt>
                <c:pt idx="938">
                  <c:v>961.0</c:v>
                </c:pt>
                <c:pt idx="939">
                  <c:v>962.0</c:v>
                </c:pt>
                <c:pt idx="940">
                  <c:v>963.0</c:v>
                </c:pt>
                <c:pt idx="941">
                  <c:v>964.0</c:v>
                </c:pt>
                <c:pt idx="942">
                  <c:v>965.0</c:v>
                </c:pt>
                <c:pt idx="943">
                  <c:v>966.0</c:v>
                </c:pt>
                <c:pt idx="944">
                  <c:v>967.0</c:v>
                </c:pt>
                <c:pt idx="945">
                  <c:v>968.0</c:v>
                </c:pt>
                <c:pt idx="946">
                  <c:v>969.0</c:v>
                </c:pt>
                <c:pt idx="947">
                  <c:v>970.0</c:v>
                </c:pt>
                <c:pt idx="948">
                  <c:v>971.0</c:v>
                </c:pt>
                <c:pt idx="949">
                  <c:v>972.0</c:v>
                </c:pt>
                <c:pt idx="950">
                  <c:v>973.0</c:v>
                </c:pt>
                <c:pt idx="951">
                  <c:v>974.0</c:v>
                </c:pt>
                <c:pt idx="952">
                  <c:v>975.0</c:v>
                </c:pt>
                <c:pt idx="953">
                  <c:v>976.0</c:v>
                </c:pt>
                <c:pt idx="954">
                  <c:v>977.0</c:v>
                </c:pt>
                <c:pt idx="955">
                  <c:v>978.0</c:v>
                </c:pt>
                <c:pt idx="956">
                  <c:v>979.0</c:v>
                </c:pt>
                <c:pt idx="957">
                  <c:v>980.0</c:v>
                </c:pt>
                <c:pt idx="958">
                  <c:v>981.0</c:v>
                </c:pt>
                <c:pt idx="959">
                  <c:v>982.0</c:v>
                </c:pt>
                <c:pt idx="960">
                  <c:v>983.0</c:v>
                </c:pt>
                <c:pt idx="961">
                  <c:v>984.0</c:v>
                </c:pt>
                <c:pt idx="962">
                  <c:v>985.0</c:v>
                </c:pt>
                <c:pt idx="963">
                  <c:v>986.0</c:v>
                </c:pt>
                <c:pt idx="964">
                  <c:v>987.0</c:v>
                </c:pt>
                <c:pt idx="965">
                  <c:v>988.0</c:v>
                </c:pt>
                <c:pt idx="966">
                  <c:v>989.0</c:v>
                </c:pt>
                <c:pt idx="967">
                  <c:v>990.0</c:v>
                </c:pt>
                <c:pt idx="968">
                  <c:v>991.0</c:v>
                </c:pt>
                <c:pt idx="969">
                  <c:v>992.0</c:v>
                </c:pt>
                <c:pt idx="970">
                  <c:v>993.0</c:v>
                </c:pt>
                <c:pt idx="971">
                  <c:v>994.0</c:v>
                </c:pt>
                <c:pt idx="972">
                  <c:v>995.0</c:v>
                </c:pt>
                <c:pt idx="973">
                  <c:v>996.0</c:v>
                </c:pt>
                <c:pt idx="974">
                  <c:v>997.0</c:v>
                </c:pt>
                <c:pt idx="975">
                  <c:v>998.0</c:v>
                </c:pt>
                <c:pt idx="976">
                  <c:v>999.0</c:v>
                </c:pt>
                <c:pt idx="977">
                  <c:v>1000.0</c:v>
                </c:pt>
                <c:pt idx="978">
                  <c:v>1001.0</c:v>
                </c:pt>
                <c:pt idx="979">
                  <c:v>1002.0</c:v>
                </c:pt>
                <c:pt idx="980">
                  <c:v>1003.0</c:v>
                </c:pt>
                <c:pt idx="981">
                  <c:v>1004.0</c:v>
                </c:pt>
                <c:pt idx="982">
                  <c:v>1005.0</c:v>
                </c:pt>
                <c:pt idx="983">
                  <c:v>1006.0</c:v>
                </c:pt>
                <c:pt idx="984">
                  <c:v>1007.0</c:v>
                </c:pt>
                <c:pt idx="985">
                  <c:v>1008.0</c:v>
                </c:pt>
                <c:pt idx="986">
                  <c:v>1009.0</c:v>
                </c:pt>
                <c:pt idx="987">
                  <c:v>1010.0</c:v>
                </c:pt>
                <c:pt idx="988">
                  <c:v>1011.0</c:v>
                </c:pt>
                <c:pt idx="989">
                  <c:v>1012.0</c:v>
                </c:pt>
                <c:pt idx="990">
                  <c:v>1013.0</c:v>
                </c:pt>
                <c:pt idx="991">
                  <c:v>1014.0</c:v>
                </c:pt>
                <c:pt idx="992">
                  <c:v>1015.0</c:v>
                </c:pt>
                <c:pt idx="993">
                  <c:v>1016.0</c:v>
                </c:pt>
                <c:pt idx="994">
                  <c:v>1017.0</c:v>
                </c:pt>
                <c:pt idx="995">
                  <c:v>1018.0</c:v>
                </c:pt>
                <c:pt idx="996">
                  <c:v>1019.0</c:v>
                </c:pt>
                <c:pt idx="997">
                  <c:v>1020.0</c:v>
                </c:pt>
                <c:pt idx="998">
                  <c:v>1021.0</c:v>
                </c:pt>
                <c:pt idx="999">
                  <c:v>1022.0</c:v>
                </c:pt>
                <c:pt idx="1000">
                  <c:v>1023.0</c:v>
                </c:pt>
                <c:pt idx="1001">
                  <c:v>1024.0</c:v>
                </c:pt>
                <c:pt idx="1002">
                  <c:v>1025.0</c:v>
                </c:pt>
                <c:pt idx="1003">
                  <c:v>1026.0</c:v>
                </c:pt>
                <c:pt idx="1004">
                  <c:v>1027.0</c:v>
                </c:pt>
                <c:pt idx="1005">
                  <c:v>1028.0</c:v>
                </c:pt>
                <c:pt idx="1006">
                  <c:v>1029.0</c:v>
                </c:pt>
                <c:pt idx="1007">
                  <c:v>1030.0</c:v>
                </c:pt>
                <c:pt idx="1008">
                  <c:v>1031.0</c:v>
                </c:pt>
                <c:pt idx="1009">
                  <c:v>1032.0</c:v>
                </c:pt>
                <c:pt idx="1010">
                  <c:v>1033.0</c:v>
                </c:pt>
                <c:pt idx="1011">
                  <c:v>1034.0</c:v>
                </c:pt>
                <c:pt idx="1012">
                  <c:v>1035.0</c:v>
                </c:pt>
                <c:pt idx="1013">
                  <c:v>1036.0</c:v>
                </c:pt>
                <c:pt idx="1014">
                  <c:v>1037.0</c:v>
                </c:pt>
                <c:pt idx="1015">
                  <c:v>1038.0</c:v>
                </c:pt>
                <c:pt idx="1016">
                  <c:v>1039.0</c:v>
                </c:pt>
                <c:pt idx="1017">
                  <c:v>1040.0</c:v>
                </c:pt>
                <c:pt idx="1018">
                  <c:v>1041.0</c:v>
                </c:pt>
                <c:pt idx="1019">
                  <c:v>1042.0</c:v>
                </c:pt>
                <c:pt idx="1020">
                  <c:v>1043.0</c:v>
                </c:pt>
                <c:pt idx="1021">
                  <c:v>1044.0</c:v>
                </c:pt>
                <c:pt idx="1022">
                  <c:v>1045.0</c:v>
                </c:pt>
                <c:pt idx="1023">
                  <c:v>1046.0</c:v>
                </c:pt>
                <c:pt idx="1024">
                  <c:v>1047.0</c:v>
                </c:pt>
                <c:pt idx="1025">
                  <c:v>1048.0</c:v>
                </c:pt>
                <c:pt idx="1026">
                  <c:v>1049.0</c:v>
                </c:pt>
                <c:pt idx="1027">
                  <c:v>1050.0</c:v>
                </c:pt>
                <c:pt idx="1028">
                  <c:v>1051.0</c:v>
                </c:pt>
                <c:pt idx="1029">
                  <c:v>1052.0</c:v>
                </c:pt>
                <c:pt idx="1030">
                  <c:v>1053.0</c:v>
                </c:pt>
                <c:pt idx="1031">
                  <c:v>1054.0</c:v>
                </c:pt>
                <c:pt idx="1032">
                  <c:v>1055.0</c:v>
                </c:pt>
                <c:pt idx="1033">
                  <c:v>1056.0</c:v>
                </c:pt>
                <c:pt idx="1034">
                  <c:v>1057.0</c:v>
                </c:pt>
                <c:pt idx="1035">
                  <c:v>1058.0</c:v>
                </c:pt>
                <c:pt idx="1036">
                  <c:v>1059.0</c:v>
                </c:pt>
                <c:pt idx="1037">
                  <c:v>1060.0</c:v>
                </c:pt>
                <c:pt idx="1038">
                  <c:v>1061.0</c:v>
                </c:pt>
                <c:pt idx="1039">
                  <c:v>1062.0</c:v>
                </c:pt>
                <c:pt idx="1040">
                  <c:v>1063.0</c:v>
                </c:pt>
                <c:pt idx="1041">
                  <c:v>1064.0</c:v>
                </c:pt>
                <c:pt idx="1042">
                  <c:v>1065.0</c:v>
                </c:pt>
                <c:pt idx="1043">
                  <c:v>1066.0</c:v>
                </c:pt>
                <c:pt idx="1044">
                  <c:v>1067.0</c:v>
                </c:pt>
                <c:pt idx="1045">
                  <c:v>1068.0</c:v>
                </c:pt>
                <c:pt idx="1046">
                  <c:v>1069.0</c:v>
                </c:pt>
                <c:pt idx="1047">
                  <c:v>1070.0</c:v>
                </c:pt>
                <c:pt idx="1048">
                  <c:v>1071.0</c:v>
                </c:pt>
                <c:pt idx="1049">
                  <c:v>1072.0</c:v>
                </c:pt>
                <c:pt idx="1050">
                  <c:v>1073.0</c:v>
                </c:pt>
                <c:pt idx="1051">
                  <c:v>1074.0</c:v>
                </c:pt>
                <c:pt idx="1052">
                  <c:v>1076.0</c:v>
                </c:pt>
                <c:pt idx="1053">
                  <c:v>1077.0</c:v>
                </c:pt>
                <c:pt idx="1054">
                  <c:v>1078.0</c:v>
                </c:pt>
                <c:pt idx="1055">
                  <c:v>1079.0</c:v>
                </c:pt>
                <c:pt idx="1056">
                  <c:v>1080.0</c:v>
                </c:pt>
                <c:pt idx="1057">
                  <c:v>1081.0</c:v>
                </c:pt>
                <c:pt idx="1058">
                  <c:v>1082.0</c:v>
                </c:pt>
                <c:pt idx="1059">
                  <c:v>1083.0</c:v>
                </c:pt>
                <c:pt idx="1060">
                  <c:v>1084.0</c:v>
                </c:pt>
                <c:pt idx="1061">
                  <c:v>1085.0</c:v>
                </c:pt>
                <c:pt idx="1062">
                  <c:v>1086.0</c:v>
                </c:pt>
                <c:pt idx="1063">
                  <c:v>1087.0</c:v>
                </c:pt>
                <c:pt idx="1064">
                  <c:v>1088.0</c:v>
                </c:pt>
                <c:pt idx="1065">
                  <c:v>1089.0</c:v>
                </c:pt>
                <c:pt idx="1066">
                  <c:v>1090.0</c:v>
                </c:pt>
                <c:pt idx="1067">
                  <c:v>1091.0</c:v>
                </c:pt>
                <c:pt idx="1068">
                  <c:v>1092.0</c:v>
                </c:pt>
                <c:pt idx="1069">
                  <c:v>1093.0</c:v>
                </c:pt>
                <c:pt idx="1070">
                  <c:v>1094.0</c:v>
                </c:pt>
                <c:pt idx="1071">
                  <c:v>1095.0</c:v>
                </c:pt>
                <c:pt idx="1072">
                  <c:v>1096.0</c:v>
                </c:pt>
                <c:pt idx="1073">
                  <c:v>1097.0</c:v>
                </c:pt>
                <c:pt idx="1074">
                  <c:v>1098.0</c:v>
                </c:pt>
                <c:pt idx="1075">
                  <c:v>1099.0</c:v>
                </c:pt>
                <c:pt idx="1076">
                  <c:v>1100.0</c:v>
                </c:pt>
                <c:pt idx="1077">
                  <c:v>1101.0</c:v>
                </c:pt>
                <c:pt idx="1078">
                  <c:v>1102.0</c:v>
                </c:pt>
                <c:pt idx="1079">
                  <c:v>1103.0</c:v>
                </c:pt>
                <c:pt idx="1080">
                  <c:v>1104.0</c:v>
                </c:pt>
                <c:pt idx="1081">
                  <c:v>1105.0</c:v>
                </c:pt>
                <c:pt idx="1082">
                  <c:v>1106.0</c:v>
                </c:pt>
                <c:pt idx="1083">
                  <c:v>1107.0</c:v>
                </c:pt>
                <c:pt idx="1084">
                  <c:v>1108.0</c:v>
                </c:pt>
                <c:pt idx="1085">
                  <c:v>1109.0</c:v>
                </c:pt>
                <c:pt idx="1086">
                  <c:v>1110.0</c:v>
                </c:pt>
                <c:pt idx="1087">
                  <c:v>1111.0</c:v>
                </c:pt>
                <c:pt idx="1088">
                  <c:v>1112.0</c:v>
                </c:pt>
                <c:pt idx="1089">
                  <c:v>1113.0</c:v>
                </c:pt>
                <c:pt idx="1090">
                  <c:v>1114.0</c:v>
                </c:pt>
                <c:pt idx="1091">
                  <c:v>1115.0</c:v>
                </c:pt>
                <c:pt idx="1092">
                  <c:v>1116.0</c:v>
                </c:pt>
                <c:pt idx="1093">
                  <c:v>1117.0</c:v>
                </c:pt>
                <c:pt idx="1094">
                  <c:v>1118.0</c:v>
                </c:pt>
                <c:pt idx="1095">
                  <c:v>1119.0</c:v>
                </c:pt>
                <c:pt idx="1096">
                  <c:v>1120.0</c:v>
                </c:pt>
                <c:pt idx="1097">
                  <c:v>1121.0</c:v>
                </c:pt>
                <c:pt idx="1098">
                  <c:v>1122.0</c:v>
                </c:pt>
                <c:pt idx="1099">
                  <c:v>1123.0</c:v>
                </c:pt>
                <c:pt idx="1100">
                  <c:v>1124.0</c:v>
                </c:pt>
                <c:pt idx="1101">
                  <c:v>1125.0</c:v>
                </c:pt>
                <c:pt idx="1102">
                  <c:v>1126.0</c:v>
                </c:pt>
                <c:pt idx="1103">
                  <c:v>1127.0</c:v>
                </c:pt>
                <c:pt idx="1104">
                  <c:v>1128.0</c:v>
                </c:pt>
                <c:pt idx="1105">
                  <c:v>1129.0</c:v>
                </c:pt>
                <c:pt idx="1106">
                  <c:v>1130.0</c:v>
                </c:pt>
                <c:pt idx="1107">
                  <c:v>1131.0</c:v>
                </c:pt>
                <c:pt idx="1108">
                  <c:v>1132.0</c:v>
                </c:pt>
                <c:pt idx="1109">
                  <c:v>1133.0</c:v>
                </c:pt>
                <c:pt idx="1110">
                  <c:v>1134.0</c:v>
                </c:pt>
                <c:pt idx="1111">
                  <c:v>1135.0</c:v>
                </c:pt>
                <c:pt idx="1112">
                  <c:v>1136.0</c:v>
                </c:pt>
                <c:pt idx="1113">
                  <c:v>1137.0</c:v>
                </c:pt>
                <c:pt idx="1114">
                  <c:v>1138.0</c:v>
                </c:pt>
                <c:pt idx="1115">
                  <c:v>1139.0</c:v>
                </c:pt>
                <c:pt idx="1116">
                  <c:v>1140.0</c:v>
                </c:pt>
                <c:pt idx="1117">
                  <c:v>1141.0</c:v>
                </c:pt>
                <c:pt idx="1118">
                  <c:v>1142.0</c:v>
                </c:pt>
                <c:pt idx="1119">
                  <c:v>1143.0</c:v>
                </c:pt>
                <c:pt idx="1120">
                  <c:v>1144.0</c:v>
                </c:pt>
                <c:pt idx="1121">
                  <c:v>1145.0</c:v>
                </c:pt>
                <c:pt idx="1122">
                  <c:v>1146.0</c:v>
                </c:pt>
                <c:pt idx="1123">
                  <c:v>1147.0</c:v>
                </c:pt>
                <c:pt idx="1124">
                  <c:v>1148.0</c:v>
                </c:pt>
                <c:pt idx="1125">
                  <c:v>1149.0</c:v>
                </c:pt>
                <c:pt idx="1126">
                  <c:v>1150.0</c:v>
                </c:pt>
                <c:pt idx="1127">
                  <c:v>1151.0</c:v>
                </c:pt>
                <c:pt idx="1128">
                  <c:v>1152.0</c:v>
                </c:pt>
                <c:pt idx="1129">
                  <c:v>1153.0</c:v>
                </c:pt>
                <c:pt idx="1130">
                  <c:v>1154.0</c:v>
                </c:pt>
                <c:pt idx="1131">
                  <c:v>1155.0</c:v>
                </c:pt>
                <c:pt idx="1132">
                  <c:v>1156.0</c:v>
                </c:pt>
                <c:pt idx="1133">
                  <c:v>1157.0</c:v>
                </c:pt>
                <c:pt idx="1134">
                  <c:v>1158.0</c:v>
                </c:pt>
                <c:pt idx="1135">
                  <c:v>1159.0</c:v>
                </c:pt>
                <c:pt idx="1136">
                  <c:v>1161.0</c:v>
                </c:pt>
                <c:pt idx="1137">
                  <c:v>1162.0</c:v>
                </c:pt>
                <c:pt idx="1138">
                  <c:v>1163.0</c:v>
                </c:pt>
                <c:pt idx="1139">
                  <c:v>1164.0</c:v>
                </c:pt>
                <c:pt idx="1140">
                  <c:v>1165.0</c:v>
                </c:pt>
                <c:pt idx="1141">
                  <c:v>1166.0</c:v>
                </c:pt>
                <c:pt idx="1142">
                  <c:v>1167.0</c:v>
                </c:pt>
                <c:pt idx="1143">
                  <c:v>1168.0</c:v>
                </c:pt>
                <c:pt idx="1144">
                  <c:v>1169.0</c:v>
                </c:pt>
                <c:pt idx="1145">
                  <c:v>1170.0</c:v>
                </c:pt>
                <c:pt idx="1146">
                  <c:v>1171.0</c:v>
                </c:pt>
                <c:pt idx="1147">
                  <c:v>1172.0</c:v>
                </c:pt>
                <c:pt idx="1148">
                  <c:v>1173.0</c:v>
                </c:pt>
                <c:pt idx="1149">
                  <c:v>1174.0</c:v>
                </c:pt>
                <c:pt idx="1150">
                  <c:v>1175.0</c:v>
                </c:pt>
                <c:pt idx="1151">
                  <c:v>1176.0</c:v>
                </c:pt>
                <c:pt idx="1152">
                  <c:v>1177.0</c:v>
                </c:pt>
                <c:pt idx="1153">
                  <c:v>1178.0</c:v>
                </c:pt>
                <c:pt idx="1154">
                  <c:v>1179.0</c:v>
                </c:pt>
                <c:pt idx="1155">
                  <c:v>1180.0</c:v>
                </c:pt>
                <c:pt idx="1156">
                  <c:v>1181.0</c:v>
                </c:pt>
                <c:pt idx="1157">
                  <c:v>1182.0</c:v>
                </c:pt>
                <c:pt idx="1158">
                  <c:v>1183.0</c:v>
                </c:pt>
                <c:pt idx="1159">
                  <c:v>1184.0</c:v>
                </c:pt>
                <c:pt idx="1160">
                  <c:v>1185.0</c:v>
                </c:pt>
                <c:pt idx="1161">
                  <c:v>1186.0</c:v>
                </c:pt>
                <c:pt idx="1162">
                  <c:v>1188.0</c:v>
                </c:pt>
                <c:pt idx="1163">
                  <c:v>1189.0</c:v>
                </c:pt>
                <c:pt idx="1164">
                  <c:v>1190.0</c:v>
                </c:pt>
                <c:pt idx="1165">
                  <c:v>1191.0</c:v>
                </c:pt>
                <c:pt idx="1166">
                  <c:v>1192.0</c:v>
                </c:pt>
                <c:pt idx="1167">
                  <c:v>1193.0</c:v>
                </c:pt>
                <c:pt idx="1168">
                  <c:v>1194.0</c:v>
                </c:pt>
                <c:pt idx="1169">
                  <c:v>1195.0</c:v>
                </c:pt>
                <c:pt idx="1170">
                  <c:v>1196.0</c:v>
                </c:pt>
                <c:pt idx="1171">
                  <c:v>1197.0</c:v>
                </c:pt>
                <c:pt idx="1172">
                  <c:v>1198.0</c:v>
                </c:pt>
                <c:pt idx="1173">
                  <c:v>1199.0</c:v>
                </c:pt>
                <c:pt idx="1174">
                  <c:v>1200.0</c:v>
                </c:pt>
                <c:pt idx="1175">
                  <c:v>1201.0</c:v>
                </c:pt>
                <c:pt idx="1176">
                  <c:v>1202.0</c:v>
                </c:pt>
                <c:pt idx="1177">
                  <c:v>1203.0</c:v>
                </c:pt>
                <c:pt idx="1178">
                  <c:v>1204.0</c:v>
                </c:pt>
                <c:pt idx="1179">
                  <c:v>1205.0</c:v>
                </c:pt>
                <c:pt idx="1180">
                  <c:v>1206.0</c:v>
                </c:pt>
                <c:pt idx="1181">
                  <c:v>1207.0</c:v>
                </c:pt>
                <c:pt idx="1182">
                  <c:v>1208.0</c:v>
                </c:pt>
                <c:pt idx="1183">
                  <c:v>1209.0</c:v>
                </c:pt>
                <c:pt idx="1184">
                  <c:v>1210.0</c:v>
                </c:pt>
                <c:pt idx="1185">
                  <c:v>1211.0</c:v>
                </c:pt>
                <c:pt idx="1186">
                  <c:v>1212.0</c:v>
                </c:pt>
                <c:pt idx="1187">
                  <c:v>1213.0</c:v>
                </c:pt>
                <c:pt idx="1188">
                  <c:v>1214.0</c:v>
                </c:pt>
                <c:pt idx="1189">
                  <c:v>1215.0</c:v>
                </c:pt>
                <c:pt idx="1190">
                  <c:v>1216.0</c:v>
                </c:pt>
                <c:pt idx="1191">
                  <c:v>1217.0</c:v>
                </c:pt>
                <c:pt idx="1192">
                  <c:v>1218.0</c:v>
                </c:pt>
                <c:pt idx="1193">
                  <c:v>1220.0</c:v>
                </c:pt>
                <c:pt idx="1194">
                  <c:v>1221.0</c:v>
                </c:pt>
                <c:pt idx="1195">
                  <c:v>1223.0</c:v>
                </c:pt>
                <c:pt idx="1196">
                  <c:v>1224.0</c:v>
                </c:pt>
                <c:pt idx="1197">
                  <c:v>1226.0</c:v>
                </c:pt>
                <c:pt idx="1198">
                  <c:v>1227.0</c:v>
                </c:pt>
                <c:pt idx="1199">
                  <c:v>1228.0</c:v>
                </c:pt>
                <c:pt idx="1200">
                  <c:v>1229.0</c:v>
                </c:pt>
                <c:pt idx="1201">
                  <c:v>1230.0</c:v>
                </c:pt>
                <c:pt idx="1202">
                  <c:v>1231.0</c:v>
                </c:pt>
                <c:pt idx="1203">
                  <c:v>1232.0</c:v>
                </c:pt>
                <c:pt idx="1204">
                  <c:v>1233.0</c:v>
                </c:pt>
                <c:pt idx="1205">
                  <c:v>1235.0</c:v>
                </c:pt>
                <c:pt idx="1206">
                  <c:v>1236.0</c:v>
                </c:pt>
                <c:pt idx="1207">
                  <c:v>1237.0</c:v>
                </c:pt>
                <c:pt idx="1208">
                  <c:v>1238.0</c:v>
                </c:pt>
                <c:pt idx="1209">
                  <c:v>1239.0</c:v>
                </c:pt>
                <c:pt idx="1210">
                  <c:v>1240.0</c:v>
                </c:pt>
                <c:pt idx="1211">
                  <c:v>1243.0</c:v>
                </c:pt>
                <c:pt idx="1212">
                  <c:v>1244.0</c:v>
                </c:pt>
                <c:pt idx="1213">
                  <c:v>1245.0</c:v>
                </c:pt>
                <c:pt idx="1214">
                  <c:v>1246.0</c:v>
                </c:pt>
                <c:pt idx="1215">
                  <c:v>1250.0</c:v>
                </c:pt>
                <c:pt idx="1216">
                  <c:v>1252.0</c:v>
                </c:pt>
                <c:pt idx="1217">
                  <c:v>1253.0</c:v>
                </c:pt>
                <c:pt idx="1218">
                  <c:v>1254.0</c:v>
                </c:pt>
                <c:pt idx="1219">
                  <c:v>1255.0</c:v>
                </c:pt>
                <c:pt idx="1220">
                  <c:v>1256.0</c:v>
                </c:pt>
                <c:pt idx="1221">
                  <c:v>1257.0</c:v>
                </c:pt>
                <c:pt idx="1222">
                  <c:v>1258.0</c:v>
                </c:pt>
                <c:pt idx="1223">
                  <c:v>1259.0</c:v>
                </c:pt>
                <c:pt idx="1224">
                  <c:v>1260.0</c:v>
                </c:pt>
                <c:pt idx="1225">
                  <c:v>1262.0</c:v>
                </c:pt>
                <c:pt idx="1226">
                  <c:v>1263.0</c:v>
                </c:pt>
                <c:pt idx="1227">
                  <c:v>1264.0</c:v>
                </c:pt>
                <c:pt idx="1228">
                  <c:v>1267.0</c:v>
                </c:pt>
                <c:pt idx="1229">
                  <c:v>1270.0</c:v>
                </c:pt>
                <c:pt idx="1230">
                  <c:v>1271.0</c:v>
                </c:pt>
                <c:pt idx="1231">
                  <c:v>1272.0</c:v>
                </c:pt>
                <c:pt idx="1232">
                  <c:v>1273.0</c:v>
                </c:pt>
                <c:pt idx="1233">
                  <c:v>1275.0</c:v>
                </c:pt>
                <c:pt idx="1234">
                  <c:v>1276.0</c:v>
                </c:pt>
                <c:pt idx="1235">
                  <c:v>1279.0</c:v>
                </c:pt>
                <c:pt idx="1236">
                  <c:v>1280.0</c:v>
                </c:pt>
                <c:pt idx="1237">
                  <c:v>1282.0</c:v>
                </c:pt>
                <c:pt idx="1238">
                  <c:v>1283.0</c:v>
                </c:pt>
                <c:pt idx="1239">
                  <c:v>1284.0</c:v>
                </c:pt>
                <c:pt idx="1240">
                  <c:v>1285.0</c:v>
                </c:pt>
                <c:pt idx="1241">
                  <c:v>1286.0</c:v>
                </c:pt>
                <c:pt idx="1242">
                  <c:v>1287.0</c:v>
                </c:pt>
                <c:pt idx="1243">
                  <c:v>1289.0</c:v>
                </c:pt>
                <c:pt idx="1244">
                  <c:v>1290.0</c:v>
                </c:pt>
                <c:pt idx="1245">
                  <c:v>1291.0</c:v>
                </c:pt>
                <c:pt idx="1246">
                  <c:v>1293.0</c:v>
                </c:pt>
                <c:pt idx="1247">
                  <c:v>1294.0</c:v>
                </c:pt>
                <c:pt idx="1248">
                  <c:v>1295.0</c:v>
                </c:pt>
                <c:pt idx="1249">
                  <c:v>1296.0</c:v>
                </c:pt>
                <c:pt idx="1250">
                  <c:v>1298.0</c:v>
                </c:pt>
                <c:pt idx="1251">
                  <c:v>1299.0</c:v>
                </c:pt>
                <c:pt idx="1252">
                  <c:v>1301.0</c:v>
                </c:pt>
                <c:pt idx="1253">
                  <c:v>1302.0</c:v>
                </c:pt>
                <c:pt idx="1254">
                  <c:v>1303.0</c:v>
                </c:pt>
                <c:pt idx="1255">
                  <c:v>1304.0</c:v>
                </c:pt>
                <c:pt idx="1256">
                  <c:v>1305.0</c:v>
                </c:pt>
                <c:pt idx="1257">
                  <c:v>1307.0</c:v>
                </c:pt>
                <c:pt idx="1258">
                  <c:v>1308.0</c:v>
                </c:pt>
                <c:pt idx="1259">
                  <c:v>1309.0</c:v>
                </c:pt>
                <c:pt idx="1260">
                  <c:v>1311.0</c:v>
                </c:pt>
                <c:pt idx="1261">
                  <c:v>1312.0</c:v>
                </c:pt>
                <c:pt idx="1262">
                  <c:v>1313.0</c:v>
                </c:pt>
                <c:pt idx="1263">
                  <c:v>1314.0</c:v>
                </c:pt>
                <c:pt idx="1264">
                  <c:v>1315.0</c:v>
                </c:pt>
                <c:pt idx="1265">
                  <c:v>1316.0</c:v>
                </c:pt>
                <c:pt idx="1266">
                  <c:v>1319.0</c:v>
                </c:pt>
                <c:pt idx="1267">
                  <c:v>1320.0</c:v>
                </c:pt>
                <c:pt idx="1268">
                  <c:v>1321.0</c:v>
                </c:pt>
                <c:pt idx="1269">
                  <c:v>1323.0</c:v>
                </c:pt>
                <c:pt idx="1270">
                  <c:v>1324.0</c:v>
                </c:pt>
                <c:pt idx="1271">
                  <c:v>1328.0</c:v>
                </c:pt>
                <c:pt idx="1272">
                  <c:v>1330.0</c:v>
                </c:pt>
                <c:pt idx="1273">
                  <c:v>1333.0</c:v>
                </c:pt>
                <c:pt idx="1274">
                  <c:v>1334.0</c:v>
                </c:pt>
                <c:pt idx="1275">
                  <c:v>1335.0</c:v>
                </c:pt>
                <c:pt idx="1276">
                  <c:v>1339.0</c:v>
                </c:pt>
                <c:pt idx="1277">
                  <c:v>1340.0</c:v>
                </c:pt>
                <c:pt idx="1278">
                  <c:v>1341.0</c:v>
                </c:pt>
                <c:pt idx="1279">
                  <c:v>1342.0</c:v>
                </c:pt>
                <c:pt idx="1280">
                  <c:v>1343.0</c:v>
                </c:pt>
                <c:pt idx="1281">
                  <c:v>1344.0</c:v>
                </c:pt>
                <c:pt idx="1282">
                  <c:v>1345.0</c:v>
                </c:pt>
                <c:pt idx="1283">
                  <c:v>1352.0</c:v>
                </c:pt>
                <c:pt idx="1284">
                  <c:v>1354.0</c:v>
                </c:pt>
                <c:pt idx="1285">
                  <c:v>1357.0</c:v>
                </c:pt>
                <c:pt idx="1286">
                  <c:v>1358.0</c:v>
                </c:pt>
                <c:pt idx="1287">
                  <c:v>1360.0</c:v>
                </c:pt>
                <c:pt idx="1288">
                  <c:v>1362.0</c:v>
                </c:pt>
                <c:pt idx="1289">
                  <c:v>1363.0</c:v>
                </c:pt>
                <c:pt idx="1290">
                  <c:v>1370.0</c:v>
                </c:pt>
                <c:pt idx="1291">
                  <c:v>1371.0</c:v>
                </c:pt>
                <c:pt idx="1292">
                  <c:v>1373.0</c:v>
                </c:pt>
                <c:pt idx="1293">
                  <c:v>1375.0</c:v>
                </c:pt>
                <c:pt idx="1294">
                  <c:v>1377.0</c:v>
                </c:pt>
                <c:pt idx="1295">
                  <c:v>1378.0</c:v>
                </c:pt>
                <c:pt idx="1296">
                  <c:v>1382.0</c:v>
                </c:pt>
                <c:pt idx="1297">
                  <c:v>1383.0</c:v>
                </c:pt>
                <c:pt idx="1298">
                  <c:v>1385.0</c:v>
                </c:pt>
                <c:pt idx="1299">
                  <c:v>1388.0</c:v>
                </c:pt>
                <c:pt idx="1300">
                  <c:v>1393.0</c:v>
                </c:pt>
                <c:pt idx="1301">
                  <c:v>1398.0</c:v>
                </c:pt>
                <c:pt idx="1302">
                  <c:v>1403.0</c:v>
                </c:pt>
                <c:pt idx="1303">
                  <c:v>1404.0</c:v>
                </c:pt>
                <c:pt idx="1304">
                  <c:v>1406.0</c:v>
                </c:pt>
                <c:pt idx="1305">
                  <c:v>1407.0</c:v>
                </c:pt>
                <c:pt idx="1306">
                  <c:v>1408.0</c:v>
                </c:pt>
                <c:pt idx="1307">
                  <c:v>1421.0</c:v>
                </c:pt>
                <c:pt idx="1308">
                  <c:v>1436.0</c:v>
                </c:pt>
                <c:pt idx="1309">
                  <c:v>1438.0</c:v>
                </c:pt>
                <c:pt idx="1310">
                  <c:v>1447.0</c:v>
                </c:pt>
                <c:pt idx="1311">
                  <c:v>1451.0</c:v>
                </c:pt>
                <c:pt idx="1312">
                  <c:v>1454.0</c:v>
                </c:pt>
                <c:pt idx="1313">
                  <c:v>1455.0</c:v>
                </c:pt>
                <c:pt idx="1314">
                  <c:v>1456.0</c:v>
                </c:pt>
                <c:pt idx="1315">
                  <c:v>1459.0</c:v>
                </c:pt>
                <c:pt idx="1316">
                  <c:v>1462.0</c:v>
                </c:pt>
                <c:pt idx="1317">
                  <c:v>1472.0</c:v>
                </c:pt>
                <c:pt idx="1318">
                  <c:v>1476.0</c:v>
                </c:pt>
                <c:pt idx="1319">
                  <c:v>1485.0</c:v>
                </c:pt>
                <c:pt idx="1320">
                  <c:v>1499.0</c:v>
                </c:pt>
                <c:pt idx="1321">
                  <c:v>1563.0</c:v>
                </c:pt>
                <c:pt idx="1322">
                  <c:v>1642.0</c:v>
                </c:pt>
                <c:pt idx="1323">
                  <c:v>1643.0</c:v>
                </c:pt>
              </c:numCache>
            </c:numRef>
          </c:xVal>
          <c:yVal>
            <c:numRef>
              <c:f>one!$B$1326:$B$2649</c:f>
              <c:numCache>
                <c:formatCode>General</c:formatCode>
                <c:ptCount val="1324"/>
                <c:pt idx="0">
                  <c:v>0.000194</c:v>
                </c:pt>
                <c:pt idx="1">
                  <c:v>0.000197</c:v>
                </c:pt>
                <c:pt idx="2">
                  <c:v>0.000221</c:v>
                </c:pt>
                <c:pt idx="3">
                  <c:v>0.000178</c:v>
                </c:pt>
                <c:pt idx="4">
                  <c:v>0.000287</c:v>
                </c:pt>
                <c:pt idx="5">
                  <c:v>0.000272</c:v>
                </c:pt>
                <c:pt idx="6">
                  <c:v>0.000273</c:v>
                </c:pt>
                <c:pt idx="7">
                  <c:v>0.000271</c:v>
                </c:pt>
                <c:pt idx="8">
                  <c:v>0.000218</c:v>
                </c:pt>
                <c:pt idx="9">
                  <c:v>0.000224</c:v>
                </c:pt>
                <c:pt idx="10">
                  <c:v>0.000232</c:v>
                </c:pt>
                <c:pt idx="11">
                  <c:v>0.000198</c:v>
                </c:pt>
                <c:pt idx="12">
                  <c:v>0.000272</c:v>
                </c:pt>
                <c:pt idx="13">
                  <c:v>0.00017</c:v>
                </c:pt>
                <c:pt idx="14">
                  <c:v>0.000277</c:v>
                </c:pt>
                <c:pt idx="15">
                  <c:v>0.000281</c:v>
                </c:pt>
                <c:pt idx="16">
                  <c:v>0.000286</c:v>
                </c:pt>
                <c:pt idx="17">
                  <c:v>0.000256</c:v>
                </c:pt>
                <c:pt idx="18">
                  <c:v>0.000441</c:v>
                </c:pt>
                <c:pt idx="19">
                  <c:v>0.000279</c:v>
                </c:pt>
                <c:pt idx="20">
                  <c:v>0.000169</c:v>
                </c:pt>
                <c:pt idx="21">
                  <c:v>0.00022</c:v>
                </c:pt>
                <c:pt idx="22">
                  <c:v>0.000276</c:v>
                </c:pt>
                <c:pt idx="23">
                  <c:v>0.00028</c:v>
                </c:pt>
                <c:pt idx="24">
                  <c:v>0.000224</c:v>
                </c:pt>
                <c:pt idx="25">
                  <c:v>0.000249</c:v>
                </c:pt>
                <c:pt idx="26">
                  <c:v>0.000257</c:v>
                </c:pt>
                <c:pt idx="27">
                  <c:v>0.00028</c:v>
                </c:pt>
                <c:pt idx="28">
                  <c:v>0.000274</c:v>
                </c:pt>
                <c:pt idx="29">
                  <c:v>0.000278</c:v>
                </c:pt>
                <c:pt idx="30">
                  <c:v>0.000272</c:v>
                </c:pt>
                <c:pt idx="31">
                  <c:v>0.000309</c:v>
                </c:pt>
                <c:pt idx="32">
                  <c:v>0.000283</c:v>
                </c:pt>
                <c:pt idx="33">
                  <c:v>0.000252</c:v>
                </c:pt>
                <c:pt idx="34">
                  <c:v>0.000212</c:v>
                </c:pt>
                <c:pt idx="35">
                  <c:v>0.00027</c:v>
                </c:pt>
                <c:pt idx="36">
                  <c:v>0.000283</c:v>
                </c:pt>
                <c:pt idx="37">
                  <c:v>0.000254</c:v>
                </c:pt>
                <c:pt idx="38">
                  <c:v>0.000273</c:v>
                </c:pt>
                <c:pt idx="39">
                  <c:v>0.000295</c:v>
                </c:pt>
                <c:pt idx="40">
                  <c:v>0.000275</c:v>
                </c:pt>
                <c:pt idx="41">
                  <c:v>0.000291</c:v>
                </c:pt>
                <c:pt idx="42">
                  <c:v>0.000274</c:v>
                </c:pt>
                <c:pt idx="43">
                  <c:v>0.000325</c:v>
                </c:pt>
                <c:pt idx="44">
                  <c:v>0.000241</c:v>
                </c:pt>
                <c:pt idx="45">
                  <c:v>0.000272</c:v>
                </c:pt>
                <c:pt idx="46">
                  <c:v>0.00028</c:v>
                </c:pt>
                <c:pt idx="47">
                  <c:v>0.000251</c:v>
                </c:pt>
                <c:pt idx="48">
                  <c:v>0.000411</c:v>
                </c:pt>
                <c:pt idx="49">
                  <c:v>0.000225</c:v>
                </c:pt>
                <c:pt idx="50">
                  <c:v>0.000288</c:v>
                </c:pt>
                <c:pt idx="51">
                  <c:v>0.000224</c:v>
                </c:pt>
                <c:pt idx="52">
                  <c:v>0.000383</c:v>
                </c:pt>
                <c:pt idx="53">
                  <c:v>0.00026</c:v>
                </c:pt>
                <c:pt idx="54">
                  <c:v>0.000288</c:v>
                </c:pt>
                <c:pt idx="55">
                  <c:v>0.000255</c:v>
                </c:pt>
                <c:pt idx="56">
                  <c:v>0.000372</c:v>
                </c:pt>
                <c:pt idx="57">
                  <c:v>0.000288</c:v>
                </c:pt>
                <c:pt idx="58">
                  <c:v>0.000284</c:v>
                </c:pt>
                <c:pt idx="59">
                  <c:v>0.000276</c:v>
                </c:pt>
                <c:pt idx="60">
                  <c:v>0.000313</c:v>
                </c:pt>
                <c:pt idx="61">
                  <c:v>0.00027</c:v>
                </c:pt>
                <c:pt idx="62">
                  <c:v>0.000274</c:v>
                </c:pt>
                <c:pt idx="63">
                  <c:v>0.000415</c:v>
                </c:pt>
                <c:pt idx="64">
                  <c:v>0.000379</c:v>
                </c:pt>
                <c:pt idx="65">
                  <c:v>0.000302</c:v>
                </c:pt>
                <c:pt idx="66">
                  <c:v>0.000286</c:v>
                </c:pt>
                <c:pt idx="67">
                  <c:v>0.00041</c:v>
                </c:pt>
                <c:pt idx="68">
                  <c:v>0.000437</c:v>
                </c:pt>
                <c:pt idx="69">
                  <c:v>0.000283</c:v>
                </c:pt>
                <c:pt idx="70">
                  <c:v>0.000925</c:v>
                </c:pt>
                <c:pt idx="71">
                  <c:v>0.000274</c:v>
                </c:pt>
                <c:pt idx="72">
                  <c:v>0.000299</c:v>
                </c:pt>
                <c:pt idx="73">
                  <c:v>0.000288</c:v>
                </c:pt>
                <c:pt idx="74">
                  <c:v>0.000429</c:v>
                </c:pt>
                <c:pt idx="75">
                  <c:v>0.000286</c:v>
                </c:pt>
                <c:pt idx="76">
                  <c:v>0.000635</c:v>
                </c:pt>
                <c:pt idx="77">
                  <c:v>0.000612</c:v>
                </c:pt>
                <c:pt idx="78">
                  <c:v>0.000395</c:v>
                </c:pt>
                <c:pt idx="79">
                  <c:v>0.000501</c:v>
                </c:pt>
                <c:pt idx="80">
                  <c:v>0.000481</c:v>
                </c:pt>
                <c:pt idx="81">
                  <c:v>0.000706</c:v>
                </c:pt>
                <c:pt idx="82">
                  <c:v>0.000406</c:v>
                </c:pt>
                <c:pt idx="83">
                  <c:v>0.000603</c:v>
                </c:pt>
                <c:pt idx="84">
                  <c:v>0.000745</c:v>
                </c:pt>
                <c:pt idx="85">
                  <c:v>0.000618</c:v>
                </c:pt>
                <c:pt idx="86">
                  <c:v>0.000339</c:v>
                </c:pt>
                <c:pt idx="87">
                  <c:v>0.000323</c:v>
                </c:pt>
                <c:pt idx="88">
                  <c:v>0.000971</c:v>
                </c:pt>
                <c:pt idx="89">
                  <c:v>0.000351</c:v>
                </c:pt>
                <c:pt idx="90">
                  <c:v>0.00061</c:v>
                </c:pt>
                <c:pt idx="91">
                  <c:v>0.000427</c:v>
                </c:pt>
                <c:pt idx="92">
                  <c:v>0.000616</c:v>
                </c:pt>
                <c:pt idx="93">
                  <c:v>0.000309</c:v>
                </c:pt>
                <c:pt idx="94">
                  <c:v>0.000789</c:v>
                </c:pt>
                <c:pt idx="95">
                  <c:v>0.000438</c:v>
                </c:pt>
                <c:pt idx="96">
                  <c:v>0.00088</c:v>
                </c:pt>
                <c:pt idx="97">
                  <c:v>0.000306</c:v>
                </c:pt>
                <c:pt idx="98">
                  <c:v>0.000593</c:v>
                </c:pt>
                <c:pt idx="99">
                  <c:v>0.000719</c:v>
                </c:pt>
                <c:pt idx="100">
                  <c:v>0.00061</c:v>
                </c:pt>
                <c:pt idx="101">
                  <c:v>0.000622</c:v>
                </c:pt>
                <c:pt idx="102">
                  <c:v>0.000964</c:v>
                </c:pt>
                <c:pt idx="103">
                  <c:v>0.000567</c:v>
                </c:pt>
                <c:pt idx="104">
                  <c:v>0.000573</c:v>
                </c:pt>
                <c:pt idx="105">
                  <c:v>0.000434</c:v>
                </c:pt>
                <c:pt idx="106">
                  <c:v>0.000812</c:v>
                </c:pt>
                <c:pt idx="107">
                  <c:v>0.000635</c:v>
                </c:pt>
                <c:pt idx="108">
                  <c:v>0.000353</c:v>
                </c:pt>
                <c:pt idx="109">
                  <c:v>0.000756</c:v>
                </c:pt>
                <c:pt idx="110">
                  <c:v>0.000417</c:v>
                </c:pt>
                <c:pt idx="111">
                  <c:v>0.000652</c:v>
                </c:pt>
                <c:pt idx="112">
                  <c:v>0.000314</c:v>
                </c:pt>
                <c:pt idx="113">
                  <c:v>0.000653</c:v>
                </c:pt>
                <c:pt idx="114">
                  <c:v>0.000834</c:v>
                </c:pt>
                <c:pt idx="115">
                  <c:v>0.000392</c:v>
                </c:pt>
                <c:pt idx="116">
                  <c:v>0.000625</c:v>
                </c:pt>
                <c:pt idx="117">
                  <c:v>0.000464</c:v>
                </c:pt>
                <c:pt idx="118">
                  <c:v>0.000889</c:v>
                </c:pt>
                <c:pt idx="119">
                  <c:v>0.00048</c:v>
                </c:pt>
                <c:pt idx="120">
                  <c:v>0.000666</c:v>
                </c:pt>
                <c:pt idx="121">
                  <c:v>0.00059</c:v>
                </c:pt>
                <c:pt idx="122">
                  <c:v>0.000503</c:v>
                </c:pt>
                <c:pt idx="123">
                  <c:v>0.000763</c:v>
                </c:pt>
                <c:pt idx="124">
                  <c:v>0.000685</c:v>
                </c:pt>
                <c:pt idx="125">
                  <c:v>0.000555</c:v>
                </c:pt>
                <c:pt idx="126">
                  <c:v>0.00076</c:v>
                </c:pt>
                <c:pt idx="127">
                  <c:v>0.000543</c:v>
                </c:pt>
                <c:pt idx="128">
                  <c:v>0.000683</c:v>
                </c:pt>
                <c:pt idx="129">
                  <c:v>0.000299</c:v>
                </c:pt>
                <c:pt idx="130">
                  <c:v>0.000716</c:v>
                </c:pt>
                <c:pt idx="131">
                  <c:v>0.000512</c:v>
                </c:pt>
                <c:pt idx="132">
                  <c:v>0.000688</c:v>
                </c:pt>
                <c:pt idx="133">
                  <c:v>0.000587</c:v>
                </c:pt>
                <c:pt idx="134">
                  <c:v>0.000745</c:v>
                </c:pt>
                <c:pt idx="135">
                  <c:v>0.000964</c:v>
                </c:pt>
                <c:pt idx="136">
                  <c:v>0.000641</c:v>
                </c:pt>
                <c:pt idx="137">
                  <c:v>0.000747</c:v>
                </c:pt>
                <c:pt idx="138">
                  <c:v>0.000315</c:v>
                </c:pt>
                <c:pt idx="139">
                  <c:v>0.000608</c:v>
                </c:pt>
                <c:pt idx="140">
                  <c:v>0.000745</c:v>
                </c:pt>
                <c:pt idx="141">
                  <c:v>0.000535</c:v>
                </c:pt>
                <c:pt idx="142">
                  <c:v>0.000838</c:v>
                </c:pt>
                <c:pt idx="143">
                  <c:v>0.0007</c:v>
                </c:pt>
                <c:pt idx="144">
                  <c:v>0.000671</c:v>
                </c:pt>
                <c:pt idx="145">
                  <c:v>0.000659</c:v>
                </c:pt>
                <c:pt idx="146">
                  <c:v>0.000821</c:v>
                </c:pt>
                <c:pt idx="147">
                  <c:v>0.000667</c:v>
                </c:pt>
                <c:pt idx="148">
                  <c:v>0.000896</c:v>
                </c:pt>
                <c:pt idx="149">
                  <c:v>0.000506</c:v>
                </c:pt>
                <c:pt idx="150">
                  <c:v>0.000694</c:v>
                </c:pt>
                <c:pt idx="151">
                  <c:v>0.000744</c:v>
                </c:pt>
                <c:pt idx="152">
                  <c:v>0.000789</c:v>
                </c:pt>
                <c:pt idx="153">
                  <c:v>0.000393</c:v>
                </c:pt>
                <c:pt idx="154">
                  <c:v>0.000698</c:v>
                </c:pt>
                <c:pt idx="155">
                  <c:v>0.000971</c:v>
                </c:pt>
                <c:pt idx="156">
                  <c:v>0.000836</c:v>
                </c:pt>
                <c:pt idx="157">
                  <c:v>0.00078</c:v>
                </c:pt>
                <c:pt idx="158">
                  <c:v>0.00086</c:v>
                </c:pt>
                <c:pt idx="159">
                  <c:v>0.000689</c:v>
                </c:pt>
                <c:pt idx="160">
                  <c:v>0.000678</c:v>
                </c:pt>
                <c:pt idx="161">
                  <c:v>0.000447</c:v>
                </c:pt>
                <c:pt idx="162">
                  <c:v>0.000786</c:v>
                </c:pt>
                <c:pt idx="163">
                  <c:v>0.000514</c:v>
                </c:pt>
                <c:pt idx="164">
                  <c:v>0.000782</c:v>
                </c:pt>
                <c:pt idx="165">
                  <c:v>0.000733</c:v>
                </c:pt>
                <c:pt idx="166">
                  <c:v>0.000685</c:v>
                </c:pt>
                <c:pt idx="167">
                  <c:v>0.00097</c:v>
                </c:pt>
                <c:pt idx="168">
                  <c:v>0.000697</c:v>
                </c:pt>
                <c:pt idx="169">
                  <c:v>0.000559</c:v>
                </c:pt>
                <c:pt idx="170">
                  <c:v>0.000755</c:v>
                </c:pt>
                <c:pt idx="171">
                  <c:v>0.00081</c:v>
                </c:pt>
                <c:pt idx="172">
                  <c:v>0.000679</c:v>
                </c:pt>
                <c:pt idx="173">
                  <c:v>0.000664</c:v>
                </c:pt>
                <c:pt idx="174">
                  <c:v>0.000571</c:v>
                </c:pt>
                <c:pt idx="175">
                  <c:v>0.000822</c:v>
                </c:pt>
                <c:pt idx="176">
                  <c:v>0.000797</c:v>
                </c:pt>
                <c:pt idx="177">
                  <c:v>0.000857</c:v>
                </c:pt>
                <c:pt idx="178">
                  <c:v>0.000594</c:v>
                </c:pt>
                <c:pt idx="179">
                  <c:v>0.000686</c:v>
                </c:pt>
                <c:pt idx="180">
                  <c:v>0.000593</c:v>
                </c:pt>
                <c:pt idx="181">
                  <c:v>0.000882</c:v>
                </c:pt>
                <c:pt idx="182">
                  <c:v>0.000768</c:v>
                </c:pt>
                <c:pt idx="183">
                  <c:v>0.000965</c:v>
                </c:pt>
                <c:pt idx="184">
                  <c:v>0.000913</c:v>
                </c:pt>
                <c:pt idx="185">
                  <c:v>0.000737</c:v>
                </c:pt>
                <c:pt idx="186">
                  <c:v>0.000972</c:v>
                </c:pt>
                <c:pt idx="187">
                  <c:v>0.00098</c:v>
                </c:pt>
                <c:pt idx="188">
                  <c:v>0.000727</c:v>
                </c:pt>
                <c:pt idx="189">
                  <c:v>0.000673</c:v>
                </c:pt>
                <c:pt idx="190">
                  <c:v>0.000969</c:v>
                </c:pt>
                <c:pt idx="191">
                  <c:v>0.00099</c:v>
                </c:pt>
                <c:pt idx="192">
                  <c:v>0.000692</c:v>
                </c:pt>
                <c:pt idx="193">
                  <c:v>0.000568</c:v>
                </c:pt>
                <c:pt idx="194">
                  <c:v>0.00063</c:v>
                </c:pt>
                <c:pt idx="195">
                  <c:v>0.0007</c:v>
                </c:pt>
                <c:pt idx="196">
                  <c:v>0.000706</c:v>
                </c:pt>
                <c:pt idx="197">
                  <c:v>0.000622</c:v>
                </c:pt>
                <c:pt idx="198">
                  <c:v>0.000618</c:v>
                </c:pt>
                <c:pt idx="199">
                  <c:v>0.000764</c:v>
                </c:pt>
                <c:pt idx="200">
                  <c:v>0.000788</c:v>
                </c:pt>
                <c:pt idx="201">
                  <c:v>0.000788</c:v>
                </c:pt>
                <c:pt idx="202">
                  <c:v>0.000751</c:v>
                </c:pt>
                <c:pt idx="203">
                  <c:v>0.000648</c:v>
                </c:pt>
                <c:pt idx="204">
                  <c:v>0.000651</c:v>
                </c:pt>
                <c:pt idx="205">
                  <c:v>0.000661</c:v>
                </c:pt>
                <c:pt idx="206">
                  <c:v>0.000599</c:v>
                </c:pt>
                <c:pt idx="207">
                  <c:v>0.000768</c:v>
                </c:pt>
                <c:pt idx="208">
                  <c:v>0.000697</c:v>
                </c:pt>
                <c:pt idx="209">
                  <c:v>0.000839</c:v>
                </c:pt>
                <c:pt idx="210">
                  <c:v>0.000474</c:v>
                </c:pt>
                <c:pt idx="211">
                  <c:v>0.000793</c:v>
                </c:pt>
                <c:pt idx="212">
                  <c:v>0.000787</c:v>
                </c:pt>
                <c:pt idx="213">
                  <c:v>0.000843</c:v>
                </c:pt>
                <c:pt idx="214">
                  <c:v>0.000617</c:v>
                </c:pt>
                <c:pt idx="215">
                  <c:v>0.000641</c:v>
                </c:pt>
                <c:pt idx="216">
                  <c:v>0.000564</c:v>
                </c:pt>
                <c:pt idx="217">
                  <c:v>0.000634</c:v>
                </c:pt>
                <c:pt idx="218">
                  <c:v>0.000705</c:v>
                </c:pt>
                <c:pt idx="219">
                  <c:v>0.000819</c:v>
                </c:pt>
                <c:pt idx="220">
                  <c:v>0.000911</c:v>
                </c:pt>
                <c:pt idx="221">
                  <c:v>0.000832</c:v>
                </c:pt>
                <c:pt idx="222">
                  <c:v>0.000828</c:v>
                </c:pt>
                <c:pt idx="223">
                  <c:v>0.000972</c:v>
                </c:pt>
                <c:pt idx="224">
                  <c:v>0.000844</c:v>
                </c:pt>
                <c:pt idx="225">
                  <c:v>0.000925</c:v>
                </c:pt>
                <c:pt idx="226">
                  <c:v>0.000963</c:v>
                </c:pt>
                <c:pt idx="227">
                  <c:v>0.00069</c:v>
                </c:pt>
                <c:pt idx="228">
                  <c:v>0.000781</c:v>
                </c:pt>
                <c:pt idx="229">
                  <c:v>0.000606</c:v>
                </c:pt>
                <c:pt idx="230">
                  <c:v>0.000694</c:v>
                </c:pt>
                <c:pt idx="231">
                  <c:v>0.000686</c:v>
                </c:pt>
                <c:pt idx="232">
                  <c:v>0.000785</c:v>
                </c:pt>
                <c:pt idx="233">
                  <c:v>0.000765</c:v>
                </c:pt>
                <c:pt idx="234">
                  <c:v>0.000852</c:v>
                </c:pt>
                <c:pt idx="235">
                  <c:v>0.00083</c:v>
                </c:pt>
                <c:pt idx="236">
                  <c:v>0.000886</c:v>
                </c:pt>
                <c:pt idx="237">
                  <c:v>0.000862</c:v>
                </c:pt>
                <c:pt idx="238">
                  <c:v>0.000734</c:v>
                </c:pt>
                <c:pt idx="239">
                  <c:v>0.000688</c:v>
                </c:pt>
                <c:pt idx="240">
                  <c:v>0.000844</c:v>
                </c:pt>
                <c:pt idx="241">
                  <c:v>0.00083</c:v>
                </c:pt>
                <c:pt idx="242">
                  <c:v>0.000794</c:v>
                </c:pt>
                <c:pt idx="243">
                  <c:v>0.0009</c:v>
                </c:pt>
                <c:pt idx="244">
                  <c:v>0.00076</c:v>
                </c:pt>
                <c:pt idx="245">
                  <c:v>0.000907</c:v>
                </c:pt>
                <c:pt idx="246">
                  <c:v>0.000835</c:v>
                </c:pt>
                <c:pt idx="247">
                  <c:v>0.001024</c:v>
                </c:pt>
                <c:pt idx="248">
                  <c:v>0.000866</c:v>
                </c:pt>
                <c:pt idx="249">
                  <c:v>0.000731</c:v>
                </c:pt>
                <c:pt idx="250">
                  <c:v>0.000664</c:v>
                </c:pt>
                <c:pt idx="251">
                  <c:v>0.00072</c:v>
                </c:pt>
                <c:pt idx="252">
                  <c:v>0.000838</c:v>
                </c:pt>
                <c:pt idx="253">
                  <c:v>0.000703</c:v>
                </c:pt>
                <c:pt idx="254">
                  <c:v>0.000685</c:v>
                </c:pt>
                <c:pt idx="255">
                  <c:v>0.000775</c:v>
                </c:pt>
                <c:pt idx="256">
                  <c:v>0.000982</c:v>
                </c:pt>
                <c:pt idx="257">
                  <c:v>0.00086</c:v>
                </c:pt>
                <c:pt idx="258">
                  <c:v>0.000751</c:v>
                </c:pt>
                <c:pt idx="259">
                  <c:v>0.000949</c:v>
                </c:pt>
                <c:pt idx="260">
                  <c:v>0.001012</c:v>
                </c:pt>
                <c:pt idx="261">
                  <c:v>0.000829</c:v>
                </c:pt>
                <c:pt idx="262">
                  <c:v>0.000932</c:v>
                </c:pt>
                <c:pt idx="263">
                  <c:v>0.000886</c:v>
                </c:pt>
                <c:pt idx="264">
                  <c:v>0.00075</c:v>
                </c:pt>
                <c:pt idx="265">
                  <c:v>0.000919</c:v>
                </c:pt>
                <c:pt idx="266">
                  <c:v>0.000778</c:v>
                </c:pt>
                <c:pt idx="267">
                  <c:v>0.000796</c:v>
                </c:pt>
                <c:pt idx="268">
                  <c:v>0.000869</c:v>
                </c:pt>
                <c:pt idx="269">
                  <c:v>0.000971</c:v>
                </c:pt>
                <c:pt idx="270">
                  <c:v>0.000923</c:v>
                </c:pt>
                <c:pt idx="271">
                  <c:v>0.000771</c:v>
                </c:pt>
                <c:pt idx="272">
                  <c:v>0.001203</c:v>
                </c:pt>
                <c:pt idx="273">
                  <c:v>0.000702</c:v>
                </c:pt>
                <c:pt idx="274">
                  <c:v>0.000923</c:v>
                </c:pt>
                <c:pt idx="275">
                  <c:v>0.000935</c:v>
                </c:pt>
                <c:pt idx="276">
                  <c:v>0.000929</c:v>
                </c:pt>
                <c:pt idx="277">
                  <c:v>0.000795</c:v>
                </c:pt>
                <c:pt idx="278">
                  <c:v>0.000897</c:v>
                </c:pt>
                <c:pt idx="279">
                  <c:v>0.000753</c:v>
                </c:pt>
                <c:pt idx="280">
                  <c:v>0.000973</c:v>
                </c:pt>
                <c:pt idx="281">
                  <c:v>0.000681</c:v>
                </c:pt>
                <c:pt idx="282">
                  <c:v>0.000871</c:v>
                </c:pt>
                <c:pt idx="283">
                  <c:v>0.000785</c:v>
                </c:pt>
                <c:pt idx="284">
                  <c:v>0.000701</c:v>
                </c:pt>
                <c:pt idx="285">
                  <c:v>0.000915</c:v>
                </c:pt>
                <c:pt idx="286">
                  <c:v>0.000869</c:v>
                </c:pt>
                <c:pt idx="287">
                  <c:v>0.000627</c:v>
                </c:pt>
                <c:pt idx="288">
                  <c:v>0.000711</c:v>
                </c:pt>
                <c:pt idx="289">
                  <c:v>0.000969</c:v>
                </c:pt>
                <c:pt idx="290">
                  <c:v>0.00069</c:v>
                </c:pt>
                <c:pt idx="291">
                  <c:v>0.000885</c:v>
                </c:pt>
                <c:pt idx="292">
                  <c:v>0.00087</c:v>
                </c:pt>
                <c:pt idx="293">
                  <c:v>0.00077</c:v>
                </c:pt>
                <c:pt idx="294">
                  <c:v>0.000969</c:v>
                </c:pt>
                <c:pt idx="295">
                  <c:v>0.000709</c:v>
                </c:pt>
                <c:pt idx="296">
                  <c:v>0.000867</c:v>
                </c:pt>
                <c:pt idx="297">
                  <c:v>0.000785</c:v>
                </c:pt>
                <c:pt idx="298">
                  <c:v>0.000929</c:v>
                </c:pt>
                <c:pt idx="299">
                  <c:v>0.000811</c:v>
                </c:pt>
                <c:pt idx="300">
                  <c:v>0.000794</c:v>
                </c:pt>
                <c:pt idx="301">
                  <c:v>0.000924</c:v>
                </c:pt>
                <c:pt idx="302">
                  <c:v>0.000843</c:v>
                </c:pt>
                <c:pt idx="303">
                  <c:v>0.000972</c:v>
                </c:pt>
                <c:pt idx="304">
                  <c:v>0.000684</c:v>
                </c:pt>
                <c:pt idx="305">
                  <c:v>0.001018</c:v>
                </c:pt>
                <c:pt idx="306">
                  <c:v>0.000722</c:v>
                </c:pt>
                <c:pt idx="307">
                  <c:v>0.000716</c:v>
                </c:pt>
                <c:pt idx="308">
                  <c:v>0.00073</c:v>
                </c:pt>
                <c:pt idx="309">
                  <c:v>0.000907</c:v>
                </c:pt>
                <c:pt idx="310">
                  <c:v>0.000836</c:v>
                </c:pt>
                <c:pt idx="311">
                  <c:v>0.000867</c:v>
                </c:pt>
                <c:pt idx="312">
                  <c:v>0.000879</c:v>
                </c:pt>
                <c:pt idx="313">
                  <c:v>0.001037</c:v>
                </c:pt>
                <c:pt idx="314">
                  <c:v>0.000798</c:v>
                </c:pt>
                <c:pt idx="315">
                  <c:v>0.000844</c:v>
                </c:pt>
                <c:pt idx="316">
                  <c:v>0.000794</c:v>
                </c:pt>
                <c:pt idx="317">
                  <c:v>0.00091</c:v>
                </c:pt>
                <c:pt idx="318">
                  <c:v>0.000898</c:v>
                </c:pt>
                <c:pt idx="319">
                  <c:v>0.000884</c:v>
                </c:pt>
                <c:pt idx="320">
                  <c:v>0.000995</c:v>
                </c:pt>
                <c:pt idx="321">
                  <c:v>0.000791</c:v>
                </c:pt>
                <c:pt idx="322">
                  <c:v>0.000843</c:v>
                </c:pt>
                <c:pt idx="323">
                  <c:v>0.000692</c:v>
                </c:pt>
                <c:pt idx="324">
                  <c:v>0.000907</c:v>
                </c:pt>
                <c:pt idx="325">
                  <c:v>0.000947</c:v>
                </c:pt>
                <c:pt idx="326">
                  <c:v>0.001008</c:v>
                </c:pt>
                <c:pt idx="327">
                  <c:v>0.000929</c:v>
                </c:pt>
                <c:pt idx="328">
                  <c:v>0.000928</c:v>
                </c:pt>
                <c:pt idx="329">
                  <c:v>0.000847</c:v>
                </c:pt>
                <c:pt idx="330">
                  <c:v>0.000915</c:v>
                </c:pt>
                <c:pt idx="331">
                  <c:v>0.000809</c:v>
                </c:pt>
                <c:pt idx="332">
                  <c:v>0.000973</c:v>
                </c:pt>
                <c:pt idx="333">
                  <c:v>0.000927</c:v>
                </c:pt>
                <c:pt idx="334">
                  <c:v>0.000908</c:v>
                </c:pt>
                <c:pt idx="335">
                  <c:v>0.000925</c:v>
                </c:pt>
                <c:pt idx="336">
                  <c:v>0.000875</c:v>
                </c:pt>
                <c:pt idx="337">
                  <c:v>0.000862</c:v>
                </c:pt>
                <c:pt idx="338">
                  <c:v>0.000973</c:v>
                </c:pt>
                <c:pt idx="339">
                  <c:v>0.000873</c:v>
                </c:pt>
                <c:pt idx="340">
                  <c:v>0.000842</c:v>
                </c:pt>
                <c:pt idx="341">
                  <c:v>0.000877</c:v>
                </c:pt>
                <c:pt idx="342">
                  <c:v>0.001009</c:v>
                </c:pt>
                <c:pt idx="343">
                  <c:v>0.000843</c:v>
                </c:pt>
                <c:pt idx="344">
                  <c:v>0.000973</c:v>
                </c:pt>
                <c:pt idx="345">
                  <c:v>0.000933</c:v>
                </c:pt>
                <c:pt idx="346">
                  <c:v>0.000843</c:v>
                </c:pt>
                <c:pt idx="347">
                  <c:v>0.001012</c:v>
                </c:pt>
                <c:pt idx="348">
                  <c:v>0.000955</c:v>
                </c:pt>
                <c:pt idx="349">
                  <c:v>0.000977</c:v>
                </c:pt>
                <c:pt idx="350">
                  <c:v>0.000794</c:v>
                </c:pt>
                <c:pt idx="351">
                  <c:v>0.000971</c:v>
                </c:pt>
                <c:pt idx="352">
                  <c:v>0.000879</c:v>
                </c:pt>
                <c:pt idx="353">
                  <c:v>0.000812</c:v>
                </c:pt>
                <c:pt idx="354">
                  <c:v>0.000967</c:v>
                </c:pt>
                <c:pt idx="355">
                  <c:v>0.000905</c:v>
                </c:pt>
                <c:pt idx="356">
                  <c:v>0.00101</c:v>
                </c:pt>
                <c:pt idx="357">
                  <c:v>0.000857</c:v>
                </c:pt>
                <c:pt idx="358">
                  <c:v>0.000867</c:v>
                </c:pt>
                <c:pt idx="359">
                  <c:v>0.000876</c:v>
                </c:pt>
                <c:pt idx="360">
                  <c:v>0.000943</c:v>
                </c:pt>
                <c:pt idx="361">
                  <c:v>0.000768</c:v>
                </c:pt>
                <c:pt idx="362">
                  <c:v>0.000973</c:v>
                </c:pt>
                <c:pt idx="363">
                  <c:v>0.00084</c:v>
                </c:pt>
                <c:pt idx="364">
                  <c:v>0.000987</c:v>
                </c:pt>
                <c:pt idx="365">
                  <c:v>0.000876</c:v>
                </c:pt>
                <c:pt idx="366">
                  <c:v>0.0009</c:v>
                </c:pt>
                <c:pt idx="367">
                  <c:v>0.000992</c:v>
                </c:pt>
                <c:pt idx="368">
                  <c:v>0.000967</c:v>
                </c:pt>
                <c:pt idx="369">
                  <c:v>0.001041</c:v>
                </c:pt>
                <c:pt idx="370">
                  <c:v>0.000766</c:v>
                </c:pt>
                <c:pt idx="371">
                  <c:v>0.001041</c:v>
                </c:pt>
                <c:pt idx="372">
                  <c:v>0.000872</c:v>
                </c:pt>
                <c:pt idx="373">
                  <c:v>0.00092</c:v>
                </c:pt>
                <c:pt idx="374">
                  <c:v>0.000754</c:v>
                </c:pt>
                <c:pt idx="375">
                  <c:v>0.000868</c:v>
                </c:pt>
                <c:pt idx="376">
                  <c:v>0.000798</c:v>
                </c:pt>
                <c:pt idx="377">
                  <c:v>0.000994</c:v>
                </c:pt>
                <c:pt idx="378">
                  <c:v>0.000836</c:v>
                </c:pt>
                <c:pt idx="379">
                  <c:v>0.000843</c:v>
                </c:pt>
                <c:pt idx="380">
                  <c:v>0.000872</c:v>
                </c:pt>
                <c:pt idx="381">
                  <c:v>0.000888</c:v>
                </c:pt>
                <c:pt idx="382">
                  <c:v>0.000962</c:v>
                </c:pt>
                <c:pt idx="383">
                  <c:v>0.000879</c:v>
                </c:pt>
                <c:pt idx="384">
                  <c:v>0.000962</c:v>
                </c:pt>
                <c:pt idx="385">
                  <c:v>0.000907</c:v>
                </c:pt>
                <c:pt idx="386">
                  <c:v>0.000845</c:v>
                </c:pt>
                <c:pt idx="387">
                  <c:v>0.000977</c:v>
                </c:pt>
                <c:pt idx="388">
                  <c:v>0.000944</c:v>
                </c:pt>
                <c:pt idx="389">
                  <c:v>0.00087</c:v>
                </c:pt>
                <c:pt idx="390">
                  <c:v>0.000913</c:v>
                </c:pt>
                <c:pt idx="391">
                  <c:v>0.000821</c:v>
                </c:pt>
                <c:pt idx="392">
                  <c:v>0.000959</c:v>
                </c:pt>
                <c:pt idx="393">
                  <c:v>0.000876</c:v>
                </c:pt>
                <c:pt idx="394">
                  <c:v>0.000888</c:v>
                </c:pt>
                <c:pt idx="395">
                  <c:v>0.000865</c:v>
                </c:pt>
                <c:pt idx="396">
                  <c:v>0.000865</c:v>
                </c:pt>
                <c:pt idx="397">
                  <c:v>0.000879</c:v>
                </c:pt>
                <c:pt idx="398">
                  <c:v>0.000959</c:v>
                </c:pt>
                <c:pt idx="399">
                  <c:v>0.00097</c:v>
                </c:pt>
                <c:pt idx="400">
                  <c:v>0.000878</c:v>
                </c:pt>
                <c:pt idx="401">
                  <c:v>0.000979</c:v>
                </c:pt>
                <c:pt idx="402">
                  <c:v>0.00098</c:v>
                </c:pt>
                <c:pt idx="403">
                  <c:v>0.000784</c:v>
                </c:pt>
                <c:pt idx="404">
                  <c:v>0.000984</c:v>
                </c:pt>
                <c:pt idx="405">
                  <c:v>0.000967</c:v>
                </c:pt>
                <c:pt idx="406">
                  <c:v>0.000971</c:v>
                </c:pt>
                <c:pt idx="407">
                  <c:v>0.000978</c:v>
                </c:pt>
                <c:pt idx="408">
                  <c:v>0.000927</c:v>
                </c:pt>
                <c:pt idx="409">
                  <c:v>0.000979</c:v>
                </c:pt>
                <c:pt idx="410">
                  <c:v>0.00088</c:v>
                </c:pt>
                <c:pt idx="411">
                  <c:v>0.000934</c:v>
                </c:pt>
                <c:pt idx="412">
                  <c:v>0.000909</c:v>
                </c:pt>
                <c:pt idx="413">
                  <c:v>0.000994</c:v>
                </c:pt>
                <c:pt idx="414">
                  <c:v>0.000785</c:v>
                </c:pt>
                <c:pt idx="415">
                  <c:v>0.000944</c:v>
                </c:pt>
                <c:pt idx="416">
                  <c:v>0.00097</c:v>
                </c:pt>
                <c:pt idx="417">
                  <c:v>0.000953</c:v>
                </c:pt>
                <c:pt idx="418">
                  <c:v>0.0009</c:v>
                </c:pt>
                <c:pt idx="419">
                  <c:v>0.001018</c:v>
                </c:pt>
                <c:pt idx="420">
                  <c:v>0.000836</c:v>
                </c:pt>
                <c:pt idx="421">
                  <c:v>0.001195</c:v>
                </c:pt>
                <c:pt idx="422">
                  <c:v>0.000973</c:v>
                </c:pt>
                <c:pt idx="423">
                  <c:v>0.001104</c:v>
                </c:pt>
                <c:pt idx="424">
                  <c:v>0.000874</c:v>
                </c:pt>
                <c:pt idx="425">
                  <c:v>0.001012</c:v>
                </c:pt>
                <c:pt idx="426">
                  <c:v>0.001051</c:v>
                </c:pt>
                <c:pt idx="427">
                  <c:v>0.000924</c:v>
                </c:pt>
                <c:pt idx="428">
                  <c:v>0.00099</c:v>
                </c:pt>
                <c:pt idx="429">
                  <c:v>0.000882</c:v>
                </c:pt>
                <c:pt idx="430">
                  <c:v>0.000917</c:v>
                </c:pt>
                <c:pt idx="431">
                  <c:v>0.000977</c:v>
                </c:pt>
                <c:pt idx="432">
                  <c:v>0.000971</c:v>
                </c:pt>
                <c:pt idx="433">
                  <c:v>0.000919</c:v>
                </c:pt>
                <c:pt idx="434">
                  <c:v>0.000837</c:v>
                </c:pt>
                <c:pt idx="435">
                  <c:v>0.000926</c:v>
                </c:pt>
                <c:pt idx="436">
                  <c:v>0.001049</c:v>
                </c:pt>
                <c:pt idx="437">
                  <c:v>0.00102</c:v>
                </c:pt>
                <c:pt idx="438">
                  <c:v>0.000923</c:v>
                </c:pt>
                <c:pt idx="439">
                  <c:v>0.001039</c:v>
                </c:pt>
                <c:pt idx="440">
                  <c:v>0.000858</c:v>
                </c:pt>
                <c:pt idx="441">
                  <c:v>0.000927</c:v>
                </c:pt>
                <c:pt idx="442">
                  <c:v>0.000954</c:v>
                </c:pt>
                <c:pt idx="443">
                  <c:v>0.000876</c:v>
                </c:pt>
                <c:pt idx="444">
                  <c:v>0.00096</c:v>
                </c:pt>
                <c:pt idx="445">
                  <c:v>0.000948</c:v>
                </c:pt>
                <c:pt idx="446">
                  <c:v>0.001</c:v>
                </c:pt>
                <c:pt idx="447">
                  <c:v>0.000926</c:v>
                </c:pt>
                <c:pt idx="448">
                  <c:v>0.000874</c:v>
                </c:pt>
                <c:pt idx="449">
                  <c:v>0.000973</c:v>
                </c:pt>
                <c:pt idx="450">
                  <c:v>0.001006</c:v>
                </c:pt>
                <c:pt idx="451">
                  <c:v>0.000974</c:v>
                </c:pt>
                <c:pt idx="452">
                  <c:v>0.000918</c:v>
                </c:pt>
                <c:pt idx="453">
                  <c:v>0.001042</c:v>
                </c:pt>
                <c:pt idx="454">
                  <c:v>0.001096</c:v>
                </c:pt>
                <c:pt idx="455">
                  <c:v>0.000961</c:v>
                </c:pt>
                <c:pt idx="456">
                  <c:v>0.000835</c:v>
                </c:pt>
                <c:pt idx="457">
                  <c:v>0.000895</c:v>
                </c:pt>
                <c:pt idx="458">
                  <c:v>0.001014</c:v>
                </c:pt>
                <c:pt idx="459">
                  <c:v>0.000968</c:v>
                </c:pt>
                <c:pt idx="460">
                  <c:v>0.001091</c:v>
                </c:pt>
                <c:pt idx="461">
                  <c:v>0.00102</c:v>
                </c:pt>
                <c:pt idx="462">
                  <c:v>0.00091</c:v>
                </c:pt>
                <c:pt idx="463">
                  <c:v>0.000897</c:v>
                </c:pt>
                <c:pt idx="464">
                  <c:v>0.001044</c:v>
                </c:pt>
                <c:pt idx="465">
                  <c:v>0.00094</c:v>
                </c:pt>
                <c:pt idx="466">
                  <c:v>0.000959</c:v>
                </c:pt>
                <c:pt idx="467">
                  <c:v>0.001073</c:v>
                </c:pt>
                <c:pt idx="468">
                  <c:v>0.000973</c:v>
                </c:pt>
                <c:pt idx="469">
                  <c:v>0.000979</c:v>
                </c:pt>
                <c:pt idx="470">
                  <c:v>0.001056</c:v>
                </c:pt>
                <c:pt idx="471">
                  <c:v>0.000955</c:v>
                </c:pt>
                <c:pt idx="472">
                  <c:v>0.000928</c:v>
                </c:pt>
                <c:pt idx="473">
                  <c:v>0.000923</c:v>
                </c:pt>
                <c:pt idx="474">
                  <c:v>0.000839</c:v>
                </c:pt>
                <c:pt idx="475">
                  <c:v>0.00093</c:v>
                </c:pt>
                <c:pt idx="476">
                  <c:v>0.000971</c:v>
                </c:pt>
                <c:pt idx="477">
                  <c:v>0.001011</c:v>
                </c:pt>
                <c:pt idx="478">
                  <c:v>0.000952</c:v>
                </c:pt>
                <c:pt idx="479">
                  <c:v>0.00101</c:v>
                </c:pt>
                <c:pt idx="480">
                  <c:v>0.000955</c:v>
                </c:pt>
                <c:pt idx="481">
                  <c:v>0.000974</c:v>
                </c:pt>
                <c:pt idx="482">
                  <c:v>0.001367</c:v>
                </c:pt>
                <c:pt idx="483">
                  <c:v>0.000993</c:v>
                </c:pt>
                <c:pt idx="484">
                  <c:v>0.000979</c:v>
                </c:pt>
                <c:pt idx="485">
                  <c:v>0.000904</c:v>
                </c:pt>
                <c:pt idx="486">
                  <c:v>0.000926</c:v>
                </c:pt>
                <c:pt idx="487">
                  <c:v>0.000904</c:v>
                </c:pt>
                <c:pt idx="488">
                  <c:v>0.000865</c:v>
                </c:pt>
                <c:pt idx="489">
                  <c:v>0.000807</c:v>
                </c:pt>
                <c:pt idx="490">
                  <c:v>0.000832</c:v>
                </c:pt>
                <c:pt idx="491">
                  <c:v>0.000837</c:v>
                </c:pt>
                <c:pt idx="492">
                  <c:v>0.000863</c:v>
                </c:pt>
                <c:pt idx="493">
                  <c:v>0.000859</c:v>
                </c:pt>
                <c:pt idx="494">
                  <c:v>0.000934</c:v>
                </c:pt>
                <c:pt idx="495">
                  <c:v>0.000927</c:v>
                </c:pt>
                <c:pt idx="496">
                  <c:v>0.001071</c:v>
                </c:pt>
                <c:pt idx="497">
                  <c:v>0.000948</c:v>
                </c:pt>
                <c:pt idx="498">
                  <c:v>0.000907</c:v>
                </c:pt>
                <c:pt idx="499">
                  <c:v>0.00093</c:v>
                </c:pt>
                <c:pt idx="500">
                  <c:v>0.000881</c:v>
                </c:pt>
                <c:pt idx="501">
                  <c:v>0.000911</c:v>
                </c:pt>
                <c:pt idx="502">
                  <c:v>0.001042</c:v>
                </c:pt>
                <c:pt idx="503">
                  <c:v>0.000929</c:v>
                </c:pt>
                <c:pt idx="504">
                  <c:v>0.000985</c:v>
                </c:pt>
                <c:pt idx="505">
                  <c:v>0.00097</c:v>
                </c:pt>
                <c:pt idx="506">
                  <c:v>0.000867</c:v>
                </c:pt>
                <c:pt idx="507">
                  <c:v>0.000802</c:v>
                </c:pt>
                <c:pt idx="508">
                  <c:v>0.000936</c:v>
                </c:pt>
                <c:pt idx="509">
                  <c:v>0.001003</c:v>
                </c:pt>
                <c:pt idx="510">
                  <c:v>0.000999</c:v>
                </c:pt>
                <c:pt idx="511">
                  <c:v>0.000881</c:v>
                </c:pt>
                <c:pt idx="512">
                  <c:v>0.000962</c:v>
                </c:pt>
                <c:pt idx="513">
                  <c:v>0.000967</c:v>
                </c:pt>
                <c:pt idx="514">
                  <c:v>0.000938</c:v>
                </c:pt>
                <c:pt idx="515">
                  <c:v>0.00106</c:v>
                </c:pt>
                <c:pt idx="516">
                  <c:v>0.001084</c:v>
                </c:pt>
                <c:pt idx="517">
                  <c:v>0.000961</c:v>
                </c:pt>
                <c:pt idx="518">
                  <c:v>0.001062</c:v>
                </c:pt>
                <c:pt idx="519">
                  <c:v>0.000944</c:v>
                </c:pt>
                <c:pt idx="520">
                  <c:v>0.000928</c:v>
                </c:pt>
                <c:pt idx="521">
                  <c:v>0.000974</c:v>
                </c:pt>
                <c:pt idx="522">
                  <c:v>0.000995</c:v>
                </c:pt>
                <c:pt idx="523">
                  <c:v>0.000946</c:v>
                </c:pt>
                <c:pt idx="524">
                  <c:v>0.001001</c:v>
                </c:pt>
                <c:pt idx="525">
                  <c:v>0.001025</c:v>
                </c:pt>
                <c:pt idx="526">
                  <c:v>0.000951</c:v>
                </c:pt>
                <c:pt idx="527">
                  <c:v>0.001238</c:v>
                </c:pt>
                <c:pt idx="528">
                  <c:v>0.000951</c:v>
                </c:pt>
                <c:pt idx="529">
                  <c:v>0.000983</c:v>
                </c:pt>
                <c:pt idx="530">
                  <c:v>0.000962</c:v>
                </c:pt>
                <c:pt idx="531">
                  <c:v>0.000959</c:v>
                </c:pt>
                <c:pt idx="532">
                  <c:v>0.000863</c:v>
                </c:pt>
                <c:pt idx="533">
                  <c:v>0.000974</c:v>
                </c:pt>
                <c:pt idx="534">
                  <c:v>0.000907</c:v>
                </c:pt>
                <c:pt idx="535">
                  <c:v>0.000993</c:v>
                </c:pt>
                <c:pt idx="536">
                  <c:v>0.001045</c:v>
                </c:pt>
                <c:pt idx="537">
                  <c:v>0.000962</c:v>
                </c:pt>
                <c:pt idx="538">
                  <c:v>0.000983</c:v>
                </c:pt>
                <c:pt idx="539">
                  <c:v>0.001147</c:v>
                </c:pt>
                <c:pt idx="540">
                  <c:v>0.001051</c:v>
                </c:pt>
                <c:pt idx="541">
                  <c:v>0.000938</c:v>
                </c:pt>
                <c:pt idx="542">
                  <c:v>0.001025</c:v>
                </c:pt>
                <c:pt idx="543">
                  <c:v>0.00102</c:v>
                </c:pt>
                <c:pt idx="544">
                  <c:v>0.001042</c:v>
                </c:pt>
                <c:pt idx="545">
                  <c:v>0.001035</c:v>
                </c:pt>
                <c:pt idx="546">
                  <c:v>0.000957</c:v>
                </c:pt>
                <c:pt idx="547">
                  <c:v>0.000935</c:v>
                </c:pt>
                <c:pt idx="548">
                  <c:v>0.000953</c:v>
                </c:pt>
                <c:pt idx="549">
                  <c:v>0.000967</c:v>
                </c:pt>
                <c:pt idx="550">
                  <c:v>0.000973</c:v>
                </c:pt>
                <c:pt idx="551">
                  <c:v>0.000973</c:v>
                </c:pt>
                <c:pt idx="552">
                  <c:v>0.000967</c:v>
                </c:pt>
                <c:pt idx="553">
                  <c:v>0.000977</c:v>
                </c:pt>
                <c:pt idx="554">
                  <c:v>0.001024</c:v>
                </c:pt>
                <c:pt idx="555">
                  <c:v>0.001051</c:v>
                </c:pt>
                <c:pt idx="556">
                  <c:v>0.000972</c:v>
                </c:pt>
                <c:pt idx="557">
                  <c:v>0.00098</c:v>
                </c:pt>
                <c:pt idx="558">
                  <c:v>0.001055</c:v>
                </c:pt>
                <c:pt idx="559">
                  <c:v>0.000962</c:v>
                </c:pt>
                <c:pt idx="560">
                  <c:v>0.001046</c:v>
                </c:pt>
                <c:pt idx="561">
                  <c:v>0.000942</c:v>
                </c:pt>
                <c:pt idx="562">
                  <c:v>0.000991</c:v>
                </c:pt>
                <c:pt idx="563">
                  <c:v>0.00097</c:v>
                </c:pt>
                <c:pt idx="564">
                  <c:v>0.001041</c:v>
                </c:pt>
                <c:pt idx="565">
                  <c:v>0.000986</c:v>
                </c:pt>
                <c:pt idx="566">
                  <c:v>0.000962</c:v>
                </c:pt>
                <c:pt idx="567">
                  <c:v>0.000944</c:v>
                </c:pt>
                <c:pt idx="568">
                  <c:v>0.000987</c:v>
                </c:pt>
                <c:pt idx="569">
                  <c:v>0.001026</c:v>
                </c:pt>
                <c:pt idx="570">
                  <c:v>0.000972</c:v>
                </c:pt>
                <c:pt idx="571">
                  <c:v>0.000962</c:v>
                </c:pt>
                <c:pt idx="572">
                  <c:v>0.000968</c:v>
                </c:pt>
                <c:pt idx="573">
                  <c:v>0.000984</c:v>
                </c:pt>
                <c:pt idx="574">
                  <c:v>0.00103</c:v>
                </c:pt>
                <c:pt idx="575">
                  <c:v>0.001078</c:v>
                </c:pt>
                <c:pt idx="576">
                  <c:v>0.000997</c:v>
                </c:pt>
                <c:pt idx="577">
                  <c:v>0.000961</c:v>
                </c:pt>
                <c:pt idx="578">
                  <c:v>0.001117</c:v>
                </c:pt>
                <c:pt idx="579">
                  <c:v>0.000933</c:v>
                </c:pt>
                <c:pt idx="580">
                  <c:v>0.000959</c:v>
                </c:pt>
                <c:pt idx="581">
                  <c:v>0.001017</c:v>
                </c:pt>
                <c:pt idx="582">
                  <c:v>0.001046</c:v>
                </c:pt>
                <c:pt idx="583">
                  <c:v>0.000921</c:v>
                </c:pt>
                <c:pt idx="584">
                  <c:v>0.000923</c:v>
                </c:pt>
                <c:pt idx="585">
                  <c:v>0.000877</c:v>
                </c:pt>
                <c:pt idx="586">
                  <c:v>0.001042</c:v>
                </c:pt>
                <c:pt idx="587">
                  <c:v>0.001059</c:v>
                </c:pt>
                <c:pt idx="588">
                  <c:v>0.000922</c:v>
                </c:pt>
                <c:pt idx="589">
                  <c:v>0.000981</c:v>
                </c:pt>
                <c:pt idx="590">
                  <c:v>0.001068</c:v>
                </c:pt>
                <c:pt idx="591">
                  <c:v>0.000967</c:v>
                </c:pt>
                <c:pt idx="592">
                  <c:v>0.001071</c:v>
                </c:pt>
                <c:pt idx="593">
                  <c:v>0.001025</c:v>
                </c:pt>
                <c:pt idx="594">
                  <c:v>0.000983</c:v>
                </c:pt>
                <c:pt idx="595">
                  <c:v>0.000975</c:v>
                </c:pt>
                <c:pt idx="596">
                  <c:v>0.000881</c:v>
                </c:pt>
                <c:pt idx="597">
                  <c:v>0.00101</c:v>
                </c:pt>
                <c:pt idx="598">
                  <c:v>0.00093</c:v>
                </c:pt>
                <c:pt idx="599">
                  <c:v>0.001031</c:v>
                </c:pt>
                <c:pt idx="600">
                  <c:v>0.001087</c:v>
                </c:pt>
                <c:pt idx="601">
                  <c:v>0.001009</c:v>
                </c:pt>
                <c:pt idx="602">
                  <c:v>0.000944</c:v>
                </c:pt>
                <c:pt idx="603">
                  <c:v>0.001054</c:v>
                </c:pt>
                <c:pt idx="604">
                  <c:v>0.000973</c:v>
                </c:pt>
                <c:pt idx="605">
                  <c:v>0.000931</c:v>
                </c:pt>
                <c:pt idx="606">
                  <c:v>0.00099</c:v>
                </c:pt>
                <c:pt idx="607">
                  <c:v>0.000978</c:v>
                </c:pt>
                <c:pt idx="608">
                  <c:v>0.000903</c:v>
                </c:pt>
                <c:pt idx="609">
                  <c:v>0.000946</c:v>
                </c:pt>
                <c:pt idx="610">
                  <c:v>0.000979</c:v>
                </c:pt>
                <c:pt idx="611">
                  <c:v>0.001017</c:v>
                </c:pt>
                <c:pt idx="612">
                  <c:v>0.001148</c:v>
                </c:pt>
                <c:pt idx="613">
                  <c:v>0.001095</c:v>
                </c:pt>
                <c:pt idx="614">
                  <c:v>0.000955</c:v>
                </c:pt>
                <c:pt idx="615">
                  <c:v>0.000971</c:v>
                </c:pt>
                <c:pt idx="616">
                  <c:v>0.001</c:v>
                </c:pt>
                <c:pt idx="617">
                  <c:v>0.000974</c:v>
                </c:pt>
                <c:pt idx="618">
                  <c:v>0.000974</c:v>
                </c:pt>
                <c:pt idx="619">
                  <c:v>0.00101</c:v>
                </c:pt>
                <c:pt idx="620">
                  <c:v>0.001034</c:v>
                </c:pt>
                <c:pt idx="621">
                  <c:v>0.001043</c:v>
                </c:pt>
                <c:pt idx="622">
                  <c:v>0.001031</c:v>
                </c:pt>
                <c:pt idx="623">
                  <c:v>0.000997</c:v>
                </c:pt>
                <c:pt idx="624">
                  <c:v>0.000848</c:v>
                </c:pt>
                <c:pt idx="625">
                  <c:v>0.001067</c:v>
                </c:pt>
                <c:pt idx="626">
                  <c:v>0.000936</c:v>
                </c:pt>
                <c:pt idx="627">
                  <c:v>0.000986</c:v>
                </c:pt>
                <c:pt idx="628">
                  <c:v>0.0009</c:v>
                </c:pt>
                <c:pt idx="629">
                  <c:v>0.000871</c:v>
                </c:pt>
                <c:pt idx="630">
                  <c:v>0.000945</c:v>
                </c:pt>
                <c:pt idx="631">
                  <c:v>0.001065</c:v>
                </c:pt>
                <c:pt idx="632">
                  <c:v>0.001047</c:v>
                </c:pt>
                <c:pt idx="633">
                  <c:v>0.001074</c:v>
                </c:pt>
                <c:pt idx="634">
                  <c:v>0.000966</c:v>
                </c:pt>
                <c:pt idx="635">
                  <c:v>0.00097</c:v>
                </c:pt>
                <c:pt idx="636">
                  <c:v>0.001052</c:v>
                </c:pt>
                <c:pt idx="637">
                  <c:v>0.000828</c:v>
                </c:pt>
                <c:pt idx="638">
                  <c:v>0.001069</c:v>
                </c:pt>
                <c:pt idx="639">
                  <c:v>0.001054</c:v>
                </c:pt>
                <c:pt idx="640">
                  <c:v>0.001053</c:v>
                </c:pt>
                <c:pt idx="641">
                  <c:v>0.000854</c:v>
                </c:pt>
                <c:pt idx="642">
                  <c:v>0.001079</c:v>
                </c:pt>
                <c:pt idx="643">
                  <c:v>0.000988</c:v>
                </c:pt>
                <c:pt idx="644">
                  <c:v>0.000986</c:v>
                </c:pt>
                <c:pt idx="645">
                  <c:v>0.0011</c:v>
                </c:pt>
                <c:pt idx="646">
                  <c:v>0.001086</c:v>
                </c:pt>
                <c:pt idx="647">
                  <c:v>0.000934</c:v>
                </c:pt>
                <c:pt idx="648">
                  <c:v>0.001005</c:v>
                </c:pt>
                <c:pt idx="649">
                  <c:v>0.001055</c:v>
                </c:pt>
                <c:pt idx="650">
                  <c:v>0.001023</c:v>
                </c:pt>
                <c:pt idx="651">
                  <c:v>0.001047</c:v>
                </c:pt>
                <c:pt idx="652">
                  <c:v>0.001069</c:v>
                </c:pt>
                <c:pt idx="653">
                  <c:v>0.001036</c:v>
                </c:pt>
                <c:pt idx="654">
                  <c:v>0.001016</c:v>
                </c:pt>
                <c:pt idx="655">
                  <c:v>0.001056</c:v>
                </c:pt>
                <c:pt idx="656">
                  <c:v>0.001011</c:v>
                </c:pt>
                <c:pt idx="657">
                  <c:v>0.000944</c:v>
                </c:pt>
                <c:pt idx="658">
                  <c:v>0.001012</c:v>
                </c:pt>
                <c:pt idx="659">
                  <c:v>0.00097</c:v>
                </c:pt>
                <c:pt idx="660">
                  <c:v>0.000968</c:v>
                </c:pt>
                <c:pt idx="661">
                  <c:v>0.000968</c:v>
                </c:pt>
                <c:pt idx="662">
                  <c:v>0.001012</c:v>
                </c:pt>
                <c:pt idx="663">
                  <c:v>0.001012</c:v>
                </c:pt>
                <c:pt idx="664">
                  <c:v>0.001026</c:v>
                </c:pt>
                <c:pt idx="665">
                  <c:v>0.000951</c:v>
                </c:pt>
                <c:pt idx="666">
                  <c:v>0.00094</c:v>
                </c:pt>
                <c:pt idx="667">
                  <c:v>0.00097</c:v>
                </c:pt>
                <c:pt idx="668">
                  <c:v>0.000966</c:v>
                </c:pt>
                <c:pt idx="669">
                  <c:v>0.000943</c:v>
                </c:pt>
                <c:pt idx="670">
                  <c:v>0.001021</c:v>
                </c:pt>
                <c:pt idx="671">
                  <c:v>0.00093</c:v>
                </c:pt>
                <c:pt idx="672">
                  <c:v>0.001002</c:v>
                </c:pt>
                <c:pt idx="673">
                  <c:v>0.001056</c:v>
                </c:pt>
                <c:pt idx="674">
                  <c:v>0.000973</c:v>
                </c:pt>
                <c:pt idx="675">
                  <c:v>0.000975</c:v>
                </c:pt>
                <c:pt idx="676">
                  <c:v>0.001078</c:v>
                </c:pt>
                <c:pt idx="677">
                  <c:v>0.000971</c:v>
                </c:pt>
                <c:pt idx="678">
                  <c:v>0.000971</c:v>
                </c:pt>
                <c:pt idx="679">
                  <c:v>0.000976</c:v>
                </c:pt>
                <c:pt idx="680">
                  <c:v>0.000967</c:v>
                </c:pt>
                <c:pt idx="681">
                  <c:v>0.00095</c:v>
                </c:pt>
                <c:pt idx="682">
                  <c:v>0.000993</c:v>
                </c:pt>
                <c:pt idx="683">
                  <c:v>0.001008</c:v>
                </c:pt>
                <c:pt idx="684">
                  <c:v>0.001076</c:v>
                </c:pt>
                <c:pt idx="685">
                  <c:v>0.000933</c:v>
                </c:pt>
                <c:pt idx="686">
                  <c:v>0.001007</c:v>
                </c:pt>
                <c:pt idx="687">
                  <c:v>0.000988</c:v>
                </c:pt>
                <c:pt idx="688">
                  <c:v>0.001231</c:v>
                </c:pt>
                <c:pt idx="689">
                  <c:v>0.000944</c:v>
                </c:pt>
                <c:pt idx="690">
                  <c:v>0.000943</c:v>
                </c:pt>
                <c:pt idx="691">
                  <c:v>0.000927</c:v>
                </c:pt>
                <c:pt idx="692">
                  <c:v>0.000979</c:v>
                </c:pt>
                <c:pt idx="693">
                  <c:v>0.001017</c:v>
                </c:pt>
                <c:pt idx="694">
                  <c:v>0.001056</c:v>
                </c:pt>
                <c:pt idx="695">
                  <c:v>0.000951</c:v>
                </c:pt>
                <c:pt idx="696">
                  <c:v>0.000949</c:v>
                </c:pt>
                <c:pt idx="697">
                  <c:v>0.001055</c:v>
                </c:pt>
                <c:pt idx="698">
                  <c:v>0.001003</c:v>
                </c:pt>
                <c:pt idx="699">
                  <c:v>0.000935</c:v>
                </c:pt>
                <c:pt idx="700">
                  <c:v>0.000965</c:v>
                </c:pt>
                <c:pt idx="701">
                  <c:v>0.001051</c:v>
                </c:pt>
                <c:pt idx="702">
                  <c:v>0.000889</c:v>
                </c:pt>
                <c:pt idx="703">
                  <c:v>0.001017</c:v>
                </c:pt>
                <c:pt idx="704">
                  <c:v>0.000981</c:v>
                </c:pt>
                <c:pt idx="705">
                  <c:v>0.00092</c:v>
                </c:pt>
                <c:pt idx="706">
                  <c:v>0.000935</c:v>
                </c:pt>
                <c:pt idx="707">
                  <c:v>0.001048</c:v>
                </c:pt>
                <c:pt idx="708">
                  <c:v>0.000949</c:v>
                </c:pt>
                <c:pt idx="709">
                  <c:v>0.000988</c:v>
                </c:pt>
                <c:pt idx="710">
                  <c:v>0.000961</c:v>
                </c:pt>
                <c:pt idx="711">
                  <c:v>0.001087</c:v>
                </c:pt>
                <c:pt idx="712">
                  <c:v>0.001012</c:v>
                </c:pt>
                <c:pt idx="713">
                  <c:v>0.000954</c:v>
                </c:pt>
                <c:pt idx="714">
                  <c:v>0.001053</c:v>
                </c:pt>
                <c:pt idx="715">
                  <c:v>0.001052</c:v>
                </c:pt>
                <c:pt idx="716">
                  <c:v>0.001056</c:v>
                </c:pt>
                <c:pt idx="717">
                  <c:v>0.000991</c:v>
                </c:pt>
                <c:pt idx="718">
                  <c:v>0.001016</c:v>
                </c:pt>
                <c:pt idx="719">
                  <c:v>0.001067</c:v>
                </c:pt>
                <c:pt idx="720">
                  <c:v>0.001054</c:v>
                </c:pt>
                <c:pt idx="721">
                  <c:v>0.001065</c:v>
                </c:pt>
                <c:pt idx="722">
                  <c:v>0.000838</c:v>
                </c:pt>
                <c:pt idx="723">
                  <c:v>0.001052</c:v>
                </c:pt>
                <c:pt idx="724">
                  <c:v>0.001186</c:v>
                </c:pt>
                <c:pt idx="725">
                  <c:v>0.000994</c:v>
                </c:pt>
                <c:pt idx="726">
                  <c:v>0.001065</c:v>
                </c:pt>
                <c:pt idx="727">
                  <c:v>0.000964</c:v>
                </c:pt>
                <c:pt idx="728">
                  <c:v>0.00106</c:v>
                </c:pt>
                <c:pt idx="729">
                  <c:v>0.001063</c:v>
                </c:pt>
                <c:pt idx="730">
                  <c:v>0.000987</c:v>
                </c:pt>
                <c:pt idx="731">
                  <c:v>0.001014</c:v>
                </c:pt>
                <c:pt idx="732">
                  <c:v>0.000966</c:v>
                </c:pt>
                <c:pt idx="733">
                  <c:v>0.001009</c:v>
                </c:pt>
                <c:pt idx="734">
                  <c:v>0.001264</c:v>
                </c:pt>
                <c:pt idx="735">
                  <c:v>0.000986</c:v>
                </c:pt>
                <c:pt idx="736">
                  <c:v>0.00102</c:v>
                </c:pt>
                <c:pt idx="737">
                  <c:v>0.000971</c:v>
                </c:pt>
                <c:pt idx="738">
                  <c:v>0.001004</c:v>
                </c:pt>
                <c:pt idx="739">
                  <c:v>0.001045</c:v>
                </c:pt>
                <c:pt idx="740">
                  <c:v>0.001015</c:v>
                </c:pt>
                <c:pt idx="741">
                  <c:v>0.000972</c:v>
                </c:pt>
                <c:pt idx="742">
                  <c:v>0.001045</c:v>
                </c:pt>
                <c:pt idx="743">
                  <c:v>0.000975</c:v>
                </c:pt>
                <c:pt idx="744">
                  <c:v>0.000965</c:v>
                </c:pt>
                <c:pt idx="745">
                  <c:v>0.001067</c:v>
                </c:pt>
                <c:pt idx="746">
                  <c:v>0.000914</c:v>
                </c:pt>
                <c:pt idx="747">
                  <c:v>0.000914</c:v>
                </c:pt>
                <c:pt idx="748">
                  <c:v>0.001044</c:v>
                </c:pt>
                <c:pt idx="749">
                  <c:v>0.001046</c:v>
                </c:pt>
                <c:pt idx="750">
                  <c:v>0.00106</c:v>
                </c:pt>
                <c:pt idx="751">
                  <c:v>0.000925</c:v>
                </c:pt>
                <c:pt idx="752">
                  <c:v>0.000923</c:v>
                </c:pt>
                <c:pt idx="753">
                  <c:v>0.001044</c:v>
                </c:pt>
                <c:pt idx="754">
                  <c:v>0.000937</c:v>
                </c:pt>
                <c:pt idx="755">
                  <c:v>0.001049</c:v>
                </c:pt>
                <c:pt idx="756">
                  <c:v>0.001011</c:v>
                </c:pt>
                <c:pt idx="757">
                  <c:v>0.001056</c:v>
                </c:pt>
                <c:pt idx="758">
                  <c:v>0.00099</c:v>
                </c:pt>
                <c:pt idx="759">
                  <c:v>0.001078</c:v>
                </c:pt>
                <c:pt idx="760">
                  <c:v>0.001017</c:v>
                </c:pt>
                <c:pt idx="761">
                  <c:v>0.001055</c:v>
                </c:pt>
                <c:pt idx="762">
                  <c:v>0.000973</c:v>
                </c:pt>
                <c:pt idx="763">
                  <c:v>0.00094</c:v>
                </c:pt>
                <c:pt idx="764">
                  <c:v>0.001014</c:v>
                </c:pt>
                <c:pt idx="765">
                  <c:v>0.001076</c:v>
                </c:pt>
                <c:pt idx="766">
                  <c:v>0.000914</c:v>
                </c:pt>
                <c:pt idx="767">
                  <c:v>0.000989</c:v>
                </c:pt>
                <c:pt idx="768">
                  <c:v>0.000883</c:v>
                </c:pt>
                <c:pt idx="769">
                  <c:v>0.001079</c:v>
                </c:pt>
                <c:pt idx="770">
                  <c:v>0.001053</c:v>
                </c:pt>
                <c:pt idx="771">
                  <c:v>0.000975</c:v>
                </c:pt>
                <c:pt idx="772">
                  <c:v>0.000928</c:v>
                </c:pt>
                <c:pt idx="773">
                  <c:v>0.000947</c:v>
                </c:pt>
                <c:pt idx="774">
                  <c:v>0.000935</c:v>
                </c:pt>
                <c:pt idx="775">
                  <c:v>0.000966</c:v>
                </c:pt>
                <c:pt idx="776">
                  <c:v>0.000927</c:v>
                </c:pt>
                <c:pt idx="777">
                  <c:v>0.000935</c:v>
                </c:pt>
                <c:pt idx="778">
                  <c:v>0.001025</c:v>
                </c:pt>
                <c:pt idx="779">
                  <c:v>0.001043</c:v>
                </c:pt>
                <c:pt idx="780">
                  <c:v>0.000963</c:v>
                </c:pt>
                <c:pt idx="781">
                  <c:v>0.001095</c:v>
                </c:pt>
                <c:pt idx="782">
                  <c:v>0.00103</c:v>
                </c:pt>
                <c:pt idx="783">
                  <c:v>0.001047</c:v>
                </c:pt>
                <c:pt idx="784">
                  <c:v>0.001061</c:v>
                </c:pt>
                <c:pt idx="785">
                  <c:v>0.001046</c:v>
                </c:pt>
                <c:pt idx="786">
                  <c:v>0.001082</c:v>
                </c:pt>
                <c:pt idx="787">
                  <c:v>0.000962</c:v>
                </c:pt>
                <c:pt idx="788">
                  <c:v>0.001006</c:v>
                </c:pt>
                <c:pt idx="789">
                  <c:v>0.000972</c:v>
                </c:pt>
                <c:pt idx="790">
                  <c:v>0.00093</c:v>
                </c:pt>
                <c:pt idx="791">
                  <c:v>0.001196</c:v>
                </c:pt>
                <c:pt idx="792">
                  <c:v>0.000945</c:v>
                </c:pt>
                <c:pt idx="793">
                  <c:v>0.001034</c:v>
                </c:pt>
                <c:pt idx="794">
                  <c:v>0.001064</c:v>
                </c:pt>
                <c:pt idx="795">
                  <c:v>0.000905</c:v>
                </c:pt>
                <c:pt idx="796">
                  <c:v>0.001043</c:v>
                </c:pt>
                <c:pt idx="797">
                  <c:v>0.000921</c:v>
                </c:pt>
                <c:pt idx="798">
                  <c:v>0.001064</c:v>
                </c:pt>
                <c:pt idx="799">
                  <c:v>0.001038</c:v>
                </c:pt>
                <c:pt idx="800">
                  <c:v>0.000971</c:v>
                </c:pt>
                <c:pt idx="801">
                  <c:v>0.001059</c:v>
                </c:pt>
                <c:pt idx="802">
                  <c:v>0.001051</c:v>
                </c:pt>
                <c:pt idx="803">
                  <c:v>0.001093</c:v>
                </c:pt>
                <c:pt idx="804">
                  <c:v>0.000945</c:v>
                </c:pt>
                <c:pt idx="805">
                  <c:v>0.001056</c:v>
                </c:pt>
                <c:pt idx="806">
                  <c:v>0.000922</c:v>
                </c:pt>
                <c:pt idx="807">
                  <c:v>0.000976</c:v>
                </c:pt>
                <c:pt idx="808">
                  <c:v>0.001008</c:v>
                </c:pt>
                <c:pt idx="809">
                  <c:v>0.001</c:v>
                </c:pt>
                <c:pt idx="810">
                  <c:v>0.001037</c:v>
                </c:pt>
                <c:pt idx="811">
                  <c:v>0.00106</c:v>
                </c:pt>
                <c:pt idx="812">
                  <c:v>0.00093</c:v>
                </c:pt>
                <c:pt idx="813">
                  <c:v>0.001012</c:v>
                </c:pt>
                <c:pt idx="814">
                  <c:v>0.001031</c:v>
                </c:pt>
                <c:pt idx="815">
                  <c:v>0.000966</c:v>
                </c:pt>
                <c:pt idx="816">
                  <c:v>0.001127</c:v>
                </c:pt>
                <c:pt idx="817">
                  <c:v>0.001006</c:v>
                </c:pt>
                <c:pt idx="818">
                  <c:v>0.001079</c:v>
                </c:pt>
                <c:pt idx="819">
                  <c:v>0.001004</c:v>
                </c:pt>
                <c:pt idx="820">
                  <c:v>0.000897</c:v>
                </c:pt>
                <c:pt idx="821">
                  <c:v>0.001051</c:v>
                </c:pt>
                <c:pt idx="822">
                  <c:v>0.000979</c:v>
                </c:pt>
                <c:pt idx="823">
                  <c:v>0.000874</c:v>
                </c:pt>
                <c:pt idx="824">
                  <c:v>0.00098</c:v>
                </c:pt>
                <c:pt idx="825">
                  <c:v>0.000953</c:v>
                </c:pt>
                <c:pt idx="826">
                  <c:v>0.001071</c:v>
                </c:pt>
                <c:pt idx="827">
                  <c:v>0.000996</c:v>
                </c:pt>
                <c:pt idx="828">
                  <c:v>0.001</c:v>
                </c:pt>
                <c:pt idx="829">
                  <c:v>0.001015</c:v>
                </c:pt>
                <c:pt idx="830">
                  <c:v>0.001004</c:v>
                </c:pt>
                <c:pt idx="831">
                  <c:v>0.001046</c:v>
                </c:pt>
                <c:pt idx="832">
                  <c:v>0.001015</c:v>
                </c:pt>
                <c:pt idx="833">
                  <c:v>0.001063</c:v>
                </c:pt>
                <c:pt idx="834">
                  <c:v>0.001008</c:v>
                </c:pt>
                <c:pt idx="835">
                  <c:v>0.000933</c:v>
                </c:pt>
                <c:pt idx="836">
                  <c:v>0.00102</c:v>
                </c:pt>
                <c:pt idx="837">
                  <c:v>0.001256</c:v>
                </c:pt>
                <c:pt idx="838">
                  <c:v>0.00094</c:v>
                </c:pt>
                <c:pt idx="839">
                  <c:v>0.001042</c:v>
                </c:pt>
                <c:pt idx="840">
                  <c:v>0.000981</c:v>
                </c:pt>
                <c:pt idx="841">
                  <c:v>0.00094</c:v>
                </c:pt>
                <c:pt idx="842">
                  <c:v>0.000994</c:v>
                </c:pt>
                <c:pt idx="843">
                  <c:v>0.000935</c:v>
                </c:pt>
                <c:pt idx="844">
                  <c:v>0.001001</c:v>
                </c:pt>
                <c:pt idx="845">
                  <c:v>0.001039</c:v>
                </c:pt>
                <c:pt idx="846">
                  <c:v>0.000985</c:v>
                </c:pt>
                <c:pt idx="847">
                  <c:v>0.00095</c:v>
                </c:pt>
                <c:pt idx="848">
                  <c:v>0.001012</c:v>
                </c:pt>
                <c:pt idx="849">
                  <c:v>0.001013</c:v>
                </c:pt>
                <c:pt idx="850">
                  <c:v>0.000977</c:v>
                </c:pt>
                <c:pt idx="851">
                  <c:v>0.001318</c:v>
                </c:pt>
                <c:pt idx="852">
                  <c:v>0.000926</c:v>
                </c:pt>
                <c:pt idx="853">
                  <c:v>0.001008</c:v>
                </c:pt>
                <c:pt idx="854">
                  <c:v>0.001048</c:v>
                </c:pt>
                <c:pt idx="855">
                  <c:v>0.001033</c:v>
                </c:pt>
                <c:pt idx="856">
                  <c:v>0.001006</c:v>
                </c:pt>
                <c:pt idx="857">
                  <c:v>0.000928</c:v>
                </c:pt>
                <c:pt idx="858">
                  <c:v>0.001114</c:v>
                </c:pt>
                <c:pt idx="859">
                  <c:v>0.000958</c:v>
                </c:pt>
                <c:pt idx="860">
                  <c:v>0.00106</c:v>
                </c:pt>
                <c:pt idx="861">
                  <c:v>0.001284</c:v>
                </c:pt>
                <c:pt idx="862">
                  <c:v>0.001037</c:v>
                </c:pt>
                <c:pt idx="863">
                  <c:v>0.000939</c:v>
                </c:pt>
                <c:pt idx="864">
                  <c:v>0.001033</c:v>
                </c:pt>
                <c:pt idx="865">
                  <c:v>0.001074</c:v>
                </c:pt>
                <c:pt idx="866">
                  <c:v>0.000959</c:v>
                </c:pt>
                <c:pt idx="867">
                  <c:v>0.000939</c:v>
                </c:pt>
                <c:pt idx="868">
                  <c:v>0.00101</c:v>
                </c:pt>
                <c:pt idx="869">
                  <c:v>0.00106</c:v>
                </c:pt>
                <c:pt idx="870">
                  <c:v>0.001119</c:v>
                </c:pt>
                <c:pt idx="871">
                  <c:v>0.001076</c:v>
                </c:pt>
                <c:pt idx="872">
                  <c:v>0.001006</c:v>
                </c:pt>
                <c:pt idx="873">
                  <c:v>0.000926</c:v>
                </c:pt>
                <c:pt idx="874">
                  <c:v>0.001031</c:v>
                </c:pt>
                <c:pt idx="875">
                  <c:v>0.001058</c:v>
                </c:pt>
                <c:pt idx="876">
                  <c:v>0.001056</c:v>
                </c:pt>
                <c:pt idx="877">
                  <c:v>0.001082</c:v>
                </c:pt>
                <c:pt idx="878">
                  <c:v>0.000969</c:v>
                </c:pt>
                <c:pt idx="879">
                  <c:v>0.000991</c:v>
                </c:pt>
                <c:pt idx="880">
                  <c:v>0.000952</c:v>
                </c:pt>
                <c:pt idx="881">
                  <c:v>0.000913</c:v>
                </c:pt>
                <c:pt idx="882">
                  <c:v>0.000892</c:v>
                </c:pt>
                <c:pt idx="883">
                  <c:v>0.000914</c:v>
                </c:pt>
                <c:pt idx="884">
                  <c:v>0.001023</c:v>
                </c:pt>
                <c:pt idx="885">
                  <c:v>0.001034</c:v>
                </c:pt>
                <c:pt idx="886">
                  <c:v>0.000925</c:v>
                </c:pt>
                <c:pt idx="887">
                  <c:v>0.00093</c:v>
                </c:pt>
                <c:pt idx="888">
                  <c:v>0.000956</c:v>
                </c:pt>
                <c:pt idx="889">
                  <c:v>0.001029</c:v>
                </c:pt>
                <c:pt idx="890">
                  <c:v>0.001076</c:v>
                </c:pt>
                <c:pt idx="891">
                  <c:v>0.000994</c:v>
                </c:pt>
                <c:pt idx="892">
                  <c:v>0.001063</c:v>
                </c:pt>
                <c:pt idx="893">
                  <c:v>0.000927</c:v>
                </c:pt>
                <c:pt idx="894">
                  <c:v>0.001029</c:v>
                </c:pt>
                <c:pt idx="895">
                  <c:v>0.001078</c:v>
                </c:pt>
                <c:pt idx="896">
                  <c:v>0.000949</c:v>
                </c:pt>
                <c:pt idx="897">
                  <c:v>0.000999</c:v>
                </c:pt>
                <c:pt idx="898">
                  <c:v>0.000963</c:v>
                </c:pt>
                <c:pt idx="899">
                  <c:v>0.00095</c:v>
                </c:pt>
                <c:pt idx="900">
                  <c:v>0.000937</c:v>
                </c:pt>
                <c:pt idx="901">
                  <c:v>0.000872</c:v>
                </c:pt>
                <c:pt idx="902">
                  <c:v>0.001053</c:v>
                </c:pt>
                <c:pt idx="903">
                  <c:v>0.000834</c:v>
                </c:pt>
                <c:pt idx="904">
                  <c:v>0.001053</c:v>
                </c:pt>
                <c:pt idx="905">
                  <c:v>0.001094</c:v>
                </c:pt>
                <c:pt idx="906">
                  <c:v>0.000941</c:v>
                </c:pt>
                <c:pt idx="907">
                  <c:v>0.001095</c:v>
                </c:pt>
                <c:pt idx="908">
                  <c:v>0.000969</c:v>
                </c:pt>
                <c:pt idx="909">
                  <c:v>0.000888</c:v>
                </c:pt>
                <c:pt idx="910">
                  <c:v>0.000929</c:v>
                </c:pt>
                <c:pt idx="911">
                  <c:v>0.000933</c:v>
                </c:pt>
                <c:pt idx="912">
                  <c:v>0.001063</c:v>
                </c:pt>
                <c:pt idx="913">
                  <c:v>0.000912</c:v>
                </c:pt>
                <c:pt idx="914">
                  <c:v>0.000868</c:v>
                </c:pt>
                <c:pt idx="915">
                  <c:v>0.001056</c:v>
                </c:pt>
                <c:pt idx="916">
                  <c:v>0.001036</c:v>
                </c:pt>
                <c:pt idx="917">
                  <c:v>0.001056</c:v>
                </c:pt>
                <c:pt idx="918">
                  <c:v>0.000839</c:v>
                </c:pt>
                <c:pt idx="919">
                  <c:v>0.000917</c:v>
                </c:pt>
                <c:pt idx="920">
                  <c:v>0.000785</c:v>
                </c:pt>
                <c:pt idx="921">
                  <c:v>0.001002</c:v>
                </c:pt>
                <c:pt idx="922">
                  <c:v>0.001217</c:v>
                </c:pt>
                <c:pt idx="923">
                  <c:v>0.001177</c:v>
                </c:pt>
                <c:pt idx="924">
                  <c:v>0.000835</c:v>
                </c:pt>
                <c:pt idx="925">
                  <c:v>0.000999</c:v>
                </c:pt>
                <c:pt idx="926">
                  <c:v>0.001052</c:v>
                </c:pt>
                <c:pt idx="927">
                  <c:v>0.00089</c:v>
                </c:pt>
                <c:pt idx="928">
                  <c:v>0.000853</c:v>
                </c:pt>
                <c:pt idx="929">
                  <c:v>0.001124</c:v>
                </c:pt>
                <c:pt idx="930">
                  <c:v>0.00095</c:v>
                </c:pt>
                <c:pt idx="931">
                  <c:v>0.000813</c:v>
                </c:pt>
                <c:pt idx="932">
                  <c:v>0.001008</c:v>
                </c:pt>
                <c:pt idx="933">
                  <c:v>0.000934</c:v>
                </c:pt>
                <c:pt idx="934">
                  <c:v>0.000952</c:v>
                </c:pt>
                <c:pt idx="935">
                  <c:v>0.000951</c:v>
                </c:pt>
                <c:pt idx="936">
                  <c:v>0.000921</c:v>
                </c:pt>
                <c:pt idx="937">
                  <c:v>0.000962</c:v>
                </c:pt>
                <c:pt idx="938">
                  <c:v>0.000923</c:v>
                </c:pt>
                <c:pt idx="939">
                  <c:v>0.000968</c:v>
                </c:pt>
                <c:pt idx="940">
                  <c:v>0.001088</c:v>
                </c:pt>
                <c:pt idx="941">
                  <c:v>0.000931</c:v>
                </c:pt>
                <c:pt idx="942">
                  <c:v>0.000902</c:v>
                </c:pt>
                <c:pt idx="943">
                  <c:v>0.000916</c:v>
                </c:pt>
                <c:pt idx="944">
                  <c:v>0.000873</c:v>
                </c:pt>
                <c:pt idx="945">
                  <c:v>0.001047</c:v>
                </c:pt>
                <c:pt idx="946">
                  <c:v>0.00092</c:v>
                </c:pt>
                <c:pt idx="947">
                  <c:v>0.000827</c:v>
                </c:pt>
                <c:pt idx="948">
                  <c:v>0.001014</c:v>
                </c:pt>
                <c:pt idx="949">
                  <c:v>0.001105</c:v>
                </c:pt>
                <c:pt idx="950">
                  <c:v>0.000924</c:v>
                </c:pt>
                <c:pt idx="951">
                  <c:v>0.001071</c:v>
                </c:pt>
                <c:pt idx="952">
                  <c:v>0.000863</c:v>
                </c:pt>
                <c:pt idx="953">
                  <c:v>0.000944</c:v>
                </c:pt>
                <c:pt idx="954">
                  <c:v>0.000999</c:v>
                </c:pt>
                <c:pt idx="955">
                  <c:v>0.000831</c:v>
                </c:pt>
                <c:pt idx="956">
                  <c:v>0.000932</c:v>
                </c:pt>
                <c:pt idx="957">
                  <c:v>0.000955</c:v>
                </c:pt>
                <c:pt idx="958">
                  <c:v>0.000997</c:v>
                </c:pt>
                <c:pt idx="959">
                  <c:v>0.001093</c:v>
                </c:pt>
                <c:pt idx="960">
                  <c:v>0.001005</c:v>
                </c:pt>
                <c:pt idx="961">
                  <c:v>0.000927</c:v>
                </c:pt>
                <c:pt idx="962">
                  <c:v>0.001051</c:v>
                </c:pt>
                <c:pt idx="963">
                  <c:v>0.000989</c:v>
                </c:pt>
                <c:pt idx="964">
                  <c:v>0.001017</c:v>
                </c:pt>
                <c:pt idx="965">
                  <c:v>0.001055</c:v>
                </c:pt>
                <c:pt idx="966">
                  <c:v>0.000934</c:v>
                </c:pt>
                <c:pt idx="967">
                  <c:v>0.001085</c:v>
                </c:pt>
                <c:pt idx="968">
                  <c:v>0.001054</c:v>
                </c:pt>
                <c:pt idx="969">
                  <c:v>0.000995</c:v>
                </c:pt>
                <c:pt idx="970">
                  <c:v>0.000916</c:v>
                </c:pt>
                <c:pt idx="971">
                  <c:v>0.000965</c:v>
                </c:pt>
                <c:pt idx="972">
                  <c:v>0.001003</c:v>
                </c:pt>
                <c:pt idx="973">
                  <c:v>0.001016</c:v>
                </c:pt>
                <c:pt idx="974">
                  <c:v>0.001001</c:v>
                </c:pt>
                <c:pt idx="975">
                  <c:v>0.000981</c:v>
                </c:pt>
                <c:pt idx="976">
                  <c:v>0.000966</c:v>
                </c:pt>
                <c:pt idx="977">
                  <c:v>0.001026</c:v>
                </c:pt>
                <c:pt idx="978">
                  <c:v>0.001157</c:v>
                </c:pt>
                <c:pt idx="979">
                  <c:v>0.000961</c:v>
                </c:pt>
                <c:pt idx="980">
                  <c:v>0.000887</c:v>
                </c:pt>
                <c:pt idx="981">
                  <c:v>0.00093</c:v>
                </c:pt>
                <c:pt idx="982">
                  <c:v>0.000951</c:v>
                </c:pt>
                <c:pt idx="983">
                  <c:v>0.000911</c:v>
                </c:pt>
                <c:pt idx="984">
                  <c:v>0.000732</c:v>
                </c:pt>
                <c:pt idx="985">
                  <c:v>0.000761</c:v>
                </c:pt>
                <c:pt idx="986">
                  <c:v>0.001006</c:v>
                </c:pt>
                <c:pt idx="987">
                  <c:v>0.001001</c:v>
                </c:pt>
                <c:pt idx="988">
                  <c:v>0.000965</c:v>
                </c:pt>
                <c:pt idx="989">
                  <c:v>0.00085</c:v>
                </c:pt>
                <c:pt idx="990">
                  <c:v>0.00099</c:v>
                </c:pt>
                <c:pt idx="991">
                  <c:v>0.00091</c:v>
                </c:pt>
                <c:pt idx="992">
                  <c:v>0.000902</c:v>
                </c:pt>
                <c:pt idx="993">
                  <c:v>0.000745</c:v>
                </c:pt>
                <c:pt idx="994">
                  <c:v>0.000882</c:v>
                </c:pt>
                <c:pt idx="995">
                  <c:v>0.001094</c:v>
                </c:pt>
                <c:pt idx="996">
                  <c:v>0.000858</c:v>
                </c:pt>
                <c:pt idx="997">
                  <c:v>0.000831</c:v>
                </c:pt>
                <c:pt idx="998">
                  <c:v>0.00093</c:v>
                </c:pt>
                <c:pt idx="999">
                  <c:v>0.001015</c:v>
                </c:pt>
                <c:pt idx="1000">
                  <c:v>0.001101</c:v>
                </c:pt>
                <c:pt idx="1001">
                  <c:v>0.001202</c:v>
                </c:pt>
                <c:pt idx="1002">
                  <c:v>0.000865</c:v>
                </c:pt>
                <c:pt idx="1003">
                  <c:v>0.000872</c:v>
                </c:pt>
                <c:pt idx="1004">
                  <c:v>0.000843</c:v>
                </c:pt>
                <c:pt idx="1005">
                  <c:v>0.001023</c:v>
                </c:pt>
                <c:pt idx="1006">
                  <c:v>0.000943</c:v>
                </c:pt>
                <c:pt idx="1007">
                  <c:v>0.000939</c:v>
                </c:pt>
                <c:pt idx="1008">
                  <c:v>0.001188</c:v>
                </c:pt>
                <c:pt idx="1009">
                  <c:v>0.001075</c:v>
                </c:pt>
                <c:pt idx="1010">
                  <c:v>0.000909</c:v>
                </c:pt>
                <c:pt idx="1011">
                  <c:v>0.001021</c:v>
                </c:pt>
                <c:pt idx="1012">
                  <c:v>0.000856</c:v>
                </c:pt>
                <c:pt idx="1013">
                  <c:v>0.000916</c:v>
                </c:pt>
                <c:pt idx="1014">
                  <c:v>0.000935</c:v>
                </c:pt>
                <c:pt idx="1015">
                  <c:v>0.001005</c:v>
                </c:pt>
                <c:pt idx="1016">
                  <c:v>0.000802</c:v>
                </c:pt>
                <c:pt idx="1017">
                  <c:v>0.000927</c:v>
                </c:pt>
                <c:pt idx="1018">
                  <c:v>0.000814</c:v>
                </c:pt>
                <c:pt idx="1019">
                  <c:v>0.000973</c:v>
                </c:pt>
                <c:pt idx="1020">
                  <c:v>0.001014</c:v>
                </c:pt>
                <c:pt idx="1021">
                  <c:v>0.000901</c:v>
                </c:pt>
                <c:pt idx="1022">
                  <c:v>0.001004</c:v>
                </c:pt>
                <c:pt idx="1023">
                  <c:v>0.001066</c:v>
                </c:pt>
                <c:pt idx="1024">
                  <c:v>0.00082</c:v>
                </c:pt>
                <c:pt idx="1025">
                  <c:v>0.000953</c:v>
                </c:pt>
                <c:pt idx="1026">
                  <c:v>0.00094</c:v>
                </c:pt>
                <c:pt idx="1027">
                  <c:v>0.000862</c:v>
                </c:pt>
                <c:pt idx="1028">
                  <c:v>0.000842</c:v>
                </c:pt>
                <c:pt idx="1029">
                  <c:v>0.001156</c:v>
                </c:pt>
                <c:pt idx="1030">
                  <c:v>0.001022</c:v>
                </c:pt>
                <c:pt idx="1031">
                  <c:v>0.000998</c:v>
                </c:pt>
                <c:pt idx="1032">
                  <c:v>0.000975</c:v>
                </c:pt>
                <c:pt idx="1033">
                  <c:v>0.000816</c:v>
                </c:pt>
                <c:pt idx="1034">
                  <c:v>0.001041</c:v>
                </c:pt>
                <c:pt idx="1035">
                  <c:v>0.001024</c:v>
                </c:pt>
                <c:pt idx="1036">
                  <c:v>0.000995</c:v>
                </c:pt>
                <c:pt idx="1037">
                  <c:v>0.000952</c:v>
                </c:pt>
                <c:pt idx="1038">
                  <c:v>0.001006</c:v>
                </c:pt>
                <c:pt idx="1039">
                  <c:v>0.001008</c:v>
                </c:pt>
                <c:pt idx="1040">
                  <c:v>0.001042</c:v>
                </c:pt>
                <c:pt idx="1041">
                  <c:v>0.000912</c:v>
                </c:pt>
                <c:pt idx="1042">
                  <c:v>0.000939</c:v>
                </c:pt>
                <c:pt idx="1043">
                  <c:v>0.000926</c:v>
                </c:pt>
                <c:pt idx="1044">
                  <c:v>0.000943</c:v>
                </c:pt>
                <c:pt idx="1045">
                  <c:v>0.00096</c:v>
                </c:pt>
                <c:pt idx="1046">
                  <c:v>0.001121</c:v>
                </c:pt>
                <c:pt idx="1047">
                  <c:v>0.000786</c:v>
                </c:pt>
                <c:pt idx="1048">
                  <c:v>0.001132</c:v>
                </c:pt>
                <c:pt idx="1049">
                  <c:v>0.000834</c:v>
                </c:pt>
                <c:pt idx="1050">
                  <c:v>0.000805</c:v>
                </c:pt>
                <c:pt idx="1051">
                  <c:v>0.000928</c:v>
                </c:pt>
                <c:pt idx="1052">
                  <c:v>0.000931</c:v>
                </c:pt>
                <c:pt idx="1053">
                  <c:v>0.001024</c:v>
                </c:pt>
                <c:pt idx="1054">
                  <c:v>0.001057</c:v>
                </c:pt>
                <c:pt idx="1055">
                  <c:v>0.000855</c:v>
                </c:pt>
                <c:pt idx="1056">
                  <c:v>0.000925</c:v>
                </c:pt>
                <c:pt idx="1057">
                  <c:v>0.001062</c:v>
                </c:pt>
                <c:pt idx="1058">
                  <c:v>0.000957</c:v>
                </c:pt>
                <c:pt idx="1059">
                  <c:v>0.001007</c:v>
                </c:pt>
                <c:pt idx="1060">
                  <c:v>0.001077</c:v>
                </c:pt>
                <c:pt idx="1061">
                  <c:v>0.001092</c:v>
                </c:pt>
                <c:pt idx="1062">
                  <c:v>0.000897</c:v>
                </c:pt>
                <c:pt idx="1063">
                  <c:v>0.000813</c:v>
                </c:pt>
                <c:pt idx="1064">
                  <c:v>0.001057</c:v>
                </c:pt>
                <c:pt idx="1065">
                  <c:v>0.000965</c:v>
                </c:pt>
                <c:pt idx="1066">
                  <c:v>0.000972</c:v>
                </c:pt>
                <c:pt idx="1067">
                  <c:v>0.000911</c:v>
                </c:pt>
                <c:pt idx="1068">
                  <c:v>0.001105</c:v>
                </c:pt>
                <c:pt idx="1069">
                  <c:v>0.001027</c:v>
                </c:pt>
                <c:pt idx="1070">
                  <c:v>0.00101</c:v>
                </c:pt>
                <c:pt idx="1071">
                  <c:v>0.001051</c:v>
                </c:pt>
                <c:pt idx="1072">
                  <c:v>0.000967</c:v>
                </c:pt>
                <c:pt idx="1073">
                  <c:v>0.000845</c:v>
                </c:pt>
                <c:pt idx="1074">
                  <c:v>0.000999</c:v>
                </c:pt>
                <c:pt idx="1075">
                  <c:v>0.000915</c:v>
                </c:pt>
                <c:pt idx="1076">
                  <c:v>0.000968</c:v>
                </c:pt>
                <c:pt idx="1077">
                  <c:v>0.000932</c:v>
                </c:pt>
                <c:pt idx="1078">
                  <c:v>0.000889</c:v>
                </c:pt>
                <c:pt idx="1079">
                  <c:v>0.001043</c:v>
                </c:pt>
                <c:pt idx="1080">
                  <c:v>0.001039</c:v>
                </c:pt>
                <c:pt idx="1081">
                  <c:v>0.000923</c:v>
                </c:pt>
                <c:pt idx="1082">
                  <c:v>0.000815</c:v>
                </c:pt>
                <c:pt idx="1083">
                  <c:v>0.000918</c:v>
                </c:pt>
                <c:pt idx="1084">
                  <c:v>0.001198</c:v>
                </c:pt>
                <c:pt idx="1085">
                  <c:v>0.000967</c:v>
                </c:pt>
                <c:pt idx="1086">
                  <c:v>0.000757</c:v>
                </c:pt>
                <c:pt idx="1087">
                  <c:v>0.001024</c:v>
                </c:pt>
                <c:pt idx="1088">
                  <c:v>0.000975</c:v>
                </c:pt>
                <c:pt idx="1089">
                  <c:v>0.001006</c:v>
                </c:pt>
                <c:pt idx="1090">
                  <c:v>0.00096</c:v>
                </c:pt>
                <c:pt idx="1091">
                  <c:v>0.000892</c:v>
                </c:pt>
                <c:pt idx="1092">
                  <c:v>0.001012</c:v>
                </c:pt>
                <c:pt idx="1093">
                  <c:v>0.000954</c:v>
                </c:pt>
                <c:pt idx="1094">
                  <c:v>0.000923</c:v>
                </c:pt>
                <c:pt idx="1095">
                  <c:v>0.000778</c:v>
                </c:pt>
                <c:pt idx="1096">
                  <c:v>0.000775</c:v>
                </c:pt>
                <c:pt idx="1097">
                  <c:v>0.000867</c:v>
                </c:pt>
                <c:pt idx="1098">
                  <c:v>0.00095</c:v>
                </c:pt>
                <c:pt idx="1099">
                  <c:v>0.000924</c:v>
                </c:pt>
                <c:pt idx="1100">
                  <c:v>0.000931</c:v>
                </c:pt>
                <c:pt idx="1101">
                  <c:v>0.001005</c:v>
                </c:pt>
                <c:pt idx="1102">
                  <c:v>0.001103</c:v>
                </c:pt>
                <c:pt idx="1103">
                  <c:v>0.000979</c:v>
                </c:pt>
                <c:pt idx="1104">
                  <c:v>0.000711</c:v>
                </c:pt>
                <c:pt idx="1105">
                  <c:v>0.001043</c:v>
                </c:pt>
                <c:pt idx="1106">
                  <c:v>0.000924</c:v>
                </c:pt>
                <c:pt idx="1107">
                  <c:v>0.000921</c:v>
                </c:pt>
                <c:pt idx="1108">
                  <c:v>0.000817</c:v>
                </c:pt>
                <c:pt idx="1109">
                  <c:v>0.000825</c:v>
                </c:pt>
                <c:pt idx="1110">
                  <c:v>0.000924</c:v>
                </c:pt>
                <c:pt idx="1111">
                  <c:v>0.000795</c:v>
                </c:pt>
                <c:pt idx="1112">
                  <c:v>0.000768</c:v>
                </c:pt>
                <c:pt idx="1113">
                  <c:v>0.000957</c:v>
                </c:pt>
                <c:pt idx="1114">
                  <c:v>0.000781</c:v>
                </c:pt>
                <c:pt idx="1115">
                  <c:v>0.000921</c:v>
                </c:pt>
                <c:pt idx="1116">
                  <c:v>0.000923</c:v>
                </c:pt>
                <c:pt idx="1117">
                  <c:v>0.000945</c:v>
                </c:pt>
                <c:pt idx="1118">
                  <c:v>0.000622</c:v>
                </c:pt>
                <c:pt idx="1119">
                  <c:v>0.001054</c:v>
                </c:pt>
                <c:pt idx="1120">
                  <c:v>0.001055</c:v>
                </c:pt>
                <c:pt idx="1121">
                  <c:v>0.000927</c:v>
                </c:pt>
                <c:pt idx="1122">
                  <c:v>0.001005</c:v>
                </c:pt>
                <c:pt idx="1123">
                  <c:v>0.000944</c:v>
                </c:pt>
                <c:pt idx="1124">
                  <c:v>0.000837</c:v>
                </c:pt>
                <c:pt idx="1125">
                  <c:v>0.000811</c:v>
                </c:pt>
                <c:pt idx="1126">
                  <c:v>0.00078</c:v>
                </c:pt>
                <c:pt idx="1127">
                  <c:v>0.000849</c:v>
                </c:pt>
                <c:pt idx="1128">
                  <c:v>0.001036</c:v>
                </c:pt>
                <c:pt idx="1129">
                  <c:v>0.000729</c:v>
                </c:pt>
                <c:pt idx="1130">
                  <c:v>0.000887</c:v>
                </c:pt>
                <c:pt idx="1131">
                  <c:v>0.000969</c:v>
                </c:pt>
                <c:pt idx="1132">
                  <c:v>0.000846</c:v>
                </c:pt>
                <c:pt idx="1133">
                  <c:v>0.00084</c:v>
                </c:pt>
                <c:pt idx="1134">
                  <c:v>0.000924</c:v>
                </c:pt>
                <c:pt idx="1135">
                  <c:v>0.000956</c:v>
                </c:pt>
                <c:pt idx="1136">
                  <c:v>0.000898</c:v>
                </c:pt>
                <c:pt idx="1137">
                  <c:v>0.000999</c:v>
                </c:pt>
                <c:pt idx="1138">
                  <c:v>0.000929</c:v>
                </c:pt>
                <c:pt idx="1139">
                  <c:v>0.000675</c:v>
                </c:pt>
                <c:pt idx="1140">
                  <c:v>0.00088</c:v>
                </c:pt>
                <c:pt idx="1141">
                  <c:v>0.000831</c:v>
                </c:pt>
                <c:pt idx="1142">
                  <c:v>0.000803</c:v>
                </c:pt>
                <c:pt idx="1143">
                  <c:v>0.000957</c:v>
                </c:pt>
                <c:pt idx="1144">
                  <c:v>0.000846</c:v>
                </c:pt>
                <c:pt idx="1145">
                  <c:v>0.000832</c:v>
                </c:pt>
                <c:pt idx="1146">
                  <c:v>0.000803</c:v>
                </c:pt>
                <c:pt idx="1147">
                  <c:v>0.000505</c:v>
                </c:pt>
                <c:pt idx="1148">
                  <c:v>0.000714</c:v>
                </c:pt>
                <c:pt idx="1149">
                  <c:v>0.000911</c:v>
                </c:pt>
                <c:pt idx="1150">
                  <c:v>0.000757</c:v>
                </c:pt>
                <c:pt idx="1151">
                  <c:v>0.000779</c:v>
                </c:pt>
                <c:pt idx="1152">
                  <c:v>0.000692</c:v>
                </c:pt>
                <c:pt idx="1153">
                  <c:v>0.000983</c:v>
                </c:pt>
                <c:pt idx="1154">
                  <c:v>0.000789</c:v>
                </c:pt>
                <c:pt idx="1155">
                  <c:v>0.001003</c:v>
                </c:pt>
                <c:pt idx="1156">
                  <c:v>0.001003</c:v>
                </c:pt>
                <c:pt idx="1157">
                  <c:v>0.00106</c:v>
                </c:pt>
                <c:pt idx="1158">
                  <c:v>0.000723</c:v>
                </c:pt>
                <c:pt idx="1159">
                  <c:v>0.000929</c:v>
                </c:pt>
                <c:pt idx="1160">
                  <c:v>0.000796</c:v>
                </c:pt>
                <c:pt idx="1161">
                  <c:v>0.000842</c:v>
                </c:pt>
                <c:pt idx="1162">
                  <c:v>0.00089</c:v>
                </c:pt>
                <c:pt idx="1163">
                  <c:v>0.000887</c:v>
                </c:pt>
                <c:pt idx="1164">
                  <c:v>0.000961</c:v>
                </c:pt>
                <c:pt idx="1165">
                  <c:v>0.001017</c:v>
                </c:pt>
                <c:pt idx="1166">
                  <c:v>0.000916</c:v>
                </c:pt>
                <c:pt idx="1167">
                  <c:v>0.00088</c:v>
                </c:pt>
                <c:pt idx="1168">
                  <c:v>0.000872</c:v>
                </c:pt>
                <c:pt idx="1169">
                  <c:v>0.000935</c:v>
                </c:pt>
                <c:pt idx="1170">
                  <c:v>0.000838</c:v>
                </c:pt>
                <c:pt idx="1171">
                  <c:v>0.000745</c:v>
                </c:pt>
                <c:pt idx="1172">
                  <c:v>0.001034</c:v>
                </c:pt>
                <c:pt idx="1173">
                  <c:v>0.000831</c:v>
                </c:pt>
                <c:pt idx="1174">
                  <c:v>0.00074</c:v>
                </c:pt>
                <c:pt idx="1175">
                  <c:v>0.00105</c:v>
                </c:pt>
                <c:pt idx="1176">
                  <c:v>0.000953</c:v>
                </c:pt>
                <c:pt idx="1177">
                  <c:v>0.000771</c:v>
                </c:pt>
                <c:pt idx="1178">
                  <c:v>0.000802</c:v>
                </c:pt>
                <c:pt idx="1179">
                  <c:v>0.00076</c:v>
                </c:pt>
                <c:pt idx="1180">
                  <c:v>0.000894</c:v>
                </c:pt>
                <c:pt idx="1181">
                  <c:v>0.001104</c:v>
                </c:pt>
                <c:pt idx="1182">
                  <c:v>0.000719</c:v>
                </c:pt>
                <c:pt idx="1183">
                  <c:v>0.00088</c:v>
                </c:pt>
                <c:pt idx="1184">
                  <c:v>0.00089</c:v>
                </c:pt>
                <c:pt idx="1185">
                  <c:v>0.00093</c:v>
                </c:pt>
                <c:pt idx="1186">
                  <c:v>0.00091</c:v>
                </c:pt>
                <c:pt idx="1187">
                  <c:v>0.000549</c:v>
                </c:pt>
                <c:pt idx="1188">
                  <c:v>0.000879</c:v>
                </c:pt>
                <c:pt idx="1189">
                  <c:v>0.000687</c:v>
                </c:pt>
                <c:pt idx="1190">
                  <c:v>0.00075</c:v>
                </c:pt>
                <c:pt idx="1191">
                  <c:v>0.001003</c:v>
                </c:pt>
                <c:pt idx="1192">
                  <c:v>0.000915</c:v>
                </c:pt>
                <c:pt idx="1193">
                  <c:v>0.000947</c:v>
                </c:pt>
                <c:pt idx="1194">
                  <c:v>0.000812</c:v>
                </c:pt>
                <c:pt idx="1195">
                  <c:v>0.000751</c:v>
                </c:pt>
                <c:pt idx="1196">
                  <c:v>0.00084</c:v>
                </c:pt>
                <c:pt idx="1197">
                  <c:v>0.001044</c:v>
                </c:pt>
                <c:pt idx="1198">
                  <c:v>0.00101</c:v>
                </c:pt>
                <c:pt idx="1199">
                  <c:v>0.000667</c:v>
                </c:pt>
                <c:pt idx="1200">
                  <c:v>0.000692</c:v>
                </c:pt>
                <c:pt idx="1201">
                  <c:v>0.00075</c:v>
                </c:pt>
                <c:pt idx="1202">
                  <c:v>0.000679</c:v>
                </c:pt>
                <c:pt idx="1203">
                  <c:v>0.000897</c:v>
                </c:pt>
                <c:pt idx="1204">
                  <c:v>0.000907</c:v>
                </c:pt>
                <c:pt idx="1205">
                  <c:v>0.000879</c:v>
                </c:pt>
                <c:pt idx="1206">
                  <c:v>0.001042</c:v>
                </c:pt>
                <c:pt idx="1207">
                  <c:v>0.000745</c:v>
                </c:pt>
                <c:pt idx="1208">
                  <c:v>0.000515</c:v>
                </c:pt>
                <c:pt idx="1209">
                  <c:v>0.000854</c:v>
                </c:pt>
                <c:pt idx="1210">
                  <c:v>0.000663</c:v>
                </c:pt>
                <c:pt idx="1211">
                  <c:v>0.001023</c:v>
                </c:pt>
                <c:pt idx="1212">
                  <c:v>0.000488</c:v>
                </c:pt>
                <c:pt idx="1213">
                  <c:v>0.000898</c:v>
                </c:pt>
                <c:pt idx="1214">
                  <c:v>0.001018</c:v>
                </c:pt>
                <c:pt idx="1215">
                  <c:v>0.000973</c:v>
                </c:pt>
                <c:pt idx="1216">
                  <c:v>0.000804</c:v>
                </c:pt>
                <c:pt idx="1217">
                  <c:v>0.000757</c:v>
                </c:pt>
                <c:pt idx="1218">
                  <c:v>0.000707</c:v>
                </c:pt>
                <c:pt idx="1219">
                  <c:v>0.000884</c:v>
                </c:pt>
                <c:pt idx="1220">
                  <c:v>0.001154</c:v>
                </c:pt>
                <c:pt idx="1221">
                  <c:v>0.00078</c:v>
                </c:pt>
                <c:pt idx="1222">
                  <c:v>0.000809</c:v>
                </c:pt>
                <c:pt idx="1223">
                  <c:v>0.000861</c:v>
                </c:pt>
                <c:pt idx="1224">
                  <c:v>0.001009</c:v>
                </c:pt>
                <c:pt idx="1225">
                  <c:v>0.000902</c:v>
                </c:pt>
                <c:pt idx="1226">
                  <c:v>0.000889</c:v>
                </c:pt>
                <c:pt idx="1227">
                  <c:v>0.000887</c:v>
                </c:pt>
                <c:pt idx="1228">
                  <c:v>0.001018</c:v>
                </c:pt>
                <c:pt idx="1229">
                  <c:v>0.000813</c:v>
                </c:pt>
                <c:pt idx="1230">
                  <c:v>0.000567</c:v>
                </c:pt>
                <c:pt idx="1231">
                  <c:v>0.000789</c:v>
                </c:pt>
                <c:pt idx="1232">
                  <c:v>0.000932</c:v>
                </c:pt>
                <c:pt idx="1233">
                  <c:v>0.000906</c:v>
                </c:pt>
                <c:pt idx="1234">
                  <c:v>0.000943</c:v>
                </c:pt>
                <c:pt idx="1235">
                  <c:v>0.000667</c:v>
                </c:pt>
                <c:pt idx="1236">
                  <c:v>0.000818</c:v>
                </c:pt>
                <c:pt idx="1237">
                  <c:v>0.000881</c:v>
                </c:pt>
                <c:pt idx="1238">
                  <c:v>0.001009</c:v>
                </c:pt>
                <c:pt idx="1239">
                  <c:v>0.00069</c:v>
                </c:pt>
                <c:pt idx="1240">
                  <c:v>0.000792</c:v>
                </c:pt>
                <c:pt idx="1241">
                  <c:v>0.001008</c:v>
                </c:pt>
                <c:pt idx="1242">
                  <c:v>0.000862</c:v>
                </c:pt>
                <c:pt idx="1243">
                  <c:v>0.000867</c:v>
                </c:pt>
                <c:pt idx="1244">
                  <c:v>0.000766</c:v>
                </c:pt>
                <c:pt idx="1245">
                  <c:v>0.000862</c:v>
                </c:pt>
                <c:pt idx="1246">
                  <c:v>0.000886</c:v>
                </c:pt>
                <c:pt idx="1247">
                  <c:v>0.000774</c:v>
                </c:pt>
                <c:pt idx="1248">
                  <c:v>0.000739</c:v>
                </c:pt>
                <c:pt idx="1249">
                  <c:v>0.000786</c:v>
                </c:pt>
                <c:pt idx="1250">
                  <c:v>0.000891</c:v>
                </c:pt>
                <c:pt idx="1251">
                  <c:v>0.000589</c:v>
                </c:pt>
                <c:pt idx="1252">
                  <c:v>0.000949</c:v>
                </c:pt>
                <c:pt idx="1253">
                  <c:v>0.000809</c:v>
                </c:pt>
                <c:pt idx="1254">
                  <c:v>0.000728</c:v>
                </c:pt>
                <c:pt idx="1255">
                  <c:v>0.000671</c:v>
                </c:pt>
                <c:pt idx="1256">
                  <c:v>0.000513</c:v>
                </c:pt>
                <c:pt idx="1257">
                  <c:v>0.000943</c:v>
                </c:pt>
                <c:pt idx="1258">
                  <c:v>0.000622</c:v>
                </c:pt>
                <c:pt idx="1259">
                  <c:v>0.000817</c:v>
                </c:pt>
                <c:pt idx="1260">
                  <c:v>0.000529</c:v>
                </c:pt>
                <c:pt idx="1261">
                  <c:v>0.001092</c:v>
                </c:pt>
                <c:pt idx="1262">
                  <c:v>0.000433</c:v>
                </c:pt>
                <c:pt idx="1263">
                  <c:v>0.000769</c:v>
                </c:pt>
                <c:pt idx="1264">
                  <c:v>0.000994</c:v>
                </c:pt>
                <c:pt idx="1265">
                  <c:v>0.000736</c:v>
                </c:pt>
                <c:pt idx="1266">
                  <c:v>0.001088</c:v>
                </c:pt>
                <c:pt idx="1267">
                  <c:v>0.000804</c:v>
                </c:pt>
                <c:pt idx="1268">
                  <c:v>0.000662</c:v>
                </c:pt>
                <c:pt idx="1269">
                  <c:v>0.000995</c:v>
                </c:pt>
                <c:pt idx="1270">
                  <c:v>0.000887</c:v>
                </c:pt>
                <c:pt idx="1271">
                  <c:v>0.000798</c:v>
                </c:pt>
                <c:pt idx="1272">
                  <c:v>0.000995</c:v>
                </c:pt>
                <c:pt idx="1273">
                  <c:v>0.000674</c:v>
                </c:pt>
                <c:pt idx="1274">
                  <c:v>0.000909</c:v>
                </c:pt>
                <c:pt idx="1275">
                  <c:v>0.000917</c:v>
                </c:pt>
                <c:pt idx="1276">
                  <c:v>0.000653</c:v>
                </c:pt>
                <c:pt idx="1277">
                  <c:v>0.000527</c:v>
                </c:pt>
                <c:pt idx="1278">
                  <c:v>0.000718</c:v>
                </c:pt>
                <c:pt idx="1279">
                  <c:v>0.000861</c:v>
                </c:pt>
                <c:pt idx="1280">
                  <c:v>0.001005</c:v>
                </c:pt>
                <c:pt idx="1281">
                  <c:v>0.000672</c:v>
                </c:pt>
                <c:pt idx="1282">
                  <c:v>0.000686</c:v>
                </c:pt>
                <c:pt idx="1283">
                  <c:v>0.000822</c:v>
                </c:pt>
                <c:pt idx="1284">
                  <c:v>0.000674</c:v>
                </c:pt>
                <c:pt idx="1285">
                  <c:v>0.000779</c:v>
                </c:pt>
                <c:pt idx="1286">
                  <c:v>0.000926</c:v>
                </c:pt>
                <c:pt idx="1287">
                  <c:v>0.00066</c:v>
                </c:pt>
                <c:pt idx="1288">
                  <c:v>0.000747</c:v>
                </c:pt>
                <c:pt idx="1289">
                  <c:v>0.000898</c:v>
                </c:pt>
                <c:pt idx="1290">
                  <c:v>0.000875</c:v>
                </c:pt>
                <c:pt idx="1291">
                  <c:v>0.000511</c:v>
                </c:pt>
                <c:pt idx="1292">
                  <c:v>0.000753</c:v>
                </c:pt>
                <c:pt idx="1293">
                  <c:v>0.000795</c:v>
                </c:pt>
                <c:pt idx="1294">
                  <c:v>0.000767</c:v>
                </c:pt>
                <c:pt idx="1295">
                  <c:v>0.00097</c:v>
                </c:pt>
                <c:pt idx="1296">
                  <c:v>0.001017</c:v>
                </c:pt>
                <c:pt idx="1297">
                  <c:v>0.000547</c:v>
                </c:pt>
                <c:pt idx="1298">
                  <c:v>0.000713</c:v>
                </c:pt>
                <c:pt idx="1299">
                  <c:v>0.000682</c:v>
                </c:pt>
                <c:pt idx="1300">
                  <c:v>0.000768</c:v>
                </c:pt>
                <c:pt idx="1301">
                  <c:v>0.001004</c:v>
                </c:pt>
                <c:pt idx="1302">
                  <c:v>0.000528</c:v>
                </c:pt>
                <c:pt idx="1303">
                  <c:v>0.000751</c:v>
                </c:pt>
                <c:pt idx="1304">
                  <c:v>0.000834</c:v>
                </c:pt>
                <c:pt idx="1305">
                  <c:v>0.000794</c:v>
                </c:pt>
                <c:pt idx="1306">
                  <c:v>0.000638</c:v>
                </c:pt>
                <c:pt idx="1307">
                  <c:v>0.000738</c:v>
                </c:pt>
                <c:pt idx="1308">
                  <c:v>0.000759</c:v>
                </c:pt>
                <c:pt idx="1309">
                  <c:v>0.000755</c:v>
                </c:pt>
                <c:pt idx="1310">
                  <c:v>0.000579</c:v>
                </c:pt>
                <c:pt idx="1311">
                  <c:v>0.000994</c:v>
                </c:pt>
                <c:pt idx="1312">
                  <c:v>0.000741</c:v>
                </c:pt>
                <c:pt idx="1313">
                  <c:v>0.000805</c:v>
                </c:pt>
                <c:pt idx="1314">
                  <c:v>0.000769</c:v>
                </c:pt>
                <c:pt idx="1315">
                  <c:v>0.000693</c:v>
                </c:pt>
                <c:pt idx="1316">
                  <c:v>0.000646</c:v>
                </c:pt>
                <c:pt idx="1317">
                  <c:v>0.000513</c:v>
                </c:pt>
                <c:pt idx="1318">
                  <c:v>0.000836</c:v>
                </c:pt>
                <c:pt idx="1319">
                  <c:v>0.000649</c:v>
                </c:pt>
                <c:pt idx="1320">
                  <c:v>0.000674</c:v>
                </c:pt>
                <c:pt idx="1321">
                  <c:v>0.000837</c:v>
                </c:pt>
                <c:pt idx="1322">
                  <c:v>0.000565</c:v>
                </c:pt>
                <c:pt idx="1323">
                  <c:v>0.000821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444472"/>
        <c:axId val="395096008"/>
      </c:scatterChart>
      <c:valAx>
        <c:axId val="2444472"/>
        <c:scaling>
          <c:orientation val="minMax"/>
          <c:max val="170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 smtClean="0"/>
                  <a:t>Decisions </a:t>
                </a:r>
                <a:r>
                  <a:rPr lang="en-US" sz="1600" dirty="0"/>
                  <a:t>till Decay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395096008"/>
        <c:crosses val="autoZero"/>
        <c:crossBetween val="midCat"/>
        <c:majorUnit val="100.0"/>
      </c:valAx>
      <c:valAx>
        <c:axId val="395096008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 dirty="0" smtClean="0"/>
                  <a:t>Computation Time </a:t>
                </a:r>
                <a:r>
                  <a:rPr lang="en-US" sz="1600" dirty="0"/>
                  <a:t>(</a:t>
                </a:r>
                <a:r>
                  <a:rPr lang="en-US" sz="1600" dirty="0" err="1"/>
                  <a:t>msec</a:t>
                </a:r>
                <a:r>
                  <a:rPr lang="en-US" sz="16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444472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two!$C$2</c:f>
              <c:strCache>
                <c:ptCount val="1"/>
                <c:pt idx="0">
                  <c:v>bsearch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100000"/>
                    <a:shade val="100000"/>
                    <a:satMod val="130000"/>
                  </a:schemeClr>
                </a:gs>
                <a:gs pos="100000">
                  <a:schemeClr val="accent2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2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two!$A$4:$A$5</c:f>
              <c:strCache>
                <c:ptCount val="2"/>
                <c:pt idx="0">
                  <c:v>max</c:v>
                </c:pt>
                <c:pt idx="1">
                  <c:v>avg</c:v>
                </c:pt>
              </c:strCache>
            </c:strRef>
          </c:cat>
          <c:val>
            <c:numRef>
              <c:f>two!$B$2:$B$3</c:f>
              <c:numCache>
                <c:formatCode>General</c:formatCode>
                <c:ptCount val="2"/>
                <c:pt idx="0">
                  <c:v>0.026284</c:v>
                </c:pt>
                <c:pt idx="1">
                  <c:v>0.00472639372</c:v>
                </c:pt>
              </c:numCache>
            </c:numRef>
          </c:val>
        </c:ser>
        <c:ser>
          <c:idx val="1"/>
          <c:order val="1"/>
          <c:tx>
            <c:strRef>
              <c:f>two!$C$4</c:f>
              <c:strCache>
                <c:ptCount val="1"/>
                <c:pt idx="0">
                  <c:v>approx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100000"/>
                    <a:shade val="100000"/>
                    <a:satMod val="130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</a:schemeClr>
                </a:gs>
              </a:gsLst>
              <a:lin ang="16200000" scaled="0"/>
            </a:gradFill>
            <a:ln w="9525" cap="flat" cmpd="sng" algn="ctr">
              <a:solidFill>
                <a:schemeClr val="accent1">
                  <a:shade val="95000"/>
                  <a:satMod val="105000"/>
                </a:schemeClr>
              </a:solidFill>
              <a:prstDash val="soli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c:spPr>
          <c:invertIfNegative val="0"/>
          <c:cat>
            <c:strRef>
              <c:f>two!$A$4:$A$5</c:f>
              <c:strCache>
                <c:ptCount val="2"/>
                <c:pt idx="0">
                  <c:v>max</c:v>
                </c:pt>
                <c:pt idx="1">
                  <c:v>avg</c:v>
                </c:pt>
              </c:strCache>
            </c:strRef>
          </c:cat>
          <c:val>
            <c:numRef>
              <c:f>two!$B$4:$B$5</c:f>
              <c:numCache>
                <c:formatCode>General</c:formatCode>
                <c:ptCount val="2"/>
                <c:pt idx="0">
                  <c:v>0.001367</c:v>
                </c:pt>
                <c:pt idx="1">
                  <c:v>0.0003128179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9224136"/>
        <c:axId val="519207384"/>
      </c:barChart>
      <c:catAx>
        <c:axId val="519224136"/>
        <c:scaling>
          <c:orientation val="minMax"/>
        </c:scaling>
        <c:delete val="0"/>
        <c:axPos val="b"/>
        <c:majorTickMark val="out"/>
        <c:minorTickMark val="none"/>
        <c:tickLblPos val="nextTo"/>
        <c:crossAx val="519207384"/>
        <c:crosses val="autoZero"/>
        <c:auto val="1"/>
        <c:lblAlgn val="ctr"/>
        <c:lblOffset val="100"/>
        <c:noMultiLvlLbl val="0"/>
      </c:catAx>
      <c:valAx>
        <c:axId val="519207384"/>
        <c:scaling>
          <c:orientation val="minMax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 dirty="0" smtClean="0"/>
                  <a:t>Computation Time (</a:t>
                </a:r>
                <a:r>
                  <a:rPr lang="en-US" sz="1600" dirty="0" err="1" smtClean="0"/>
                  <a:t>msec</a:t>
                </a:r>
                <a:r>
                  <a:rPr lang="en-US" sz="1600" dirty="0" smtClean="0"/>
                  <a:t>)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19224136"/>
        <c:crosses val="autoZero"/>
        <c:crossBetween val="between"/>
        <c:majorUnit val="0.0025"/>
      </c:valAx>
    </c:plotArea>
    <c:legend>
      <c:legendPos val="r"/>
      <c:layout/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>
        <c:manualLayout>
          <c:layoutTarget val="inner"/>
          <c:xMode val="edge"/>
          <c:yMode val="edge"/>
          <c:x val="0.0988433472089874"/>
          <c:y val="0.0420032310177706"/>
          <c:w val="0.731093083905913"/>
          <c:h val="0.87610140816404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report.csv!$H$1</c:f>
              <c:strCache>
                <c:ptCount val="1"/>
                <c:pt idx="0">
                  <c:v>no activation</c:v>
                </c:pt>
              </c:strCache>
            </c:strRef>
          </c:tx>
          <c:invertIfNegative val="0"/>
          <c:cat>
            <c:strRef>
              <c:f>report.csv!$G$2:$G$5</c:f>
              <c:strCache>
                <c:ptCount val="4"/>
                <c:pt idx="0">
                  <c:v>arithmetic</c:v>
                </c:pt>
                <c:pt idx="1">
                  <c:v>count-epmem</c:v>
                </c:pt>
                <c:pt idx="2">
                  <c:v>ctest</c:v>
                </c:pt>
                <c:pt idx="3">
                  <c:v>TestSoarPerformance</c:v>
                </c:pt>
              </c:strCache>
            </c:strRef>
          </c:cat>
          <c:val>
            <c:numRef>
              <c:f>report.csv!$H$2:$H$5</c:f>
              <c:numCache>
                <c:formatCode>General</c:formatCode>
                <c:ptCount val="4"/>
                <c:pt idx="0">
                  <c:v>0.0051819631474168</c:v>
                </c:pt>
                <c:pt idx="1">
                  <c:v>0.01740649283909</c:v>
                </c:pt>
                <c:pt idx="2">
                  <c:v>0.00060270704529296</c:v>
                </c:pt>
                <c:pt idx="3">
                  <c:v>0.0040323526747052</c:v>
                </c:pt>
              </c:numCache>
            </c:numRef>
          </c:val>
        </c:ser>
        <c:ser>
          <c:idx val="1"/>
          <c:order val="1"/>
          <c:tx>
            <c:strRef>
              <c:f>report.csv!$I$1</c:f>
              <c:strCache>
                <c:ptCount val="1"/>
                <c:pt idx="0">
                  <c:v>activation w/o forgetting</c:v>
                </c:pt>
              </c:strCache>
            </c:strRef>
          </c:tx>
          <c:invertIfNegative val="0"/>
          <c:cat>
            <c:strRef>
              <c:f>report.csv!$G$2:$G$5</c:f>
              <c:strCache>
                <c:ptCount val="4"/>
                <c:pt idx="0">
                  <c:v>arithmetic</c:v>
                </c:pt>
                <c:pt idx="1">
                  <c:v>count-epmem</c:v>
                </c:pt>
                <c:pt idx="2">
                  <c:v>ctest</c:v>
                </c:pt>
                <c:pt idx="3">
                  <c:v>TestSoarPerformance</c:v>
                </c:pt>
              </c:strCache>
            </c:strRef>
          </c:cat>
          <c:val>
            <c:numRef>
              <c:f>report.csv!$I$2:$I$5</c:f>
              <c:numCache>
                <c:formatCode>General</c:formatCode>
                <c:ptCount val="4"/>
                <c:pt idx="0">
                  <c:v>0.0061446573163091</c:v>
                </c:pt>
                <c:pt idx="1">
                  <c:v>0.018655112679023</c:v>
                </c:pt>
                <c:pt idx="2">
                  <c:v>0.00085664633935366</c:v>
                </c:pt>
                <c:pt idx="3">
                  <c:v>0.0047019337818933</c:v>
                </c:pt>
              </c:numCache>
            </c:numRef>
          </c:val>
        </c:ser>
        <c:ser>
          <c:idx val="2"/>
          <c:order val="2"/>
          <c:tx>
            <c:strRef>
              <c:f>report.csv!$J$1</c:f>
              <c:strCache>
                <c:ptCount val="1"/>
                <c:pt idx="0">
                  <c:v>naïve</c:v>
                </c:pt>
              </c:strCache>
            </c:strRef>
          </c:tx>
          <c:invertIfNegative val="0"/>
          <c:cat>
            <c:strRef>
              <c:f>report.csv!$G$2:$G$5</c:f>
              <c:strCache>
                <c:ptCount val="4"/>
                <c:pt idx="0">
                  <c:v>arithmetic</c:v>
                </c:pt>
                <c:pt idx="1">
                  <c:v>count-epmem</c:v>
                </c:pt>
                <c:pt idx="2">
                  <c:v>ctest</c:v>
                </c:pt>
                <c:pt idx="3">
                  <c:v>TestSoarPerformance</c:v>
                </c:pt>
              </c:strCache>
            </c:strRef>
          </c:cat>
          <c:val>
            <c:numRef>
              <c:f>report.csv!$J$2:$J$5</c:f>
              <c:numCache>
                <c:formatCode>General</c:formatCode>
                <c:ptCount val="4"/>
                <c:pt idx="0">
                  <c:v>0.0062998056226171</c:v>
                </c:pt>
                <c:pt idx="1">
                  <c:v>0.019181094144903</c:v>
                </c:pt>
                <c:pt idx="2">
                  <c:v>0.00087176736423264</c:v>
                </c:pt>
                <c:pt idx="3">
                  <c:v>0.0048145042302312</c:v>
                </c:pt>
              </c:numCache>
            </c:numRef>
          </c:val>
        </c:ser>
        <c:ser>
          <c:idx val="3"/>
          <c:order val="3"/>
          <c:tx>
            <c:strRef>
              <c:f>report.csv!$K$1</c:f>
              <c:strCache>
                <c:ptCount val="1"/>
                <c:pt idx="0">
                  <c:v>bsearch</c:v>
                </c:pt>
              </c:strCache>
            </c:strRef>
          </c:tx>
          <c:invertIfNegative val="0"/>
          <c:cat>
            <c:strRef>
              <c:f>report.csv!$G$2:$G$5</c:f>
              <c:strCache>
                <c:ptCount val="4"/>
                <c:pt idx="0">
                  <c:v>arithmetic</c:v>
                </c:pt>
                <c:pt idx="1">
                  <c:v>count-epmem</c:v>
                </c:pt>
                <c:pt idx="2">
                  <c:v>ctest</c:v>
                </c:pt>
                <c:pt idx="3">
                  <c:v>TestSoarPerformance</c:v>
                </c:pt>
              </c:strCache>
            </c:strRef>
          </c:cat>
          <c:val>
            <c:numRef>
              <c:f>report.csv!$K$2:$K$5</c:f>
              <c:numCache>
                <c:formatCode>General</c:formatCode>
                <c:ptCount val="4"/>
                <c:pt idx="0">
                  <c:v>0.0069020651901969</c:v>
                </c:pt>
                <c:pt idx="1">
                  <c:v>0.019827186394271</c:v>
                </c:pt>
                <c:pt idx="2">
                  <c:v>0.0011473916926083</c:v>
                </c:pt>
                <c:pt idx="3">
                  <c:v>0.0051521808007461</c:v>
                </c:pt>
              </c:numCache>
            </c:numRef>
          </c:val>
        </c:ser>
        <c:ser>
          <c:idx val="4"/>
          <c:order val="4"/>
          <c:tx>
            <c:strRef>
              <c:f>report.csv!$L$1</c:f>
              <c:strCache>
                <c:ptCount val="1"/>
                <c:pt idx="0">
                  <c:v>approx</c:v>
                </c:pt>
              </c:strCache>
            </c:strRef>
          </c:tx>
          <c:invertIfNegative val="0"/>
          <c:cat>
            <c:strRef>
              <c:f>report.csv!$G$2:$G$5</c:f>
              <c:strCache>
                <c:ptCount val="4"/>
                <c:pt idx="0">
                  <c:v>arithmetic</c:v>
                </c:pt>
                <c:pt idx="1">
                  <c:v>count-epmem</c:v>
                </c:pt>
                <c:pt idx="2">
                  <c:v>ctest</c:v>
                </c:pt>
                <c:pt idx="3">
                  <c:v>TestSoarPerformance</c:v>
                </c:pt>
              </c:strCache>
            </c:strRef>
          </c:cat>
          <c:val>
            <c:numRef>
              <c:f>report.csv!$L$2:$L$5</c:f>
              <c:numCache>
                <c:formatCode>General</c:formatCode>
                <c:ptCount val="4"/>
                <c:pt idx="0">
                  <c:v>0.0066319470027606</c:v>
                </c:pt>
                <c:pt idx="1">
                  <c:v>0.019286113100253</c:v>
                </c:pt>
                <c:pt idx="2">
                  <c:v>0.00095998732401268</c:v>
                </c:pt>
                <c:pt idx="3">
                  <c:v>0.0049060409699554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19663576"/>
        <c:axId val="519936056"/>
      </c:barChart>
      <c:catAx>
        <c:axId val="51966357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b="1"/>
            </a:pPr>
            <a:endParaRPr lang="en-US"/>
          </a:p>
        </c:txPr>
        <c:crossAx val="519936056"/>
        <c:crosses val="autoZero"/>
        <c:auto val="1"/>
        <c:lblAlgn val="ctr"/>
        <c:lblOffset val="100"/>
        <c:noMultiLvlLbl val="0"/>
      </c:catAx>
      <c:valAx>
        <c:axId val="519936056"/>
        <c:scaling>
          <c:orientation val="minMax"/>
          <c:max val="0.02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 dirty="0" smtClean="0"/>
                  <a:t>Avg.</a:t>
                </a:r>
                <a:r>
                  <a:rPr lang="en-US" sz="1600" baseline="0" dirty="0" smtClean="0"/>
                  <a:t> </a:t>
                </a:r>
                <a:r>
                  <a:rPr lang="en-US" sz="1600" dirty="0" smtClean="0"/>
                  <a:t>Process Time </a:t>
                </a:r>
                <a:r>
                  <a:rPr lang="en-US" sz="1600" dirty="0"/>
                  <a:t>per Decision (</a:t>
                </a:r>
                <a:r>
                  <a:rPr lang="en-US" sz="1600" dirty="0" err="1"/>
                  <a:t>msec</a:t>
                </a:r>
                <a:r>
                  <a:rPr lang="en-US" sz="16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19663576"/>
        <c:crosses val="autoZero"/>
        <c:crossBetween val="between"/>
      </c:valAx>
    </c:plotArea>
    <c:legend>
      <c:legendPos val="r"/>
      <c:layout>
        <c:manualLayout>
          <c:xMode val="edge"/>
          <c:yMode val="edge"/>
          <c:x val="0.837898214554391"/>
          <c:y val="0.337779247707122"/>
          <c:w val="0.149362931942424"/>
          <c:h val="0.582922671822726"/>
        </c:manualLayout>
      </c:layout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14931831437737"/>
          <c:y val="0.0364784245916283"/>
          <c:w val="0.702734883833965"/>
          <c:h val="0.807655961836188"/>
        </c:manualLayout>
      </c:layout>
      <c:scatterChart>
        <c:scatterStyle val="lineMarker"/>
        <c:varyColors val="0"/>
        <c:ser>
          <c:idx val="4"/>
          <c:order val="0"/>
          <c:tx>
            <c:strRef>
              <c:f>'report (5).csv'!$A$355</c:f>
              <c:strCache>
                <c:ptCount val="1"/>
                <c:pt idx="0">
                  <c:v>naive</c:v>
                </c:pt>
              </c:strCache>
            </c:strRef>
          </c:tx>
          <c:spPr>
            <a:ln w="47625">
              <a:noFill/>
            </a:ln>
          </c:spPr>
          <c:xVal>
            <c:numRef>
              <c:f>'report (5).csv'!$B$355:$B$481</c:f>
              <c:numCache>
                <c:formatCode>General</c:formatCode>
                <c:ptCount val="127"/>
                <c:pt idx="0">
                  <c:v>517.5</c:v>
                </c:pt>
                <c:pt idx="1">
                  <c:v>518.0</c:v>
                </c:pt>
                <c:pt idx="2">
                  <c:v>518.5</c:v>
                </c:pt>
                <c:pt idx="3">
                  <c:v>519.0</c:v>
                </c:pt>
                <c:pt idx="4">
                  <c:v>519.5</c:v>
                </c:pt>
                <c:pt idx="5">
                  <c:v>520.5</c:v>
                </c:pt>
                <c:pt idx="6">
                  <c:v>521.5</c:v>
                </c:pt>
                <c:pt idx="7">
                  <c:v>522.5</c:v>
                </c:pt>
                <c:pt idx="8">
                  <c:v>523.5</c:v>
                </c:pt>
                <c:pt idx="9">
                  <c:v>524.5</c:v>
                </c:pt>
                <c:pt idx="10">
                  <c:v>525.5</c:v>
                </c:pt>
                <c:pt idx="11">
                  <c:v>526.5</c:v>
                </c:pt>
                <c:pt idx="12">
                  <c:v>527.5</c:v>
                </c:pt>
                <c:pt idx="13">
                  <c:v>528.5</c:v>
                </c:pt>
                <c:pt idx="14">
                  <c:v>529.5</c:v>
                </c:pt>
                <c:pt idx="15">
                  <c:v>530.5</c:v>
                </c:pt>
                <c:pt idx="16">
                  <c:v>531.5</c:v>
                </c:pt>
                <c:pt idx="17">
                  <c:v>532.5</c:v>
                </c:pt>
                <c:pt idx="18">
                  <c:v>533.5</c:v>
                </c:pt>
                <c:pt idx="19">
                  <c:v>534.5</c:v>
                </c:pt>
                <c:pt idx="20">
                  <c:v>535.5</c:v>
                </c:pt>
                <c:pt idx="21">
                  <c:v>536.5</c:v>
                </c:pt>
                <c:pt idx="22">
                  <c:v>537.5</c:v>
                </c:pt>
                <c:pt idx="23">
                  <c:v>538.5</c:v>
                </c:pt>
                <c:pt idx="24">
                  <c:v>539.5</c:v>
                </c:pt>
                <c:pt idx="25">
                  <c:v>540.5</c:v>
                </c:pt>
                <c:pt idx="26">
                  <c:v>541.5</c:v>
                </c:pt>
                <c:pt idx="27">
                  <c:v>542.5</c:v>
                </c:pt>
                <c:pt idx="28">
                  <c:v>543.5</c:v>
                </c:pt>
                <c:pt idx="29">
                  <c:v>544.5</c:v>
                </c:pt>
                <c:pt idx="30">
                  <c:v>545.5</c:v>
                </c:pt>
                <c:pt idx="31">
                  <c:v>546.5</c:v>
                </c:pt>
                <c:pt idx="32">
                  <c:v>547.5</c:v>
                </c:pt>
                <c:pt idx="33">
                  <c:v>548.5</c:v>
                </c:pt>
                <c:pt idx="34">
                  <c:v>549.5</c:v>
                </c:pt>
                <c:pt idx="35">
                  <c:v>550.5</c:v>
                </c:pt>
                <c:pt idx="36">
                  <c:v>551.5</c:v>
                </c:pt>
                <c:pt idx="37">
                  <c:v>552.5</c:v>
                </c:pt>
                <c:pt idx="38">
                  <c:v>553.5</c:v>
                </c:pt>
                <c:pt idx="39">
                  <c:v>554.5</c:v>
                </c:pt>
                <c:pt idx="40">
                  <c:v>555.5</c:v>
                </c:pt>
                <c:pt idx="41">
                  <c:v>556.5</c:v>
                </c:pt>
                <c:pt idx="42">
                  <c:v>557.5</c:v>
                </c:pt>
                <c:pt idx="43">
                  <c:v>558.5</c:v>
                </c:pt>
                <c:pt idx="44">
                  <c:v>559.5</c:v>
                </c:pt>
                <c:pt idx="45">
                  <c:v>560.5</c:v>
                </c:pt>
                <c:pt idx="46">
                  <c:v>561.5</c:v>
                </c:pt>
                <c:pt idx="47">
                  <c:v>562.5</c:v>
                </c:pt>
                <c:pt idx="48">
                  <c:v>563.5</c:v>
                </c:pt>
                <c:pt idx="49">
                  <c:v>564.5</c:v>
                </c:pt>
                <c:pt idx="50">
                  <c:v>565.5</c:v>
                </c:pt>
                <c:pt idx="51">
                  <c:v>566.5</c:v>
                </c:pt>
                <c:pt idx="52">
                  <c:v>567.5</c:v>
                </c:pt>
                <c:pt idx="53">
                  <c:v>568.5</c:v>
                </c:pt>
                <c:pt idx="54">
                  <c:v>569.5</c:v>
                </c:pt>
                <c:pt idx="55">
                  <c:v>570.5</c:v>
                </c:pt>
                <c:pt idx="56">
                  <c:v>571.5</c:v>
                </c:pt>
                <c:pt idx="57">
                  <c:v>572.5</c:v>
                </c:pt>
                <c:pt idx="58">
                  <c:v>573.5</c:v>
                </c:pt>
                <c:pt idx="59">
                  <c:v>574.5</c:v>
                </c:pt>
                <c:pt idx="60">
                  <c:v>575.5</c:v>
                </c:pt>
                <c:pt idx="61">
                  <c:v>576.5</c:v>
                </c:pt>
                <c:pt idx="62">
                  <c:v>577.5</c:v>
                </c:pt>
                <c:pt idx="63">
                  <c:v>578.5</c:v>
                </c:pt>
                <c:pt idx="64">
                  <c:v>579.5</c:v>
                </c:pt>
                <c:pt idx="65">
                  <c:v>580.5</c:v>
                </c:pt>
                <c:pt idx="66">
                  <c:v>581.5</c:v>
                </c:pt>
                <c:pt idx="67">
                  <c:v>582.5</c:v>
                </c:pt>
                <c:pt idx="68">
                  <c:v>583.5</c:v>
                </c:pt>
                <c:pt idx="69">
                  <c:v>584.5</c:v>
                </c:pt>
                <c:pt idx="70">
                  <c:v>585.5</c:v>
                </c:pt>
                <c:pt idx="71">
                  <c:v>586.5</c:v>
                </c:pt>
                <c:pt idx="72">
                  <c:v>587.5</c:v>
                </c:pt>
                <c:pt idx="73">
                  <c:v>588.5</c:v>
                </c:pt>
                <c:pt idx="74">
                  <c:v>589.5</c:v>
                </c:pt>
                <c:pt idx="75">
                  <c:v>590.5</c:v>
                </c:pt>
                <c:pt idx="76">
                  <c:v>591.5</c:v>
                </c:pt>
                <c:pt idx="77">
                  <c:v>592.5</c:v>
                </c:pt>
                <c:pt idx="78">
                  <c:v>593.5</c:v>
                </c:pt>
                <c:pt idx="79">
                  <c:v>594.5</c:v>
                </c:pt>
                <c:pt idx="80">
                  <c:v>595.5</c:v>
                </c:pt>
                <c:pt idx="81">
                  <c:v>596.5</c:v>
                </c:pt>
                <c:pt idx="82">
                  <c:v>597.5</c:v>
                </c:pt>
                <c:pt idx="83">
                  <c:v>598.5</c:v>
                </c:pt>
                <c:pt idx="84">
                  <c:v>599.5</c:v>
                </c:pt>
                <c:pt idx="85">
                  <c:v>600.5</c:v>
                </c:pt>
                <c:pt idx="86">
                  <c:v>601.5</c:v>
                </c:pt>
                <c:pt idx="87">
                  <c:v>602.5</c:v>
                </c:pt>
                <c:pt idx="88">
                  <c:v>603.5</c:v>
                </c:pt>
                <c:pt idx="89">
                  <c:v>604.5</c:v>
                </c:pt>
                <c:pt idx="90">
                  <c:v>605.5</c:v>
                </c:pt>
                <c:pt idx="91">
                  <c:v>606.5</c:v>
                </c:pt>
                <c:pt idx="92">
                  <c:v>607.5</c:v>
                </c:pt>
                <c:pt idx="93">
                  <c:v>608.5</c:v>
                </c:pt>
                <c:pt idx="94">
                  <c:v>609.5</c:v>
                </c:pt>
                <c:pt idx="95">
                  <c:v>610.5</c:v>
                </c:pt>
                <c:pt idx="96">
                  <c:v>611.5</c:v>
                </c:pt>
                <c:pt idx="97">
                  <c:v>612.5</c:v>
                </c:pt>
                <c:pt idx="98">
                  <c:v>613.5</c:v>
                </c:pt>
                <c:pt idx="99">
                  <c:v>614.0</c:v>
                </c:pt>
                <c:pt idx="100">
                  <c:v>614.5</c:v>
                </c:pt>
                <c:pt idx="101">
                  <c:v>615.5</c:v>
                </c:pt>
                <c:pt idx="102">
                  <c:v>616.5</c:v>
                </c:pt>
                <c:pt idx="103">
                  <c:v>617.5</c:v>
                </c:pt>
                <c:pt idx="104">
                  <c:v>618.0</c:v>
                </c:pt>
                <c:pt idx="105">
                  <c:v>618.5</c:v>
                </c:pt>
                <c:pt idx="106">
                  <c:v>619.5</c:v>
                </c:pt>
                <c:pt idx="107">
                  <c:v>620.5</c:v>
                </c:pt>
                <c:pt idx="108">
                  <c:v>621.5</c:v>
                </c:pt>
                <c:pt idx="109">
                  <c:v>622.5</c:v>
                </c:pt>
                <c:pt idx="110">
                  <c:v>623.5</c:v>
                </c:pt>
                <c:pt idx="111">
                  <c:v>624.5</c:v>
                </c:pt>
                <c:pt idx="112">
                  <c:v>625.5</c:v>
                </c:pt>
                <c:pt idx="113">
                  <c:v>626.5</c:v>
                </c:pt>
                <c:pt idx="114">
                  <c:v>627.5</c:v>
                </c:pt>
                <c:pt idx="115">
                  <c:v>628.0</c:v>
                </c:pt>
                <c:pt idx="116">
                  <c:v>628.5</c:v>
                </c:pt>
                <c:pt idx="117">
                  <c:v>629.5</c:v>
                </c:pt>
                <c:pt idx="118">
                  <c:v>630.5</c:v>
                </c:pt>
                <c:pt idx="119">
                  <c:v>631.5</c:v>
                </c:pt>
                <c:pt idx="120">
                  <c:v>632.5</c:v>
                </c:pt>
                <c:pt idx="121">
                  <c:v>633.5</c:v>
                </c:pt>
                <c:pt idx="122">
                  <c:v>634.5</c:v>
                </c:pt>
                <c:pt idx="123">
                  <c:v>635.5</c:v>
                </c:pt>
                <c:pt idx="124">
                  <c:v>636.5</c:v>
                </c:pt>
                <c:pt idx="125">
                  <c:v>637.5</c:v>
                </c:pt>
                <c:pt idx="126">
                  <c:v>539.5</c:v>
                </c:pt>
              </c:numCache>
            </c:numRef>
          </c:xVal>
          <c:yVal>
            <c:numRef>
              <c:f>'report (5).csv'!$C$355:$C$481</c:f>
              <c:numCache>
                <c:formatCode>General</c:formatCode>
                <c:ptCount val="127"/>
                <c:pt idx="0">
                  <c:v>0.000628</c:v>
                </c:pt>
                <c:pt idx="1">
                  <c:v>0.00057073888596028</c:v>
                </c:pt>
                <c:pt idx="2">
                  <c:v>0.00058333333333333</c:v>
                </c:pt>
                <c:pt idx="3">
                  <c:v>0.00057776602564102</c:v>
                </c:pt>
                <c:pt idx="4">
                  <c:v>0.000588</c:v>
                </c:pt>
                <c:pt idx="5">
                  <c:v>0.00059</c:v>
                </c:pt>
                <c:pt idx="6">
                  <c:v>0.00059666666666667</c:v>
                </c:pt>
                <c:pt idx="7">
                  <c:v>0.00059666666666667</c:v>
                </c:pt>
                <c:pt idx="8">
                  <c:v>0.00059866666666667</c:v>
                </c:pt>
                <c:pt idx="9">
                  <c:v>0.00060066666666667</c:v>
                </c:pt>
                <c:pt idx="10">
                  <c:v>0.000602</c:v>
                </c:pt>
                <c:pt idx="11">
                  <c:v>0.00060333333333333</c:v>
                </c:pt>
                <c:pt idx="12">
                  <c:v>0.000606</c:v>
                </c:pt>
                <c:pt idx="13">
                  <c:v>0.00060733333333333</c:v>
                </c:pt>
                <c:pt idx="14">
                  <c:v>0.00061</c:v>
                </c:pt>
                <c:pt idx="15">
                  <c:v>0.00061333333333333</c:v>
                </c:pt>
                <c:pt idx="16">
                  <c:v>0.000616</c:v>
                </c:pt>
                <c:pt idx="17">
                  <c:v>0.000618</c:v>
                </c:pt>
                <c:pt idx="18">
                  <c:v>0.00062066666666667</c:v>
                </c:pt>
                <c:pt idx="19">
                  <c:v>0.000622</c:v>
                </c:pt>
                <c:pt idx="20">
                  <c:v>0.00062533333333333</c:v>
                </c:pt>
                <c:pt idx="21">
                  <c:v>0.00062733333333333</c:v>
                </c:pt>
                <c:pt idx="22">
                  <c:v>0.00062933333333333</c:v>
                </c:pt>
                <c:pt idx="23">
                  <c:v>0.000632</c:v>
                </c:pt>
                <c:pt idx="24">
                  <c:v>0.00066066666666667</c:v>
                </c:pt>
                <c:pt idx="25">
                  <c:v>0.000664</c:v>
                </c:pt>
                <c:pt idx="26">
                  <c:v>0.00066633333333333</c:v>
                </c:pt>
                <c:pt idx="27">
                  <c:v>0.00067066666666667</c:v>
                </c:pt>
                <c:pt idx="28">
                  <c:v>0.00067433333333333</c:v>
                </c:pt>
                <c:pt idx="29">
                  <c:v>0.00067733333333333</c:v>
                </c:pt>
                <c:pt idx="30">
                  <c:v>0.000679</c:v>
                </c:pt>
                <c:pt idx="31">
                  <c:v>0.000683</c:v>
                </c:pt>
                <c:pt idx="32">
                  <c:v>0.00068733333333333</c:v>
                </c:pt>
                <c:pt idx="33">
                  <c:v>0.00068966666666667</c:v>
                </c:pt>
                <c:pt idx="34">
                  <c:v>0.00069133333333333</c:v>
                </c:pt>
                <c:pt idx="35">
                  <c:v>0.000694</c:v>
                </c:pt>
                <c:pt idx="36">
                  <c:v>0.00069666666666667</c:v>
                </c:pt>
                <c:pt idx="37">
                  <c:v>0.00069966666666667</c:v>
                </c:pt>
                <c:pt idx="38">
                  <c:v>0.00070233333333333</c:v>
                </c:pt>
                <c:pt idx="39">
                  <c:v>0.00070566666666667</c:v>
                </c:pt>
                <c:pt idx="40">
                  <c:v>0.00070766666666667</c:v>
                </c:pt>
                <c:pt idx="41">
                  <c:v>0.00071033333333333</c:v>
                </c:pt>
                <c:pt idx="42">
                  <c:v>0.000713</c:v>
                </c:pt>
                <c:pt idx="43">
                  <c:v>0.00071733333333333</c:v>
                </c:pt>
                <c:pt idx="44">
                  <c:v>0.00071866666666667</c:v>
                </c:pt>
                <c:pt idx="45">
                  <c:v>0.000722</c:v>
                </c:pt>
                <c:pt idx="46">
                  <c:v>0.00072366666666667</c:v>
                </c:pt>
                <c:pt idx="47">
                  <c:v>0.000727</c:v>
                </c:pt>
                <c:pt idx="48">
                  <c:v>0.000729</c:v>
                </c:pt>
                <c:pt idx="49">
                  <c:v>0.00073133333333333</c:v>
                </c:pt>
                <c:pt idx="50">
                  <c:v>0.00073866666666667</c:v>
                </c:pt>
                <c:pt idx="51">
                  <c:v>0.00073733333333333</c:v>
                </c:pt>
                <c:pt idx="52">
                  <c:v>0.000739</c:v>
                </c:pt>
                <c:pt idx="53">
                  <c:v>0.00074166666666667</c:v>
                </c:pt>
                <c:pt idx="54">
                  <c:v>0.000745</c:v>
                </c:pt>
                <c:pt idx="55">
                  <c:v>0.00074633333333333</c:v>
                </c:pt>
                <c:pt idx="56">
                  <c:v>0.00074933333333333</c:v>
                </c:pt>
                <c:pt idx="57">
                  <c:v>0.00075266666666667</c:v>
                </c:pt>
                <c:pt idx="58">
                  <c:v>0.00075266666666667</c:v>
                </c:pt>
                <c:pt idx="59">
                  <c:v>0.00075633333333333</c:v>
                </c:pt>
                <c:pt idx="60">
                  <c:v>0.00075933333333333</c:v>
                </c:pt>
                <c:pt idx="61">
                  <c:v>0.00076233333333333</c:v>
                </c:pt>
                <c:pt idx="62">
                  <c:v>0.00076333333333333</c:v>
                </c:pt>
                <c:pt idx="63">
                  <c:v>0.000766</c:v>
                </c:pt>
                <c:pt idx="64">
                  <c:v>0.00076866666666667</c:v>
                </c:pt>
                <c:pt idx="65">
                  <c:v>0.00077066666666667</c:v>
                </c:pt>
                <c:pt idx="66">
                  <c:v>0.00077266666666667</c:v>
                </c:pt>
                <c:pt idx="67">
                  <c:v>0.00077433333333333</c:v>
                </c:pt>
                <c:pt idx="68">
                  <c:v>0.000778</c:v>
                </c:pt>
                <c:pt idx="69">
                  <c:v>0.000782</c:v>
                </c:pt>
                <c:pt idx="70">
                  <c:v>0.00078333333333333</c:v>
                </c:pt>
                <c:pt idx="71">
                  <c:v>0.00078733333333333</c:v>
                </c:pt>
                <c:pt idx="72">
                  <c:v>0.00079</c:v>
                </c:pt>
                <c:pt idx="73">
                  <c:v>0.00079266666666667</c:v>
                </c:pt>
                <c:pt idx="74">
                  <c:v>0.000795</c:v>
                </c:pt>
                <c:pt idx="75">
                  <c:v>0.00079633333333333</c:v>
                </c:pt>
                <c:pt idx="76">
                  <c:v>0.00079933333333333</c:v>
                </c:pt>
                <c:pt idx="77">
                  <c:v>0.00080166666666667</c:v>
                </c:pt>
                <c:pt idx="78">
                  <c:v>0.00081233333333333</c:v>
                </c:pt>
                <c:pt idx="79">
                  <c:v>0.00080866666666667</c:v>
                </c:pt>
                <c:pt idx="80">
                  <c:v>0.00081066666666667</c:v>
                </c:pt>
                <c:pt idx="81">
                  <c:v>0.00081333333333333</c:v>
                </c:pt>
                <c:pt idx="82">
                  <c:v>0.00081566666666667</c:v>
                </c:pt>
                <c:pt idx="83">
                  <c:v>0.00081766666666667</c:v>
                </c:pt>
                <c:pt idx="84">
                  <c:v>0.00082033333333333</c:v>
                </c:pt>
                <c:pt idx="85">
                  <c:v>0.000823</c:v>
                </c:pt>
                <c:pt idx="86">
                  <c:v>0.00082633333333333</c:v>
                </c:pt>
                <c:pt idx="87">
                  <c:v>0.00083133333333333</c:v>
                </c:pt>
                <c:pt idx="88">
                  <c:v>0.00083333333333333</c:v>
                </c:pt>
                <c:pt idx="89">
                  <c:v>0.00083566666666667</c:v>
                </c:pt>
                <c:pt idx="90">
                  <c:v>0.00084466666666667</c:v>
                </c:pt>
                <c:pt idx="91">
                  <c:v>0.00084266666666667</c:v>
                </c:pt>
                <c:pt idx="92">
                  <c:v>0.00084533333333333</c:v>
                </c:pt>
                <c:pt idx="93">
                  <c:v>0.00084633333333333</c:v>
                </c:pt>
                <c:pt idx="94">
                  <c:v>0.00085066666666667</c:v>
                </c:pt>
                <c:pt idx="95">
                  <c:v>0.00085333333333333</c:v>
                </c:pt>
                <c:pt idx="96">
                  <c:v>0.00085766666666667</c:v>
                </c:pt>
                <c:pt idx="97">
                  <c:v>0.00085966666666667</c:v>
                </c:pt>
                <c:pt idx="98">
                  <c:v>0.00086433333333333</c:v>
                </c:pt>
                <c:pt idx="99">
                  <c:v>0.00082861212121212</c:v>
                </c:pt>
                <c:pt idx="100">
                  <c:v>0.00086566666666667</c:v>
                </c:pt>
                <c:pt idx="101">
                  <c:v>0.00086766666666667</c:v>
                </c:pt>
                <c:pt idx="102">
                  <c:v>0.00086966666666667</c:v>
                </c:pt>
                <c:pt idx="103">
                  <c:v>0.000876</c:v>
                </c:pt>
                <c:pt idx="104">
                  <c:v>0.00084255263157895</c:v>
                </c:pt>
                <c:pt idx="105">
                  <c:v>0.00092</c:v>
                </c:pt>
                <c:pt idx="106">
                  <c:v>0.00090933333333333</c:v>
                </c:pt>
                <c:pt idx="107">
                  <c:v>0.00090933333333333</c:v>
                </c:pt>
                <c:pt idx="108">
                  <c:v>0.00091466666666667</c:v>
                </c:pt>
                <c:pt idx="109">
                  <c:v>0.00092533333333333</c:v>
                </c:pt>
                <c:pt idx="110">
                  <c:v>0.00091666666666667</c:v>
                </c:pt>
                <c:pt idx="111">
                  <c:v>0.00092133333333333</c:v>
                </c:pt>
                <c:pt idx="112">
                  <c:v>0.00092333333333333</c:v>
                </c:pt>
                <c:pt idx="113">
                  <c:v>0.00092533333333333</c:v>
                </c:pt>
                <c:pt idx="114">
                  <c:v>0.000928</c:v>
                </c:pt>
                <c:pt idx="115">
                  <c:v>0.00088266666666667</c:v>
                </c:pt>
                <c:pt idx="116">
                  <c:v>0.00092866666666667</c:v>
                </c:pt>
                <c:pt idx="117">
                  <c:v>0.00093066666666667</c:v>
                </c:pt>
                <c:pt idx="118">
                  <c:v>0.00093333333333333</c:v>
                </c:pt>
                <c:pt idx="119">
                  <c:v>0.00093533333333333</c:v>
                </c:pt>
                <c:pt idx="120">
                  <c:v>0.000938</c:v>
                </c:pt>
                <c:pt idx="121">
                  <c:v>0.00094333333333333</c:v>
                </c:pt>
                <c:pt idx="122">
                  <c:v>0.00094666666666667</c:v>
                </c:pt>
                <c:pt idx="123">
                  <c:v>0.00094733333333333</c:v>
                </c:pt>
                <c:pt idx="124">
                  <c:v>0.00095066666666667</c:v>
                </c:pt>
                <c:pt idx="125">
                  <c:v>0.00095666666666667</c:v>
                </c:pt>
                <c:pt idx="126">
                  <c:v>0.00018266666666667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'report (5).csv'!$A$2</c:f>
              <c:strCache>
                <c:ptCount val="1"/>
                <c:pt idx="0">
                  <c:v>activation w/o forgetting</c:v>
                </c:pt>
              </c:strCache>
            </c:strRef>
          </c:tx>
          <c:spPr>
            <a:ln w="47625">
              <a:noFill/>
            </a:ln>
          </c:spPr>
          <c:xVal>
            <c:numRef>
              <c:f>'report (5).csv'!$B$2:$B$102</c:f>
              <c:numCache>
                <c:formatCode>General</c:formatCode>
                <c:ptCount val="101"/>
                <c:pt idx="0">
                  <c:v>539.5</c:v>
                </c:pt>
                <c:pt idx="1">
                  <c:v>540.5</c:v>
                </c:pt>
                <c:pt idx="2">
                  <c:v>541.5</c:v>
                </c:pt>
                <c:pt idx="3">
                  <c:v>542.5</c:v>
                </c:pt>
                <c:pt idx="4">
                  <c:v>543.5</c:v>
                </c:pt>
                <c:pt idx="5">
                  <c:v>544.5</c:v>
                </c:pt>
                <c:pt idx="6">
                  <c:v>545.5</c:v>
                </c:pt>
                <c:pt idx="7">
                  <c:v>546.5</c:v>
                </c:pt>
                <c:pt idx="8">
                  <c:v>547.5</c:v>
                </c:pt>
                <c:pt idx="9">
                  <c:v>548.5</c:v>
                </c:pt>
                <c:pt idx="10">
                  <c:v>549.5</c:v>
                </c:pt>
                <c:pt idx="11">
                  <c:v>550.5</c:v>
                </c:pt>
                <c:pt idx="12">
                  <c:v>551.5</c:v>
                </c:pt>
                <c:pt idx="13">
                  <c:v>552.5</c:v>
                </c:pt>
                <c:pt idx="14">
                  <c:v>553.5</c:v>
                </c:pt>
                <c:pt idx="15">
                  <c:v>554.5</c:v>
                </c:pt>
                <c:pt idx="16">
                  <c:v>555.5</c:v>
                </c:pt>
                <c:pt idx="17">
                  <c:v>556.5</c:v>
                </c:pt>
                <c:pt idx="18">
                  <c:v>557.5</c:v>
                </c:pt>
                <c:pt idx="19">
                  <c:v>558.5</c:v>
                </c:pt>
                <c:pt idx="20">
                  <c:v>559.5</c:v>
                </c:pt>
                <c:pt idx="21">
                  <c:v>560.5</c:v>
                </c:pt>
                <c:pt idx="22">
                  <c:v>561.5</c:v>
                </c:pt>
                <c:pt idx="23">
                  <c:v>562.5</c:v>
                </c:pt>
                <c:pt idx="24">
                  <c:v>563.5</c:v>
                </c:pt>
                <c:pt idx="25">
                  <c:v>564.5</c:v>
                </c:pt>
                <c:pt idx="26">
                  <c:v>565.5</c:v>
                </c:pt>
                <c:pt idx="27">
                  <c:v>566.5</c:v>
                </c:pt>
                <c:pt idx="28">
                  <c:v>567.5</c:v>
                </c:pt>
                <c:pt idx="29">
                  <c:v>568.5</c:v>
                </c:pt>
                <c:pt idx="30">
                  <c:v>569.5</c:v>
                </c:pt>
                <c:pt idx="31">
                  <c:v>570.5</c:v>
                </c:pt>
                <c:pt idx="32">
                  <c:v>571.5</c:v>
                </c:pt>
                <c:pt idx="33">
                  <c:v>572.5</c:v>
                </c:pt>
                <c:pt idx="34">
                  <c:v>573.5</c:v>
                </c:pt>
                <c:pt idx="35">
                  <c:v>574.5</c:v>
                </c:pt>
                <c:pt idx="36">
                  <c:v>575.5</c:v>
                </c:pt>
                <c:pt idx="37">
                  <c:v>576.5</c:v>
                </c:pt>
                <c:pt idx="38">
                  <c:v>577.5</c:v>
                </c:pt>
                <c:pt idx="39">
                  <c:v>578.5</c:v>
                </c:pt>
                <c:pt idx="40">
                  <c:v>579.5</c:v>
                </c:pt>
                <c:pt idx="41">
                  <c:v>580.5</c:v>
                </c:pt>
                <c:pt idx="42">
                  <c:v>581.5</c:v>
                </c:pt>
                <c:pt idx="43">
                  <c:v>582.5</c:v>
                </c:pt>
                <c:pt idx="44">
                  <c:v>583.5</c:v>
                </c:pt>
                <c:pt idx="45">
                  <c:v>584.5</c:v>
                </c:pt>
                <c:pt idx="46">
                  <c:v>585.5</c:v>
                </c:pt>
                <c:pt idx="47">
                  <c:v>586.5</c:v>
                </c:pt>
                <c:pt idx="48">
                  <c:v>587.5</c:v>
                </c:pt>
                <c:pt idx="49">
                  <c:v>588.5</c:v>
                </c:pt>
                <c:pt idx="50">
                  <c:v>589.5</c:v>
                </c:pt>
                <c:pt idx="51">
                  <c:v>590.5</c:v>
                </c:pt>
                <c:pt idx="52">
                  <c:v>591.5</c:v>
                </c:pt>
                <c:pt idx="53">
                  <c:v>592.5</c:v>
                </c:pt>
                <c:pt idx="54">
                  <c:v>593.5</c:v>
                </c:pt>
                <c:pt idx="55">
                  <c:v>594.5</c:v>
                </c:pt>
                <c:pt idx="56">
                  <c:v>595.5</c:v>
                </c:pt>
                <c:pt idx="57">
                  <c:v>596.5</c:v>
                </c:pt>
                <c:pt idx="58">
                  <c:v>597.5</c:v>
                </c:pt>
                <c:pt idx="59">
                  <c:v>598.5</c:v>
                </c:pt>
                <c:pt idx="60">
                  <c:v>599.5</c:v>
                </c:pt>
                <c:pt idx="61">
                  <c:v>600.5</c:v>
                </c:pt>
                <c:pt idx="62">
                  <c:v>601.5</c:v>
                </c:pt>
                <c:pt idx="63">
                  <c:v>602.5</c:v>
                </c:pt>
                <c:pt idx="64">
                  <c:v>603.5</c:v>
                </c:pt>
                <c:pt idx="65">
                  <c:v>604.5</c:v>
                </c:pt>
                <c:pt idx="66">
                  <c:v>605.5</c:v>
                </c:pt>
                <c:pt idx="67">
                  <c:v>606.5</c:v>
                </c:pt>
                <c:pt idx="68">
                  <c:v>607.5</c:v>
                </c:pt>
                <c:pt idx="69">
                  <c:v>608.5</c:v>
                </c:pt>
                <c:pt idx="70">
                  <c:v>609.5</c:v>
                </c:pt>
                <c:pt idx="71">
                  <c:v>610.5</c:v>
                </c:pt>
                <c:pt idx="72">
                  <c:v>611.5</c:v>
                </c:pt>
                <c:pt idx="73">
                  <c:v>612.5</c:v>
                </c:pt>
                <c:pt idx="74">
                  <c:v>613.5</c:v>
                </c:pt>
                <c:pt idx="75">
                  <c:v>614.5</c:v>
                </c:pt>
                <c:pt idx="76">
                  <c:v>615.5</c:v>
                </c:pt>
                <c:pt idx="77">
                  <c:v>616.5</c:v>
                </c:pt>
                <c:pt idx="78">
                  <c:v>617.5</c:v>
                </c:pt>
                <c:pt idx="79">
                  <c:v>618.0</c:v>
                </c:pt>
                <c:pt idx="80">
                  <c:v>618.5</c:v>
                </c:pt>
                <c:pt idx="81">
                  <c:v>619.5</c:v>
                </c:pt>
                <c:pt idx="82">
                  <c:v>620.5</c:v>
                </c:pt>
                <c:pt idx="83">
                  <c:v>621.5</c:v>
                </c:pt>
                <c:pt idx="84">
                  <c:v>622.5</c:v>
                </c:pt>
                <c:pt idx="85">
                  <c:v>623.5</c:v>
                </c:pt>
                <c:pt idx="86">
                  <c:v>624.5</c:v>
                </c:pt>
                <c:pt idx="87">
                  <c:v>625.5</c:v>
                </c:pt>
                <c:pt idx="88">
                  <c:v>626.5</c:v>
                </c:pt>
                <c:pt idx="89">
                  <c:v>627.5</c:v>
                </c:pt>
                <c:pt idx="90">
                  <c:v>628.0</c:v>
                </c:pt>
                <c:pt idx="91">
                  <c:v>628.5</c:v>
                </c:pt>
                <c:pt idx="92">
                  <c:v>629.5</c:v>
                </c:pt>
                <c:pt idx="93">
                  <c:v>630.5</c:v>
                </c:pt>
                <c:pt idx="94">
                  <c:v>631.5</c:v>
                </c:pt>
                <c:pt idx="95">
                  <c:v>632.5</c:v>
                </c:pt>
                <c:pt idx="96">
                  <c:v>633.5</c:v>
                </c:pt>
                <c:pt idx="97">
                  <c:v>634.5</c:v>
                </c:pt>
                <c:pt idx="98">
                  <c:v>635.5</c:v>
                </c:pt>
                <c:pt idx="99">
                  <c:v>636.5</c:v>
                </c:pt>
                <c:pt idx="100">
                  <c:v>637.5</c:v>
                </c:pt>
              </c:numCache>
            </c:numRef>
          </c:xVal>
          <c:yVal>
            <c:numRef>
              <c:f>'report (5).csv'!$C$2:$C$102</c:f>
              <c:numCache>
                <c:formatCode>General</c:formatCode>
                <c:ptCount val="101"/>
                <c:pt idx="0">
                  <c:v>0.000204</c:v>
                </c:pt>
                <c:pt idx="1">
                  <c:v>0.000198</c:v>
                </c:pt>
                <c:pt idx="2">
                  <c:v>0.00019933333333333</c:v>
                </c:pt>
                <c:pt idx="3">
                  <c:v>0.0002</c:v>
                </c:pt>
                <c:pt idx="4">
                  <c:v>0.0002</c:v>
                </c:pt>
                <c:pt idx="5">
                  <c:v>0.000198</c:v>
                </c:pt>
                <c:pt idx="6">
                  <c:v>0.00019933333333333</c:v>
                </c:pt>
                <c:pt idx="7">
                  <c:v>0.00019866666666667</c:v>
                </c:pt>
                <c:pt idx="8">
                  <c:v>0.0002</c:v>
                </c:pt>
                <c:pt idx="9">
                  <c:v>0.00019933333333333</c:v>
                </c:pt>
                <c:pt idx="10">
                  <c:v>0.00019866666666667</c:v>
                </c:pt>
                <c:pt idx="11">
                  <c:v>0.00019866666666667</c:v>
                </c:pt>
                <c:pt idx="12">
                  <c:v>0.00019933333333333</c:v>
                </c:pt>
                <c:pt idx="13">
                  <c:v>0.00020066666666667</c:v>
                </c:pt>
                <c:pt idx="14">
                  <c:v>0.00020066666666667</c:v>
                </c:pt>
                <c:pt idx="15">
                  <c:v>0.00019866666666667</c:v>
                </c:pt>
                <c:pt idx="16">
                  <c:v>0.00019933333333333</c:v>
                </c:pt>
                <c:pt idx="17">
                  <c:v>0.00019933333333333</c:v>
                </c:pt>
                <c:pt idx="18">
                  <c:v>0.00019866666666667</c:v>
                </c:pt>
                <c:pt idx="19">
                  <c:v>0.00019933333333333</c:v>
                </c:pt>
                <c:pt idx="20">
                  <c:v>0.00019933333333333</c:v>
                </c:pt>
                <c:pt idx="21">
                  <c:v>0.00019933333333333</c:v>
                </c:pt>
                <c:pt idx="22">
                  <c:v>0.00019933333333333</c:v>
                </c:pt>
                <c:pt idx="23">
                  <c:v>0.00019933333333333</c:v>
                </c:pt>
                <c:pt idx="24">
                  <c:v>0.000198</c:v>
                </c:pt>
                <c:pt idx="25">
                  <c:v>0.00019933333333333</c:v>
                </c:pt>
                <c:pt idx="26">
                  <c:v>0.00020666666666667</c:v>
                </c:pt>
                <c:pt idx="27">
                  <c:v>0.0002</c:v>
                </c:pt>
                <c:pt idx="28">
                  <c:v>0.0002</c:v>
                </c:pt>
                <c:pt idx="29">
                  <c:v>0.00019933333333333</c:v>
                </c:pt>
                <c:pt idx="30">
                  <c:v>0.00019933333333333</c:v>
                </c:pt>
                <c:pt idx="31">
                  <c:v>0.00019933333333333</c:v>
                </c:pt>
                <c:pt idx="32">
                  <c:v>0.00019933333333333</c:v>
                </c:pt>
                <c:pt idx="33">
                  <c:v>0.00019933333333333</c:v>
                </c:pt>
                <c:pt idx="34">
                  <c:v>0.0002</c:v>
                </c:pt>
                <c:pt idx="35">
                  <c:v>0.00019933333333333</c:v>
                </c:pt>
                <c:pt idx="36">
                  <c:v>0.0002</c:v>
                </c:pt>
                <c:pt idx="37">
                  <c:v>0.0002</c:v>
                </c:pt>
                <c:pt idx="38">
                  <c:v>0.0002</c:v>
                </c:pt>
                <c:pt idx="39">
                  <c:v>0.00019933333333333</c:v>
                </c:pt>
                <c:pt idx="40">
                  <c:v>0.0002</c:v>
                </c:pt>
                <c:pt idx="41">
                  <c:v>0.00019933333333333</c:v>
                </c:pt>
                <c:pt idx="42">
                  <c:v>0.00019933333333333</c:v>
                </c:pt>
                <c:pt idx="43">
                  <c:v>0.00019933333333333</c:v>
                </c:pt>
                <c:pt idx="44">
                  <c:v>0.00019866666666667</c:v>
                </c:pt>
                <c:pt idx="45">
                  <c:v>0.000198</c:v>
                </c:pt>
                <c:pt idx="46">
                  <c:v>0.00019866666666667</c:v>
                </c:pt>
                <c:pt idx="47">
                  <c:v>0.00020066666666667</c:v>
                </c:pt>
                <c:pt idx="48">
                  <c:v>0.0002</c:v>
                </c:pt>
                <c:pt idx="49">
                  <c:v>0.00019933333333333</c:v>
                </c:pt>
                <c:pt idx="50">
                  <c:v>0.00020133333333333</c:v>
                </c:pt>
                <c:pt idx="51">
                  <c:v>0.000202</c:v>
                </c:pt>
                <c:pt idx="52">
                  <c:v>0.0002</c:v>
                </c:pt>
                <c:pt idx="53">
                  <c:v>0.00020066666666667</c:v>
                </c:pt>
                <c:pt idx="54">
                  <c:v>0.00020666666666667</c:v>
                </c:pt>
                <c:pt idx="55">
                  <c:v>0.000198</c:v>
                </c:pt>
                <c:pt idx="56">
                  <c:v>0.00019866666666667</c:v>
                </c:pt>
                <c:pt idx="57">
                  <c:v>0.00020066666666667</c:v>
                </c:pt>
                <c:pt idx="58">
                  <c:v>0.0002</c:v>
                </c:pt>
                <c:pt idx="59">
                  <c:v>0.00019866666666667</c:v>
                </c:pt>
                <c:pt idx="60">
                  <c:v>0.00019933333333333</c:v>
                </c:pt>
                <c:pt idx="61">
                  <c:v>0.000198</c:v>
                </c:pt>
                <c:pt idx="62">
                  <c:v>0.00020133333333333</c:v>
                </c:pt>
                <c:pt idx="63">
                  <c:v>0.00020066666666667</c:v>
                </c:pt>
                <c:pt idx="64">
                  <c:v>0.00020066666666667</c:v>
                </c:pt>
                <c:pt idx="65">
                  <c:v>0.00019933333333333</c:v>
                </c:pt>
                <c:pt idx="66">
                  <c:v>0.00020866666666667</c:v>
                </c:pt>
                <c:pt idx="67">
                  <c:v>0.00019933333333333</c:v>
                </c:pt>
                <c:pt idx="68">
                  <c:v>0.00019933333333333</c:v>
                </c:pt>
                <c:pt idx="69">
                  <c:v>0.00020133333333333</c:v>
                </c:pt>
                <c:pt idx="70">
                  <c:v>0.00020066666666667</c:v>
                </c:pt>
                <c:pt idx="71">
                  <c:v>0.0002</c:v>
                </c:pt>
                <c:pt idx="72">
                  <c:v>0.0002</c:v>
                </c:pt>
                <c:pt idx="73">
                  <c:v>0.00020066666666667</c:v>
                </c:pt>
                <c:pt idx="74">
                  <c:v>0.00020066666666667</c:v>
                </c:pt>
                <c:pt idx="75">
                  <c:v>0.0002</c:v>
                </c:pt>
                <c:pt idx="76">
                  <c:v>0.00020066666666667</c:v>
                </c:pt>
                <c:pt idx="77">
                  <c:v>0.0002</c:v>
                </c:pt>
                <c:pt idx="78">
                  <c:v>0.00020066666666667</c:v>
                </c:pt>
                <c:pt idx="79">
                  <c:v>0.0001099407441085</c:v>
                </c:pt>
                <c:pt idx="80">
                  <c:v>0.00020733333333333</c:v>
                </c:pt>
                <c:pt idx="81">
                  <c:v>0.00019933333333333</c:v>
                </c:pt>
                <c:pt idx="82">
                  <c:v>0.0002</c:v>
                </c:pt>
                <c:pt idx="83">
                  <c:v>0.00019933333333333</c:v>
                </c:pt>
                <c:pt idx="84">
                  <c:v>0.00020666666666667</c:v>
                </c:pt>
                <c:pt idx="85">
                  <c:v>0.00020066666666667</c:v>
                </c:pt>
                <c:pt idx="86">
                  <c:v>0.0002</c:v>
                </c:pt>
                <c:pt idx="87">
                  <c:v>0.00019933333333333</c:v>
                </c:pt>
                <c:pt idx="88">
                  <c:v>0.0002</c:v>
                </c:pt>
                <c:pt idx="89">
                  <c:v>0.0002</c:v>
                </c:pt>
                <c:pt idx="90">
                  <c:v>0.00015066666666667</c:v>
                </c:pt>
                <c:pt idx="91">
                  <c:v>0.0002</c:v>
                </c:pt>
                <c:pt idx="92">
                  <c:v>0.0002</c:v>
                </c:pt>
                <c:pt idx="93">
                  <c:v>0.0002</c:v>
                </c:pt>
                <c:pt idx="94">
                  <c:v>0.0002</c:v>
                </c:pt>
                <c:pt idx="95">
                  <c:v>0.00020066666666667</c:v>
                </c:pt>
                <c:pt idx="96">
                  <c:v>0.00020133333333333</c:v>
                </c:pt>
                <c:pt idx="97">
                  <c:v>0.00020133333333333</c:v>
                </c:pt>
                <c:pt idx="98">
                  <c:v>0.00020066666666667</c:v>
                </c:pt>
                <c:pt idx="99">
                  <c:v>0.00019933333333333</c:v>
                </c:pt>
                <c:pt idx="100">
                  <c:v>0.00019933333333333</c:v>
                </c:pt>
              </c:numCache>
            </c:numRef>
          </c:yVal>
          <c:smooth val="0"/>
        </c:ser>
        <c:ser>
          <c:idx val="0"/>
          <c:order val="2"/>
          <c:tx>
            <c:strRef>
              <c:f>'report (5).csv'!$A$497</c:f>
              <c:strCache>
                <c:ptCount val="1"/>
                <c:pt idx="0">
                  <c:v>no activation</c:v>
                </c:pt>
              </c:strCache>
            </c:strRef>
          </c:tx>
          <c:spPr>
            <a:ln w="47625">
              <a:noFill/>
            </a:ln>
          </c:spPr>
          <c:xVal>
            <c:numRef>
              <c:f>'report (5).csv'!$B$481:$B$581</c:f>
              <c:numCache>
                <c:formatCode>General</c:formatCode>
                <c:ptCount val="101"/>
                <c:pt idx="0">
                  <c:v>539.5</c:v>
                </c:pt>
                <c:pt idx="1">
                  <c:v>540.5</c:v>
                </c:pt>
                <c:pt idx="2">
                  <c:v>541.5</c:v>
                </c:pt>
                <c:pt idx="3">
                  <c:v>542.5</c:v>
                </c:pt>
                <c:pt idx="4">
                  <c:v>543.5</c:v>
                </c:pt>
                <c:pt idx="5">
                  <c:v>544.5</c:v>
                </c:pt>
                <c:pt idx="6">
                  <c:v>545.5</c:v>
                </c:pt>
                <c:pt idx="7">
                  <c:v>546.5</c:v>
                </c:pt>
                <c:pt idx="8">
                  <c:v>547.5</c:v>
                </c:pt>
                <c:pt idx="9">
                  <c:v>548.5</c:v>
                </c:pt>
                <c:pt idx="10">
                  <c:v>549.5</c:v>
                </c:pt>
                <c:pt idx="11">
                  <c:v>550.5</c:v>
                </c:pt>
                <c:pt idx="12">
                  <c:v>551.5</c:v>
                </c:pt>
                <c:pt idx="13">
                  <c:v>552.5</c:v>
                </c:pt>
                <c:pt idx="14">
                  <c:v>553.5</c:v>
                </c:pt>
                <c:pt idx="15">
                  <c:v>554.5</c:v>
                </c:pt>
                <c:pt idx="16">
                  <c:v>555.5</c:v>
                </c:pt>
                <c:pt idx="17">
                  <c:v>556.5</c:v>
                </c:pt>
                <c:pt idx="18">
                  <c:v>557.5</c:v>
                </c:pt>
                <c:pt idx="19">
                  <c:v>558.5</c:v>
                </c:pt>
                <c:pt idx="20">
                  <c:v>559.5</c:v>
                </c:pt>
                <c:pt idx="21">
                  <c:v>560.5</c:v>
                </c:pt>
                <c:pt idx="22">
                  <c:v>561.5</c:v>
                </c:pt>
                <c:pt idx="23">
                  <c:v>562.5</c:v>
                </c:pt>
                <c:pt idx="24">
                  <c:v>563.5</c:v>
                </c:pt>
                <c:pt idx="25">
                  <c:v>564.5</c:v>
                </c:pt>
                <c:pt idx="26">
                  <c:v>565.5</c:v>
                </c:pt>
                <c:pt idx="27">
                  <c:v>566.5</c:v>
                </c:pt>
                <c:pt idx="28">
                  <c:v>567.5</c:v>
                </c:pt>
                <c:pt idx="29">
                  <c:v>568.5</c:v>
                </c:pt>
                <c:pt idx="30">
                  <c:v>569.5</c:v>
                </c:pt>
                <c:pt idx="31">
                  <c:v>570.5</c:v>
                </c:pt>
                <c:pt idx="32">
                  <c:v>571.5</c:v>
                </c:pt>
                <c:pt idx="33">
                  <c:v>572.5</c:v>
                </c:pt>
                <c:pt idx="34">
                  <c:v>573.5</c:v>
                </c:pt>
                <c:pt idx="35">
                  <c:v>574.5</c:v>
                </c:pt>
                <c:pt idx="36">
                  <c:v>575.5</c:v>
                </c:pt>
                <c:pt idx="37">
                  <c:v>576.5</c:v>
                </c:pt>
                <c:pt idx="38">
                  <c:v>577.5</c:v>
                </c:pt>
                <c:pt idx="39">
                  <c:v>578.5</c:v>
                </c:pt>
                <c:pt idx="40">
                  <c:v>579.5</c:v>
                </c:pt>
                <c:pt idx="41">
                  <c:v>580.5</c:v>
                </c:pt>
                <c:pt idx="42">
                  <c:v>581.5</c:v>
                </c:pt>
                <c:pt idx="43">
                  <c:v>582.5</c:v>
                </c:pt>
                <c:pt idx="44">
                  <c:v>583.5</c:v>
                </c:pt>
                <c:pt idx="45">
                  <c:v>584.5</c:v>
                </c:pt>
                <c:pt idx="46">
                  <c:v>585.5</c:v>
                </c:pt>
                <c:pt idx="47">
                  <c:v>586.5</c:v>
                </c:pt>
                <c:pt idx="48">
                  <c:v>587.5</c:v>
                </c:pt>
                <c:pt idx="49">
                  <c:v>588.5</c:v>
                </c:pt>
                <c:pt idx="50">
                  <c:v>589.5</c:v>
                </c:pt>
                <c:pt idx="51">
                  <c:v>590.5</c:v>
                </c:pt>
                <c:pt idx="52">
                  <c:v>591.5</c:v>
                </c:pt>
                <c:pt idx="53">
                  <c:v>592.5</c:v>
                </c:pt>
                <c:pt idx="54">
                  <c:v>593.5</c:v>
                </c:pt>
                <c:pt idx="55">
                  <c:v>594.5</c:v>
                </c:pt>
                <c:pt idx="56">
                  <c:v>595.5</c:v>
                </c:pt>
                <c:pt idx="57">
                  <c:v>596.5</c:v>
                </c:pt>
                <c:pt idx="58">
                  <c:v>597.5</c:v>
                </c:pt>
                <c:pt idx="59">
                  <c:v>598.5</c:v>
                </c:pt>
                <c:pt idx="60">
                  <c:v>599.5</c:v>
                </c:pt>
                <c:pt idx="61">
                  <c:v>600.5</c:v>
                </c:pt>
                <c:pt idx="62">
                  <c:v>601.5</c:v>
                </c:pt>
                <c:pt idx="63">
                  <c:v>602.5</c:v>
                </c:pt>
                <c:pt idx="64">
                  <c:v>603.5</c:v>
                </c:pt>
                <c:pt idx="65">
                  <c:v>604.5</c:v>
                </c:pt>
                <c:pt idx="66">
                  <c:v>605.5</c:v>
                </c:pt>
                <c:pt idx="67">
                  <c:v>606.5</c:v>
                </c:pt>
                <c:pt idx="68">
                  <c:v>607.5</c:v>
                </c:pt>
                <c:pt idx="69">
                  <c:v>608.5</c:v>
                </c:pt>
                <c:pt idx="70">
                  <c:v>609.5</c:v>
                </c:pt>
                <c:pt idx="71">
                  <c:v>610.5</c:v>
                </c:pt>
                <c:pt idx="72">
                  <c:v>611.5</c:v>
                </c:pt>
                <c:pt idx="73">
                  <c:v>612.5</c:v>
                </c:pt>
                <c:pt idx="74">
                  <c:v>613.5</c:v>
                </c:pt>
                <c:pt idx="75">
                  <c:v>614.5</c:v>
                </c:pt>
                <c:pt idx="76">
                  <c:v>615.5</c:v>
                </c:pt>
                <c:pt idx="77">
                  <c:v>616.5</c:v>
                </c:pt>
                <c:pt idx="78">
                  <c:v>617.5</c:v>
                </c:pt>
                <c:pt idx="79">
                  <c:v>618.0</c:v>
                </c:pt>
                <c:pt idx="80">
                  <c:v>618.5</c:v>
                </c:pt>
                <c:pt idx="81">
                  <c:v>619.5</c:v>
                </c:pt>
                <c:pt idx="82">
                  <c:v>620.5</c:v>
                </c:pt>
                <c:pt idx="83">
                  <c:v>621.5</c:v>
                </c:pt>
                <c:pt idx="84">
                  <c:v>622.5</c:v>
                </c:pt>
                <c:pt idx="85">
                  <c:v>623.5</c:v>
                </c:pt>
                <c:pt idx="86">
                  <c:v>624.5</c:v>
                </c:pt>
                <c:pt idx="87">
                  <c:v>625.5</c:v>
                </c:pt>
                <c:pt idx="88">
                  <c:v>626.5</c:v>
                </c:pt>
                <c:pt idx="89">
                  <c:v>627.5</c:v>
                </c:pt>
                <c:pt idx="90">
                  <c:v>628.0</c:v>
                </c:pt>
                <c:pt idx="91">
                  <c:v>628.5</c:v>
                </c:pt>
                <c:pt idx="92">
                  <c:v>629.5</c:v>
                </c:pt>
                <c:pt idx="93">
                  <c:v>630.5</c:v>
                </c:pt>
                <c:pt idx="94">
                  <c:v>631.5</c:v>
                </c:pt>
                <c:pt idx="95">
                  <c:v>632.5</c:v>
                </c:pt>
                <c:pt idx="96">
                  <c:v>633.5</c:v>
                </c:pt>
                <c:pt idx="97">
                  <c:v>634.5</c:v>
                </c:pt>
                <c:pt idx="98">
                  <c:v>635.5</c:v>
                </c:pt>
                <c:pt idx="99">
                  <c:v>636.5</c:v>
                </c:pt>
                <c:pt idx="100">
                  <c:v>637.5</c:v>
                </c:pt>
              </c:numCache>
            </c:numRef>
          </c:xVal>
          <c:yVal>
            <c:numRef>
              <c:f>'report (5).csv'!$C$481:$C$581</c:f>
              <c:numCache>
                <c:formatCode>General</c:formatCode>
                <c:ptCount val="101"/>
                <c:pt idx="0">
                  <c:v>0.00018266666666667</c:v>
                </c:pt>
                <c:pt idx="1">
                  <c:v>0.000176</c:v>
                </c:pt>
                <c:pt idx="2">
                  <c:v>0.00017533333333333</c:v>
                </c:pt>
                <c:pt idx="3">
                  <c:v>0.00017466666666667</c:v>
                </c:pt>
                <c:pt idx="4">
                  <c:v>0.000176</c:v>
                </c:pt>
                <c:pt idx="5">
                  <c:v>0.00017466666666667</c:v>
                </c:pt>
                <c:pt idx="6">
                  <c:v>0.000176</c:v>
                </c:pt>
                <c:pt idx="7">
                  <c:v>0.00017533333333333</c:v>
                </c:pt>
                <c:pt idx="8">
                  <c:v>0.00017533333333333</c:v>
                </c:pt>
                <c:pt idx="9">
                  <c:v>0.00017533333333333</c:v>
                </c:pt>
                <c:pt idx="10">
                  <c:v>0.00017533333333333</c:v>
                </c:pt>
                <c:pt idx="11">
                  <c:v>0.00017533333333333</c:v>
                </c:pt>
                <c:pt idx="12">
                  <c:v>0.00017466666666667</c:v>
                </c:pt>
                <c:pt idx="13">
                  <c:v>0.000176</c:v>
                </c:pt>
                <c:pt idx="14">
                  <c:v>0.000176</c:v>
                </c:pt>
                <c:pt idx="15">
                  <c:v>0.00017533333333333</c:v>
                </c:pt>
                <c:pt idx="16">
                  <c:v>0.00017533333333333</c:v>
                </c:pt>
                <c:pt idx="17">
                  <c:v>0.000174</c:v>
                </c:pt>
                <c:pt idx="18">
                  <c:v>0.000174</c:v>
                </c:pt>
                <c:pt idx="19">
                  <c:v>0.000176</c:v>
                </c:pt>
                <c:pt idx="20">
                  <c:v>0.00017533333333333</c:v>
                </c:pt>
                <c:pt idx="21">
                  <c:v>0.000174</c:v>
                </c:pt>
                <c:pt idx="22">
                  <c:v>0.00017466666666667</c:v>
                </c:pt>
                <c:pt idx="23">
                  <c:v>0.00017466666666667</c:v>
                </c:pt>
                <c:pt idx="24">
                  <c:v>0.000176</c:v>
                </c:pt>
                <c:pt idx="25">
                  <c:v>0.00017533333333333</c:v>
                </c:pt>
                <c:pt idx="26">
                  <c:v>0.00018</c:v>
                </c:pt>
                <c:pt idx="27">
                  <c:v>0.00017533333333333</c:v>
                </c:pt>
                <c:pt idx="28">
                  <c:v>0.00017466666666667</c:v>
                </c:pt>
                <c:pt idx="29">
                  <c:v>0.00017466666666667</c:v>
                </c:pt>
                <c:pt idx="30">
                  <c:v>0.00017466666666667</c:v>
                </c:pt>
                <c:pt idx="31">
                  <c:v>0.00017466666666667</c:v>
                </c:pt>
                <c:pt idx="32">
                  <c:v>0.00017533333333333</c:v>
                </c:pt>
                <c:pt idx="33">
                  <c:v>0.00017533333333333</c:v>
                </c:pt>
                <c:pt idx="34">
                  <c:v>0.00017533333333333</c:v>
                </c:pt>
                <c:pt idx="35">
                  <c:v>0.00017533333333333</c:v>
                </c:pt>
                <c:pt idx="36">
                  <c:v>0.000176</c:v>
                </c:pt>
                <c:pt idx="37">
                  <c:v>0.00017466666666667</c:v>
                </c:pt>
                <c:pt idx="38">
                  <c:v>0.00017466666666667</c:v>
                </c:pt>
                <c:pt idx="39">
                  <c:v>0.000176</c:v>
                </c:pt>
                <c:pt idx="40">
                  <c:v>0.000176</c:v>
                </c:pt>
                <c:pt idx="41">
                  <c:v>0.000176</c:v>
                </c:pt>
                <c:pt idx="42">
                  <c:v>0.00017466666666667</c:v>
                </c:pt>
                <c:pt idx="43">
                  <c:v>0.00017533333333333</c:v>
                </c:pt>
                <c:pt idx="44">
                  <c:v>0.00017533333333333</c:v>
                </c:pt>
                <c:pt idx="45">
                  <c:v>0.00017666666666667</c:v>
                </c:pt>
                <c:pt idx="46">
                  <c:v>0.00017466666666667</c:v>
                </c:pt>
                <c:pt idx="47">
                  <c:v>0.00017533333333333</c:v>
                </c:pt>
                <c:pt idx="48">
                  <c:v>0.00017533333333333</c:v>
                </c:pt>
                <c:pt idx="49">
                  <c:v>0.00017666666666667</c:v>
                </c:pt>
                <c:pt idx="50">
                  <c:v>0.00017733333333333</c:v>
                </c:pt>
                <c:pt idx="51">
                  <c:v>0.00017533333333333</c:v>
                </c:pt>
                <c:pt idx="52">
                  <c:v>0.00017666666666667</c:v>
                </c:pt>
                <c:pt idx="53">
                  <c:v>0.000176</c:v>
                </c:pt>
                <c:pt idx="54">
                  <c:v>0.00017933333333333</c:v>
                </c:pt>
                <c:pt idx="55">
                  <c:v>0.000176</c:v>
                </c:pt>
                <c:pt idx="56">
                  <c:v>0.000176</c:v>
                </c:pt>
                <c:pt idx="57">
                  <c:v>0.00017666666666667</c:v>
                </c:pt>
                <c:pt idx="58">
                  <c:v>0.00017733333333333</c:v>
                </c:pt>
                <c:pt idx="59">
                  <c:v>0.00017533333333333</c:v>
                </c:pt>
                <c:pt idx="60">
                  <c:v>0.000176</c:v>
                </c:pt>
                <c:pt idx="61">
                  <c:v>0.000176</c:v>
                </c:pt>
                <c:pt idx="62">
                  <c:v>0.00017666666666667</c:v>
                </c:pt>
                <c:pt idx="63">
                  <c:v>0.00017666666666667</c:v>
                </c:pt>
                <c:pt idx="64">
                  <c:v>0.000176</c:v>
                </c:pt>
                <c:pt idx="65">
                  <c:v>0.000176</c:v>
                </c:pt>
                <c:pt idx="66">
                  <c:v>0.000184</c:v>
                </c:pt>
                <c:pt idx="67">
                  <c:v>0.00017666666666667</c:v>
                </c:pt>
                <c:pt idx="68">
                  <c:v>0.00017666666666667</c:v>
                </c:pt>
                <c:pt idx="69">
                  <c:v>0.000176</c:v>
                </c:pt>
                <c:pt idx="70">
                  <c:v>0.000176</c:v>
                </c:pt>
                <c:pt idx="71">
                  <c:v>0.000176</c:v>
                </c:pt>
                <c:pt idx="72">
                  <c:v>0.000176</c:v>
                </c:pt>
                <c:pt idx="73">
                  <c:v>0.000176</c:v>
                </c:pt>
                <c:pt idx="74">
                  <c:v>0.000176</c:v>
                </c:pt>
                <c:pt idx="75">
                  <c:v>0.00017666666666667</c:v>
                </c:pt>
                <c:pt idx="76">
                  <c:v>0.00017666666666667</c:v>
                </c:pt>
                <c:pt idx="77">
                  <c:v>0.00017666666666667</c:v>
                </c:pt>
                <c:pt idx="78">
                  <c:v>0.00017666666666667</c:v>
                </c:pt>
                <c:pt idx="79" formatCode="0.00E+00">
                  <c:v>9.2984163067381E-5</c:v>
                </c:pt>
                <c:pt idx="80">
                  <c:v>0.000182</c:v>
                </c:pt>
                <c:pt idx="81">
                  <c:v>0.000176</c:v>
                </c:pt>
                <c:pt idx="82">
                  <c:v>0.000176</c:v>
                </c:pt>
                <c:pt idx="83">
                  <c:v>0.00017666666666667</c:v>
                </c:pt>
                <c:pt idx="84">
                  <c:v>0.00018333333333333</c:v>
                </c:pt>
                <c:pt idx="85">
                  <c:v>0.00017666666666667</c:v>
                </c:pt>
                <c:pt idx="86">
                  <c:v>0.000176</c:v>
                </c:pt>
                <c:pt idx="87">
                  <c:v>0.00017733333333333</c:v>
                </c:pt>
                <c:pt idx="88">
                  <c:v>0.00017666666666667</c:v>
                </c:pt>
                <c:pt idx="89">
                  <c:v>0.000176</c:v>
                </c:pt>
                <c:pt idx="90">
                  <c:v>0.000132</c:v>
                </c:pt>
                <c:pt idx="91">
                  <c:v>0.00017533333333333</c:v>
                </c:pt>
                <c:pt idx="92">
                  <c:v>0.00017533333333333</c:v>
                </c:pt>
                <c:pt idx="93">
                  <c:v>0.000176</c:v>
                </c:pt>
                <c:pt idx="94">
                  <c:v>0.000176</c:v>
                </c:pt>
                <c:pt idx="95">
                  <c:v>0.000176</c:v>
                </c:pt>
                <c:pt idx="96">
                  <c:v>0.00017533333333333</c:v>
                </c:pt>
                <c:pt idx="97">
                  <c:v>0.00017733333333333</c:v>
                </c:pt>
                <c:pt idx="98">
                  <c:v>0.00017666666666667</c:v>
                </c:pt>
                <c:pt idx="99">
                  <c:v>0.000176</c:v>
                </c:pt>
                <c:pt idx="100">
                  <c:v>0.000176</c:v>
                </c:pt>
              </c:numCache>
            </c:numRef>
          </c:yVal>
          <c:smooth val="0"/>
        </c:ser>
        <c:ser>
          <c:idx val="3"/>
          <c:order val="3"/>
          <c:tx>
            <c:strRef>
              <c:f>'report (5).csv'!$A$229</c:f>
              <c:strCache>
                <c:ptCount val="1"/>
                <c:pt idx="0">
                  <c:v>bsearch</c:v>
                </c:pt>
              </c:strCache>
            </c:strRef>
          </c:tx>
          <c:spPr>
            <a:ln w="47625">
              <a:noFill/>
            </a:ln>
          </c:spPr>
          <c:xVal>
            <c:numRef>
              <c:f>'report (5).csv'!$B$229:$B$354</c:f>
              <c:numCache>
                <c:formatCode>General</c:formatCode>
                <c:ptCount val="126"/>
                <c:pt idx="0">
                  <c:v>517.5</c:v>
                </c:pt>
                <c:pt idx="1">
                  <c:v>518.0</c:v>
                </c:pt>
                <c:pt idx="2">
                  <c:v>518.5</c:v>
                </c:pt>
                <c:pt idx="3">
                  <c:v>519.0</c:v>
                </c:pt>
                <c:pt idx="4">
                  <c:v>519.5</c:v>
                </c:pt>
                <c:pt idx="5">
                  <c:v>520.5</c:v>
                </c:pt>
                <c:pt idx="6">
                  <c:v>521.5</c:v>
                </c:pt>
                <c:pt idx="7">
                  <c:v>522.5</c:v>
                </c:pt>
                <c:pt idx="8">
                  <c:v>523.5</c:v>
                </c:pt>
                <c:pt idx="9">
                  <c:v>524.5</c:v>
                </c:pt>
                <c:pt idx="10">
                  <c:v>525.5</c:v>
                </c:pt>
                <c:pt idx="11">
                  <c:v>526.5</c:v>
                </c:pt>
                <c:pt idx="12">
                  <c:v>527.5</c:v>
                </c:pt>
                <c:pt idx="13">
                  <c:v>528.5</c:v>
                </c:pt>
                <c:pt idx="14">
                  <c:v>529.5</c:v>
                </c:pt>
                <c:pt idx="15">
                  <c:v>530.5</c:v>
                </c:pt>
                <c:pt idx="16">
                  <c:v>531.5</c:v>
                </c:pt>
                <c:pt idx="17">
                  <c:v>532.5</c:v>
                </c:pt>
                <c:pt idx="18">
                  <c:v>533.5</c:v>
                </c:pt>
                <c:pt idx="19">
                  <c:v>534.5</c:v>
                </c:pt>
                <c:pt idx="20">
                  <c:v>535.5</c:v>
                </c:pt>
                <c:pt idx="21">
                  <c:v>536.5</c:v>
                </c:pt>
                <c:pt idx="22">
                  <c:v>537.5</c:v>
                </c:pt>
                <c:pt idx="23">
                  <c:v>538.5</c:v>
                </c:pt>
                <c:pt idx="24">
                  <c:v>539.5</c:v>
                </c:pt>
                <c:pt idx="25">
                  <c:v>540.5</c:v>
                </c:pt>
                <c:pt idx="26">
                  <c:v>541.5</c:v>
                </c:pt>
                <c:pt idx="27">
                  <c:v>542.5</c:v>
                </c:pt>
                <c:pt idx="28">
                  <c:v>543.5</c:v>
                </c:pt>
                <c:pt idx="29">
                  <c:v>544.5</c:v>
                </c:pt>
                <c:pt idx="30">
                  <c:v>545.5</c:v>
                </c:pt>
                <c:pt idx="31">
                  <c:v>546.5</c:v>
                </c:pt>
                <c:pt idx="32">
                  <c:v>547.5</c:v>
                </c:pt>
                <c:pt idx="33">
                  <c:v>548.5</c:v>
                </c:pt>
                <c:pt idx="34">
                  <c:v>549.5</c:v>
                </c:pt>
                <c:pt idx="35">
                  <c:v>550.5</c:v>
                </c:pt>
                <c:pt idx="36">
                  <c:v>551.5</c:v>
                </c:pt>
                <c:pt idx="37">
                  <c:v>552.5</c:v>
                </c:pt>
                <c:pt idx="38">
                  <c:v>553.5</c:v>
                </c:pt>
                <c:pt idx="39">
                  <c:v>554.5</c:v>
                </c:pt>
                <c:pt idx="40">
                  <c:v>555.5</c:v>
                </c:pt>
                <c:pt idx="41">
                  <c:v>556.5</c:v>
                </c:pt>
                <c:pt idx="42">
                  <c:v>557.5</c:v>
                </c:pt>
                <c:pt idx="43">
                  <c:v>558.5</c:v>
                </c:pt>
                <c:pt idx="44">
                  <c:v>559.5</c:v>
                </c:pt>
                <c:pt idx="45">
                  <c:v>560.5</c:v>
                </c:pt>
                <c:pt idx="46">
                  <c:v>561.5</c:v>
                </c:pt>
                <c:pt idx="47">
                  <c:v>562.5</c:v>
                </c:pt>
                <c:pt idx="48">
                  <c:v>563.5</c:v>
                </c:pt>
                <c:pt idx="49">
                  <c:v>564.5</c:v>
                </c:pt>
                <c:pt idx="50">
                  <c:v>565.5</c:v>
                </c:pt>
                <c:pt idx="51">
                  <c:v>566.5</c:v>
                </c:pt>
                <c:pt idx="52">
                  <c:v>567.5</c:v>
                </c:pt>
                <c:pt idx="53">
                  <c:v>568.5</c:v>
                </c:pt>
                <c:pt idx="54">
                  <c:v>569.5</c:v>
                </c:pt>
                <c:pt idx="55">
                  <c:v>570.5</c:v>
                </c:pt>
                <c:pt idx="56">
                  <c:v>571.5</c:v>
                </c:pt>
                <c:pt idx="57">
                  <c:v>572.5</c:v>
                </c:pt>
                <c:pt idx="58">
                  <c:v>573.5</c:v>
                </c:pt>
                <c:pt idx="59">
                  <c:v>574.5</c:v>
                </c:pt>
                <c:pt idx="60">
                  <c:v>575.5</c:v>
                </c:pt>
                <c:pt idx="61">
                  <c:v>576.5</c:v>
                </c:pt>
                <c:pt idx="62">
                  <c:v>577.5</c:v>
                </c:pt>
                <c:pt idx="63">
                  <c:v>578.5</c:v>
                </c:pt>
                <c:pt idx="64">
                  <c:v>579.5</c:v>
                </c:pt>
                <c:pt idx="65">
                  <c:v>580.5</c:v>
                </c:pt>
                <c:pt idx="66">
                  <c:v>581.5</c:v>
                </c:pt>
                <c:pt idx="67">
                  <c:v>582.5</c:v>
                </c:pt>
                <c:pt idx="68">
                  <c:v>583.5</c:v>
                </c:pt>
                <c:pt idx="69">
                  <c:v>584.5</c:v>
                </c:pt>
                <c:pt idx="70">
                  <c:v>585.5</c:v>
                </c:pt>
                <c:pt idx="71">
                  <c:v>586.5</c:v>
                </c:pt>
                <c:pt idx="72">
                  <c:v>587.5</c:v>
                </c:pt>
                <c:pt idx="73">
                  <c:v>588.5</c:v>
                </c:pt>
                <c:pt idx="74">
                  <c:v>589.5</c:v>
                </c:pt>
                <c:pt idx="75">
                  <c:v>590.5</c:v>
                </c:pt>
                <c:pt idx="76">
                  <c:v>591.5</c:v>
                </c:pt>
                <c:pt idx="77">
                  <c:v>592.5</c:v>
                </c:pt>
                <c:pt idx="78">
                  <c:v>593.5</c:v>
                </c:pt>
                <c:pt idx="79">
                  <c:v>594.5</c:v>
                </c:pt>
                <c:pt idx="80">
                  <c:v>595.5</c:v>
                </c:pt>
                <c:pt idx="81">
                  <c:v>596.5</c:v>
                </c:pt>
                <c:pt idx="82">
                  <c:v>597.5</c:v>
                </c:pt>
                <c:pt idx="83">
                  <c:v>598.5</c:v>
                </c:pt>
                <c:pt idx="84">
                  <c:v>599.5</c:v>
                </c:pt>
                <c:pt idx="85">
                  <c:v>600.5</c:v>
                </c:pt>
                <c:pt idx="86">
                  <c:v>601.5</c:v>
                </c:pt>
                <c:pt idx="87">
                  <c:v>602.5</c:v>
                </c:pt>
                <c:pt idx="88">
                  <c:v>603.5</c:v>
                </c:pt>
                <c:pt idx="89">
                  <c:v>604.5</c:v>
                </c:pt>
                <c:pt idx="90">
                  <c:v>605.5</c:v>
                </c:pt>
                <c:pt idx="91">
                  <c:v>606.5</c:v>
                </c:pt>
                <c:pt idx="92">
                  <c:v>607.5</c:v>
                </c:pt>
                <c:pt idx="93">
                  <c:v>608.5</c:v>
                </c:pt>
                <c:pt idx="94">
                  <c:v>609.5</c:v>
                </c:pt>
                <c:pt idx="95">
                  <c:v>610.5</c:v>
                </c:pt>
                <c:pt idx="96">
                  <c:v>611.5</c:v>
                </c:pt>
                <c:pt idx="97">
                  <c:v>612.5</c:v>
                </c:pt>
                <c:pt idx="98">
                  <c:v>613.5</c:v>
                </c:pt>
                <c:pt idx="99">
                  <c:v>614.0</c:v>
                </c:pt>
                <c:pt idx="100">
                  <c:v>614.5</c:v>
                </c:pt>
                <c:pt idx="101">
                  <c:v>615.5</c:v>
                </c:pt>
                <c:pt idx="102">
                  <c:v>616.5</c:v>
                </c:pt>
                <c:pt idx="103">
                  <c:v>617.5</c:v>
                </c:pt>
                <c:pt idx="104">
                  <c:v>618.0</c:v>
                </c:pt>
                <c:pt idx="105">
                  <c:v>618.5</c:v>
                </c:pt>
                <c:pt idx="106">
                  <c:v>619.5</c:v>
                </c:pt>
                <c:pt idx="107">
                  <c:v>620.5</c:v>
                </c:pt>
                <c:pt idx="108">
                  <c:v>621.5</c:v>
                </c:pt>
                <c:pt idx="109">
                  <c:v>622.5</c:v>
                </c:pt>
                <c:pt idx="110">
                  <c:v>623.5</c:v>
                </c:pt>
                <c:pt idx="111">
                  <c:v>624.5</c:v>
                </c:pt>
                <c:pt idx="112">
                  <c:v>625.5</c:v>
                </c:pt>
                <c:pt idx="113">
                  <c:v>626.5</c:v>
                </c:pt>
                <c:pt idx="114">
                  <c:v>627.5</c:v>
                </c:pt>
                <c:pt idx="115">
                  <c:v>628.0</c:v>
                </c:pt>
                <c:pt idx="116">
                  <c:v>628.5</c:v>
                </c:pt>
                <c:pt idx="117">
                  <c:v>629.5</c:v>
                </c:pt>
                <c:pt idx="118">
                  <c:v>630.5</c:v>
                </c:pt>
                <c:pt idx="119">
                  <c:v>631.5</c:v>
                </c:pt>
                <c:pt idx="120">
                  <c:v>632.5</c:v>
                </c:pt>
                <c:pt idx="121">
                  <c:v>633.5</c:v>
                </c:pt>
                <c:pt idx="122">
                  <c:v>634.5</c:v>
                </c:pt>
                <c:pt idx="123">
                  <c:v>635.5</c:v>
                </c:pt>
                <c:pt idx="124">
                  <c:v>636.5</c:v>
                </c:pt>
                <c:pt idx="125">
                  <c:v>637.5</c:v>
                </c:pt>
              </c:numCache>
            </c:numRef>
          </c:xVal>
          <c:yVal>
            <c:numRef>
              <c:f>'report (5).csv'!$C$229:$C$354</c:f>
              <c:numCache>
                <c:formatCode>General</c:formatCode>
                <c:ptCount val="126"/>
                <c:pt idx="0">
                  <c:v>0.000146</c:v>
                </c:pt>
                <c:pt idx="1">
                  <c:v>0.00011351045510456</c:v>
                </c:pt>
                <c:pt idx="2">
                  <c:v>0.00012133333333333</c:v>
                </c:pt>
                <c:pt idx="3">
                  <c:v>0.00011353525641026</c:v>
                </c:pt>
                <c:pt idx="4">
                  <c:v>0.000118</c:v>
                </c:pt>
                <c:pt idx="5">
                  <c:v>0.000118</c:v>
                </c:pt>
                <c:pt idx="6">
                  <c:v>0.00011733333333333</c:v>
                </c:pt>
                <c:pt idx="7">
                  <c:v>0.000118</c:v>
                </c:pt>
                <c:pt idx="8">
                  <c:v>0.00011733333333333</c:v>
                </c:pt>
                <c:pt idx="9">
                  <c:v>0.000118</c:v>
                </c:pt>
                <c:pt idx="10">
                  <c:v>0.00011866666666667</c:v>
                </c:pt>
                <c:pt idx="11">
                  <c:v>0.000118</c:v>
                </c:pt>
                <c:pt idx="12">
                  <c:v>0.000118</c:v>
                </c:pt>
                <c:pt idx="13">
                  <c:v>0.000118</c:v>
                </c:pt>
                <c:pt idx="14">
                  <c:v>0.00011733333333333</c:v>
                </c:pt>
                <c:pt idx="15">
                  <c:v>0.00011866666666667</c:v>
                </c:pt>
                <c:pt idx="16">
                  <c:v>0.000118</c:v>
                </c:pt>
                <c:pt idx="17">
                  <c:v>0.00011866666666667</c:v>
                </c:pt>
                <c:pt idx="18">
                  <c:v>0.00011733333333333</c:v>
                </c:pt>
                <c:pt idx="19">
                  <c:v>0.00011933333333333</c:v>
                </c:pt>
                <c:pt idx="20">
                  <c:v>0.000118</c:v>
                </c:pt>
                <c:pt idx="21">
                  <c:v>0.00011733333333333</c:v>
                </c:pt>
                <c:pt idx="22">
                  <c:v>0.00011866666666667</c:v>
                </c:pt>
                <c:pt idx="23">
                  <c:v>0.00011866666666667</c:v>
                </c:pt>
                <c:pt idx="24">
                  <c:v>0.00016566666666667</c:v>
                </c:pt>
                <c:pt idx="25">
                  <c:v>0.000166</c:v>
                </c:pt>
                <c:pt idx="26">
                  <c:v>0.000166</c:v>
                </c:pt>
                <c:pt idx="27">
                  <c:v>0.000167</c:v>
                </c:pt>
                <c:pt idx="28">
                  <c:v>0.000167</c:v>
                </c:pt>
                <c:pt idx="29">
                  <c:v>0.000167</c:v>
                </c:pt>
                <c:pt idx="30">
                  <c:v>0.000168</c:v>
                </c:pt>
                <c:pt idx="31">
                  <c:v>0.00016666666666667</c:v>
                </c:pt>
                <c:pt idx="32">
                  <c:v>0.000167</c:v>
                </c:pt>
                <c:pt idx="33">
                  <c:v>0.00016666666666667</c:v>
                </c:pt>
                <c:pt idx="34">
                  <c:v>0.00016766666666667</c:v>
                </c:pt>
                <c:pt idx="35">
                  <c:v>0.000168</c:v>
                </c:pt>
                <c:pt idx="36">
                  <c:v>0.00016666666666667</c:v>
                </c:pt>
                <c:pt idx="37">
                  <c:v>0.000166</c:v>
                </c:pt>
                <c:pt idx="38">
                  <c:v>0.00016533333333333</c:v>
                </c:pt>
                <c:pt idx="39">
                  <c:v>0.00016566666666667</c:v>
                </c:pt>
                <c:pt idx="40">
                  <c:v>0.00016533333333333</c:v>
                </c:pt>
                <c:pt idx="41">
                  <c:v>0.00016566666666667</c:v>
                </c:pt>
                <c:pt idx="42">
                  <c:v>0.000166</c:v>
                </c:pt>
                <c:pt idx="43">
                  <c:v>0.00016566666666667</c:v>
                </c:pt>
                <c:pt idx="44">
                  <c:v>0.000166</c:v>
                </c:pt>
                <c:pt idx="45">
                  <c:v>0.00016566666666667</c:v>
                </c:pt>
                <c:pt idx="46">
                  <c:v>0.000166</c:v>
                </c:pt>
                <c:pt idx="47">
                  <c:v>0.00016666666666667</c:v>
                </c:pt>
                <c:pt idx="48">
                  <c:v>0.000166</c:v>
                </c:pt>
                <c:pt idx="49">
                  <c:v>0.000165</c:v>
                </c:pt>
                <c:pt idx="50">
                  <c:v>0.000171</c:v>
                </c:pt>
                <c:pt idx="51">
                  <c:v>0.00016533333333333</c:v>
                </c:pt>
                <c:pt idx="52">
                  <c:v>0.000166</c:v>
                </c:pt>
                <c:pt idx="53">
                  <c:v>0.00016566666666667</c:v>
                </c:pt>
                <c:pt idx="54">
                  <c:v>0.00016533333333333</c:v>
                </c:pt>
                <c:pt idx="55">
                  <c:v>0.00016533333333333</c:v>
                </c:pt>
                <c:pt idx="56">
                  <c:v>0.000167</c:v>
                </c:pt>
                <c:pt idx="57">
                  <c:v>0.00016666666666667</c:v>
                </c:pt>
                <c:pt idx="58">
                  <c:v>0.000165</c:v>
                </c:pt>
                <c:pt idx="59">
                  <c:v>0.00016666666666667</c:v>
                </c:pt>
                <c:pt idx="60">
                  <c:v>0.00016633333333333</c:v>
                </c:pt>
                <c:pt idx="61">
                  <c:v>0.00016633333333333</c:v>
                </c:pt>
                <c:pt idx="62">
                  <c:v>0.000166</c:v>
                </c:pt>
                <c:pt idx="63">
                  <c:v>0.000165</c:v>
                </c:pt>
                <c:pt idx="64">
                  <c:v>0.00016566666666667</c:v>
                </c:pt>
                <c:pt idx="65">
                  <c:v>0.000165</c:v>
                </c:pt>
                <c:pt idx="66">
                  <c:v>0.00016633333333333</c:v>
                </c:pt>
                <c:pt idx="67">
                  <c:v>0.000166</c:v>
                </c:pt>
                <c:pt idx="68">
                  <c:v>0.00016566666666667</c:v>
                </c:pt>
                <c:pt idx="69">
                  <c:v>0.000166</c:v>
                </c:pt>
                <c:pt idx="70">
                  <c:v>0.00016533333333333</c:v>
                </c:pt>
                <c:pt idx="71">
                  <c:v>0.00016533333333333</c:v>
                </c:pt>
                <c:pt idx="72">
                  <c:v>0.00016566666666667</c:v>
                </c:pt>
                <c:pt idx="73">
                  <c:v>0.00016566666666667</c:v>
                </c:pt>
                <c:pt idx="74">
                  <c:v>0.00016633333333333</c:v>
                </c:pt>
                <c:pt idx="75">
                  <c:v>0.00016566666666667</c:v>
                </c:pt>
                <c:pt idx="76">
                  <c:v>0.00016666666666667</c:v>
                </c:pt>
                <c:pt idx="77">
                  <c:v>0.00016666666666667</c:v>
                </c:pt>
                <c:pt idx="78">
                  <c:v>0.00017</c:v>
                </c:pt>
                <c:pt idx="79">
                  <c:v>0.00016533333333333</c:v>
                </c:pt>
                <c:pt idx="80">
                  <c:v>0.00016633333333333</c:v>
                </c:pt>
                <c:pt idx="81">
                  <c:v>0.00016633333333333</c:v>
                </c:pt>
                <c:pt idx="82">
                  <c:v>0.00016566666666667</c:v>
                </c:pt>
                <c:pt idx="83">
                  <c:v>0.000166</c:v>
                </c:pt>
                <c:pt idx="84">
                  <c:v>0.00016533333333333</c:v>
                </c:pt>
                <c:pt idx="85">
                  <c:v>0.00016566666666667</c:v>
                </c:pt>
                <c:pt idx="86">
                  <c:v>0.00016633333333333</c:v>
                </c:pt>
                <c:pt idx="87">
                  <c:v>0.000166</c:v>
                </c:pt>
                <c:pt idx="88">
                  <c:v>0.00016533333333333</c:v>
                </c:pt>
                <c:pt idx="89">
                  <c:v>0.000166</c:v>
                </c:pt>
                <c:pt idx="90">
                  <c:v>0.00017066666666667</c:v>
                </c:pt>
                <c:pt idx="91">
                  <c:v>0.000166</c:v>
                </c:pt>
                <c:pt idx="92">
                  <c:v>0.00016566666666667</c:v>
                </c:pt>
                <c:pt idx="93">
                  <c:v>0.000166</c:v>
                </c:pt>
                <c:pt idx="94">
                  <c:v>0.00016633333333333</c:v>
                </c:pt>
                <c:pt idx="95">
                  <c:v>0.00016566666666667</c:v>
                </c:pt>
                <c:pt idx="96">
                  <c:v>0.00016566666666667</c:v>
                </c:pt>
                <c:pt idx="97">
                  <c:v>0.00016633333333333</c:v>
                </c:pt>
                <c:pt idx="98">
                  <c:v>0.00016933333333333</c:v>
                </c:pt>
                <c:pt idx="99">
                  <c:v>0.00011359393939394</c:v>
                </c:pt>
                <c:pt idx="100">
                  <c:v>0.00016966666666667</c:v>
                </c:pt>
                <c:pt idx="101">
                  <c:v>0.00016833333333333</c:v>
                </c:pt>
                <c:pt idx="102">
                  <c:v>0.000167</c:v>
                </c:pt>
                <c:pt idx="103">
                  <c:v>0.00016933333333333</c:v>
                </c:pt>
                <c:pt idx="104">
                  <c:v>0.00011348245614035</c:v>
                </c:pt>
                <c:pt idx="105">
                  <c:v>0.000226</c:v>
                </c:pt>
                <c:pt idx="106">
                  <c:v>0.000214</c:v>
                </c:pt>
                <c:pt idx="107">
                  <c:v>0.00021466666666667</c:v>
                </c:pt>
                <c:pt idx="108">
                  <c:v>0.00021666666666667</c:v>
                </c:pt>
                <c:pt idx="109">
                  <c:v>0.00022266666666667</c:v>
                </c:pt>
                <c:pt idx="110">
                  <c:v>0.00022466666666667</c:v>
                </c:pt>
                <c:pt idx="111">
                  <c:v>0.00021466666666667</c:v>
                </c:pt>
                <c:pt idx="112">
                  <c:v>0.00021333333333333</c:v>
                </c:pt>
                <c:pt idx="113">
                  <c:v>0.00021533333333333</c:v>
                </c:pt>
                <c:pt idx="114">
                  <c:v>0.00021333333333333</c:v>
                </c:pt>
                <c:pt idx="115">
                  <c:v>0.000154</c:v>
                </c:pt>
                <c:pt idx="116">
                  <c:v>0.00021933333333333</c:v>
                </c:pt>
                <c:pt idx="117">
                  <c:v>0.00021466666666667</c:v>
                </c:pt>
                <c:pt idx="118">
                  <c:v>0.00021333333333333</c:v>
                </c:pt>
                <c:pt idx="119">
                  <c:v>0.00021333333333333</c:v>
                </c:pt>
                <c:pt idx="120">
                  <c:v>0.000214</c:v>
                </c:pt>
                <c:pt idx="121">
                  <c:v>0.00021466666666667</c:v>
                </c:pt>
                <c:pt idx="122">
                  <c:v>0.00021266666666667</c:v>
                </c:pt>
                <c:pt idx="123">
                  <c:v>0.000214</c:v>
                </c:pt>
                <c:pt idx="124">
                  <c:v>0.00021533333333333</c:v>
                </c:pt>
                <c:pt idx="125">
                  <c:v>0.00021333333333333</c:v>
                </c:pt>
              </c:numCache>
            </c:numRef>
          </c:yVal>
          <c:smooth val="0"/>
        </c:ser>
        <c:ser>
          <c:idx val="2"/>
          <c:order val="4"/>
          <c:tx>
            <c:strRef>
              <c:f>'report (5).csv'!$A$103</c:f>
              <c:strCache>
                <c:ptCount val="1"/>
                <c:pt idx="0">
                  <c:v>approx</c:v>
                </c:pt>
              </c:strCache>
            </c:strRef>
          </c:tx>
          <c:spPr>
            <a:ln w="47625">
              <a:noFill/>
            </a:ln>
          </c:spPr>
          <c:xVal>
            <c:numRef>
              <c:f>'report (5).csv'!$B$103:$B$228</c:f>
              <c:numCache>
                <c:formatCode>General</c:formatCode>
                <c:ptCount val="126"/>
                <c:pt idx="0">
                  <c:v>517.5</c:v>
                </c:pt>
                <c:pt idx="1">
                  <c:v>518.0</c:v>
                </c:pt>
                <c:pt idx="2">
                  <c:v>518.5</c:v>
                </c:pt>
                <c:pt idx="3">
                  <c:v>519.0</c:v>
                </c:pt>
                <c:pt idx="4">
                  <c:v>519.5</c:v>
                </c:pt>
                <c:pt idx="5">
                  <c:v>520.5</c:v>
                </c:pt>
                <c:pt idx="6">
                  <c:v>521.5</c:v>
                </c:pt>
                <c:pt idx="7">
                  <c:v>522.5</c:v>
                </c:pt>
                <c:pt idx="8">
                  <c:v>523.5</c:v>
                </c:pt>
                <c:pt idx="9">
                  <c:v>524.5</c:v>
                </c:pt>
                <c:pt idx="10">
                  <c:v>525.5</c:v>
                </c:pt>
                <c:pt idx="11">
                  <c:v>526.5</c:v>
                </c:pt>
                <c:pt idx="12">
                  <c:v>527.5</c:v>
                </c:pt>
                <c:pt idx="13">
                  <c:v>528.5</c:v>
                </c:pt>
                <c:pt idx="14">
                  <c:v>529.5</c:v>
                </c:pt>
                <c:pt idx="15">
                  <c:v>530.5</c:v>
                </c:pt>
                <c:pt idx="16">
                  <c:v>531.5</c:v>
                </c:pt>
                <c:pt idx="17">
                  <c:v>532.5</c:v>
                </c:pt>
                <c:pt idx="18">
                  <c:v>533.5</c:v>
                </c:pt>
                <c:pt idx="19">
                  <c:v>534.5</c:v>
                </c:pt>
                <c:pt idx="20">
                  <c:v>535.5</c:v>
                </c:pt>
                <c:pt idx="21">
                  <c:v>536.5</c:v>
                </c:pt>
                <c:pt idx="22">
                  <c:v>537.5</c:v>
                </c:pt>
                <c:pt idx="23">
                  <c:v>538.5</c:v>
                </c:pt>
                <c:pt idx="24">
                  <c:v>539.5</c:v>
                </c:pt>
                <c:pt idx="25">
                  <c:v>540.5</c:v>
                </c:pt>
                <c:pt idx="26">
                  <c:v>541.5</c:v>
                </c:pt>
                <c:pt idx="27">
                  <c:v>542.5</c:v>
                </c:pt>
                <c:pt idx="28">
                  <c:v>543.5</c:v>
                </c:pt>
                <c:pt idx="29">
                  <c:v>544.5</c:v>
                </c:pt>
                <c:pt idx="30">
                  <c:v>545.5</c:v>
                </c:pt>
                <c:pt idx="31">
                  <c:v>546.5</c:v>
                </c:pt>
                <c:pt idx="32">
                  <c:v>547.5</c:v>
                </c:pt>
                <c:pt idx="33">
                  <c:v>548.5</c:v>
                </c:pt>
                <c:pt idx="34">
                  <c:v>549.5</c:v>
                </c:pt>
                <c:pt idx="35">
                  <c:v>550.5</c:v>
                </c:pt>
                <c:pt idx="36">
                  <c:v>551.5</c:v>
                </c:pt>
                <c:pt idx="37">
                  <c:v>552.5</c:v>
                </c:pt>
                <c:pt idx="38">
                  <c:v>553.5</c:v>
                </c:pt>
                <c:pt idx="39">
                  <c:v>554.5</c:v>
                </c:pt>
                <c:pt idx="40">
                  <c:v>555.5</c:v>
                </c:pt>
                <c:pt idx="41">
                  <c:v>556.5</c:v>
                </c:pt>
                <c:pt idx="42">
                  <c:v>557.5</c:v>
                </c:pt>
                <c:pt idx="43">
                  <c:v>558.5</c:v>
                </c:pt>
                <c:pt idx="44">
                  <c:v>559.5</c:v>
                </c:pt>
                <c:pt idx="45">
                  <c:v>560.5</c:v>
                </c:pt>
                <c:pt idx="46">
                  <c:v>561.5</c:v>
                </c:pt>
                <c:pt idx="47">
                  <c:v>562.5</c:v>
                </c:pt>
                <c:pt idx="48">
                  <c:v>563.5</c:v>
                </c:pt>
                <c:pt idx="49">
                  <c:v>564.5</c:v>
                </c:pt>
                <c:pt idx="50">
                  <c:v>565.5</c:v>
                </c:pt>
                <c:pt idx="51">
                  <c:v>566.5</c:v>
                </c:pt>
                <c:pt idx="52">
                  <c:v>567.5</c:v>
                </c:pt>
                <c:pt idx="53">
                  <c:v>568.5</c:v>
                </c:pt>
                <c:pt idx="54">
                  <c:v>569.5</c:v>
                </c:pt>
                <c:pt idx="55">
                  <c:v>570.5</c:v>
                </c:pt>
                <c:pt idx="56">
                  <c:v>571.5</c:v>
                </c:pt>
                <c:pt idx="57">
                  <c:v>572.5</c:v>
                </c:pt>
                <c:pt idx="58">
                  <c:v>573.5</c:v>
                </c:pt>
                <c:pt idx="59">
                  <c:v>574.5</c:v>
                </c:pt>
                <c:pt idx="60">
                  <c:v>575.5</c:v>
                </c:pt>
                <c:pt idx="61">
                  <c:v>576.5</c:v>
                </c:pt>
                <c:pt idx="62">
                  <c:v>577.5</c:v>
                </c:pt>
                <c:pt idx="63">
                  <c:v>578.5</c:v>
                </c:pt>
                <c:pt idx="64">
                  <c:v>579.5</c:v>
                </c:pt>
                <c:pt idx="65">
                  <c:v>580.5</c:v>
                </c:pt>
                <c:pt idx="66">
                  <c:v>581.5</c:v>
                </c:pt>
                <c:pt idx="67">
                  <c:v>582.5</c:v>
                </c:pt>
                <c:pt idx="68">
                  <c:v>583.5</c:v>
                </c:pt>
                <c:pt idx="69">
                  <c:v>584.5</c:v>
                </c:pt>
                <c:pt idx="70">
                  <c:v>585.5</c:v>
                </c:pt>
                <c:pt idx="71">
                  <c:v>586.5</c:v>
                </c:pt>
                <c:pt idx="72">
                  <c:v>587.5</c:v>
                </c:pt>
                <c:pt idx="73">
                  <c:v>588.5</c:v>
                </c:pt>
                <c:pt idx="74">
                  <c:v>589.5</c:v>
                </c:pt>
                <c:pt idx="75">
                  <c:v>590.5</c:v>
                </c:pt>
                <c:pt idx="76">
                  <c:v>591.5</c:v>
                </c:pt>
                <c:pt idx="77">
                  <c:v>592.5</c:v>
                </c:pt>
                <c:pt idx="78">
                  <c:v>593.5</c:v>
                </c:pt>
                <c:pt idx="79">
                  <c:v>594.5</c:v>
                </c:pt>
                <c:pt idx="80">
                  <c:v>595.5</c:v>
                </c:pt>
                <c:pt idx="81">
                  <c:v>596.5</c:v>
                </c:pt>
                <c:pt idx="82">
                  <c:v>597.5</c:v>
                </c:pt>
                <c:pt idx="83">
                  <c:v>598.5</c:v>
                </c:pt>
                <c:pt idx="84">
                  <c:v>599.5</c:v>
                </c:pt>
                <c:pt idx="85">
                  <c:v>600.5</c:v>
                </c:pt>
                <c:pt idx="86">
                  <c:v>601.5</c:v>
                </c:pt>
                <c:pt idx="87">
                  <c:v>602.5</c:v>
                </c:pt>
                <c:pt idx="88">
                  <c:v>603.5</c:v>
                </c:pt>
                <c:pt idx="89">
                  <c:v>604.5</c:v>
                </c:pt>
                <c:pt idx="90">
                  <c:v>605.5</c:v>
                </c:pt>
                <c:pt idx="91">
                  <c:v>606.5</c:v>
                </c:pt>
                <c:pt idx="92">
                  <c:v>607.5</c:v>
                </c:pt>
                <c:pt idx="93">
                  <c:v>608.5</c:v>
                </c:pt>
                <c:pt idx="94">
                  <c:v>609.5</c:v>
                </c:pt>
                <c:pt idx="95">
                  <c:v>610.5</c:v>
                </c:pt>
                <c:pt idx="96">
                  <c:v>611.5</c:v>
                </c:pt>
                <c:pt idx="97">
                  <c:v>612.5</c:v>
                </c:pt>
                <c:pt idx="98">
                  <c:v>613.5</c:v>
                </c:pt>
                <c:pt idx="99">
                  <c:v>614.0</c:v>
                </c:pt>
                <c:pt idx="100">
                  <c:v>614.5</c:v>
                </c:pt>
                <c:pt idx="101">
                  <c:v>615.5</c:v>
                </c:pt>
                <c:pt idx="102">
                  <c:v>616.5</c:v>
                </c:pt>
                <c:pt idx="103">
                  <c:v>617.5</c:v>
                </c:pt>
                <c:pt idx="104">
                  <c:v>618.0</c:v>
                </c:pt>
                <c:pt idx="105">
                  <c:v>618.5</c:v>
                </c:pt>
                <c:pt idx="106">
                  <c:v>619.5</c:v>
                </c:pt>
                <c:pt idx="107">
                  <c:v>620.5</c:v>
                </c:pt>
                <c:pt idx="108">
                  <c:v>621.5</c:v>
                </c:pt>
                <c:pt idx="109">
                  <c:v>622.5</c:v>
                </c:pt>
                <c:pt idx="110">
                  <c:v>623.5</c:v>
                </c:pt>
                <c:pt idx="111">
                  <c:v>624.5</c:v>
                </c:pt>
                <c:pt idx="112">
                  <c:v>625.5</c:v>
                </c:pt>
                <c:pt idx="113">
                  <c:v>626.5</c:v>
                </c:pt>
                <c:pt idx="114">
                  <c:v>627.5</c:v>
                </c:pt>
                <c:pt idx="115">
                  <c:v>628.0</c:v>
                </c:pt>
                <c:pt idx="116">
                  <c:v>628.5</c:v>
                </c:pt>
                <c:pt idx="117">
                  <c:v>629.5</c:v>
                </c:pt>
                <c:pt idx="118">
                  <c:v>630.5</c:v>
                </c:pt>
                <c:pt idx="119">
                  <c:v>631.5</c:v>
                </c:pt>
                <c:pt idx="120">
                  <c:v>632.5</c:v>
                </c:pt>
                <c:pt idx="121">
                  <c:v>633.5</c:v>
                </c:pt>
                <c:pt idx="122">
                  <c:v>634.5</c:v>
                </c:pt>
                <c:pt idx="123">
                  <c:v>635.5</c:v>
                </c:pt>
                <c:pt idx="124">
                  <c:v>636.5</c:v>
                </c:pt>
                <c:pt idx="125">
                  <c:v>637.5</c:v>
                </c:pt>
              </c:numCache>
            </c:numRef>
          </c:xVal>
          <c:yVal>
            <c:numRef>
              <c:f>'report (5).csv'!$C$103:$C$228</c:f>
              <c:numCache>
                <c:formatCode>General</c:formatCode>
                <c:ptCount val="126"/>
                <c:pt idx="0">
                  <c:v>0.000144</c:v>
                </c:pt>
                <c:pt idx="1">
                  <c:v>0.00011335564927078</c:v>
                </c:pt>
                <c:pt idx="2">
                  <c:v>0.00012066666666667</c:v>
                </c:pt>
                <c:pt idx="3">
                  <c:v>0.00011354487179487</c:v>
                </c:pt>
                <c:pt idx="4">
                  <c:v>0.00011733333333333</c:v>
                </c:pt>
                <c:pt idx="5">
                  <c:v>0.00012133333333333</c:v>
                </c:pt>
                <c:pt idx="6">
                  <c:v>0.00011933333333333</c:v>
                </c:pt>
                <c:pt idx="7">
                  <c:v>0.000118</c:v>
                </c:pt>
                <c:pt idx="8">
                  <c:v>0.00011866666666667</c:v>
                </c:pt>
                <c:pt idx="9">
                  <c:v>0.00011733333333333</c:v>
                </c:pt>
                <c:pt idx="10">
                  <c:v>0.00011933333333333</c:v>
                </c:pt>
                <c:pt idx="11">
                  <c:v>0.00011733333333333</c:v>
                </c:pt>
                <c:pt idx="12">
                  <c:v>0.00011733333333333</c:v>
                </c:pt>
                <c:pt idx="13">
                  <c:v>0.00011866666666667</c:v>
                </c:pt>
                <c:pt idx="14">
                  <c:v>0.000118</c:v>
                </c:pt>
                <c:pt idx="15">
                  <c:v>0.00011933333333333</c:v>
                </c:pt>
                <c:pt idx="16">
                  <c:v>0.00011866666666667</c:v>
                </c:pt>
                <c:pt idx="17">
                  <c:v>0.00011733333333333</c:v>
                </c:pt>
                <c:pt idx="18">
                  <c:v>0.00011933333333333</c:v>
                </c:pt>
                <c:pt idx="19">
                  <c:v>0.000118</c:v>
                </c:pt>
                <c:pt idx="20">
                  <c:v>0.00011666666666667</c:v>
                </c:pt>
                <c:pt idx="21">
                  <c:v>0.00011733333333333</c:v>
                </c:pt>
                <c:pt idx="22">
                  <c:v>0.00011733333333333</c:v>
                </c:pt>
                <c:pt idx="23">
                  <c:v>0.000118</c:v>
                </c:pt>
                <c:pt idx="24">
                  <c:v>0.00016266666666667</c:v>
                </c:pt>
                <c:pt idx="25">
                  <c:v>0.00016</c:v>
                </c:pt>
                <c:pt idx="26">
                  <c:v>0.00015933333333333</c:v>
                </c:pt>
                <c:pt idx="27">
                  <c:v>0.00016033333333333</c:v>
                </c:pt>
                <c:pt idx="28">
                  <c:v>0.00016033333333333</c:v>
                </c:pt>
                <c:pt idx="29">
                  <c:v>0.00016</c:v>
                </c:pt>
                <c:pt idx="30">
                  <c:v>0.00016066666666667</c:v>
                </c:pt>
                <c:pt idx="31">
                  <c:v>0.00015933333333333</c:v>
                </c:pt>
                <c:pt idx="32">
                  <c:v>0.00016066666666667</c:v>
                </c:pt>
                <c:pt idx="33">
                  <c:v>0.00016033333333333</c:v>
                </c:pt>
                <c:pt idx="34">
                  <c:v>0.00015966666666667</c:v>
                </c:pt>
                <c:pt idx="35">
                  <c:v>0.00016033333333333</c:v>
                </c:pt>
                <c:pt idx="36">
                  <c:v>0.00016066666666667</c:v>
                </c:pt>
                <c:pt idx="37">
                  <c:v>0.00016066666666667</c:v>
                </c:pt>
                <c:pt idx="38">
                  <c:v>0.00016</c:v>
                </c:pt>
                <c:pt idx="39">
                  <c:v>0.00016</c:v>
                </c:pt>
                <c:pt idx="40">
                  <c:v>0.00016033333333333</c:v>
                </c:pt>
                <c:pt idx="41">
                  <c:v>0.00016133333333333</c:v>
                </c:pt>
                <c:pt idx="42">
                  <c:v>0.00016066666666667</c:v>
                </c:pt>
                <c:pt idx="43">
                  <c:v>0.00016033333333333</c:v>
                </c:pt>
                <c:pt idx="44">
                  <c:v>0.00016</c:v>
                </c:pt>
                <c:pt idx="45">
                  <c:v>0.00016066666666667</c:v>
                </c:pt>
                <c:pt idx="46">
                  <c:v>0.00016033333333333</c:v>
                </c:pt>
                <c:pt idx="47">
                  <c:v>0.000161</c:v>
                </c:pt>
                <c:pt idx="48">
                  <c:v>0.00016133333333333</c:v>
                </c:pt>
                <c:pt idx="49">
                  <c:v>0.00016033333333333</c:v>
                </c:pt>
                <c:pt idx="50">
                  <c:v>0.00016533333333333</c:v>
                </c:pt>
                <c:pt idx="51">
                  <c:v>0.00016133333333333</c:v>
                </c:pt>
                <c:pt idx="52">
                  <c:v>0.00016133333333333</c:v>
                </c:pt>
                <c:pt idx="53">
                  <c:v>0.00016166666666667</c:v>
                </c:pt>
                <c:pt idx="54">
                  <c:v>0.00016066666666667</c:v>
                </c:pt>
                <c:pt idx="55">
                  <c:v>0.000161</c:v>
                </c:pt>
                <c:pt idx="56">
                  <c:v>0.00016066666666667</c:v>
                </c:pt>
                <c:pt idx="57">
                  <c:v>0.000161</c:v>
                </c:pt>
                <c:pt idx="58">
                  <c:v>0.000161</c:v>
                </c:pt>
                <c:pt idx="59">
                  <c:v>0.00016033333333333</c:v>
                </c:pt>
                <c:pt idx="60">
                  <c:v>0.00016066666666667</c:v>
                </c:pt>
                <c:pt idx="61">
                  <c:v>0.00016033333333333</c:v>
                </c:pt>
                <c:pt idx="62">
                  <c:v>0.00016033333333333</c:v>
                </c:pt>
                <c:pt idx="63">
                  <c:v>0.00016033333333333</c:v>
                </c:pt>
                <c:pt idx="64">
                  <c:v>0.00016066666666667</c:v>
                </c:pt>
                <c:pt idx="65">
                  <c:v>0.00016033333333333</c:v>
                </c:pt>
                <c:pt idx="66">
                  <c:v>0.00016033333333333</c:v>
                </c:pt>
                <c:pt idx="67">
                  <c:v>0.000161</c:v>
                </c:pt>
                <c:pt idx="68">
                  <c:v>0.00016133333333333</c:v>
                </c:pt>
                <c:pt idx="69">
                  <c:v>0.00016033333333333</c:v>
                </c:pt>
                <c:pt idx="70">
                  <c:v>0.00016033333333333</c:v>
                </c:pt>
                <c:pt idx="71">
                  <c:v>0.00016</c:v>
                </c:pt>
                <c:pt idx="72">
                  <c:v>0.00016066666666667</c:v>
                </c:pt>
                <c:pt idx="73">
                  <c:v>0.00016033333333333</c:v>
                </c:pt>
                <c:pt idx="74">
                  <c:v>0.000161</c:v>
                </c:pt>
                <c:pt idx="75">
                  <c:v>0.00016066666666667</c:v>
                </c:pt>
                <c:pt idx="76">
                  <c:v>0.00016066666666667</c:v>
                </c:pt>
                <c:pt idx="77">
                  <c:v>0.00016066666666667</c:v>
                </c:pt>
                <c:pt idx="78">
                  <c:v>0.00016466666666667</c:v>
                </c:pt>
                <c:pt idx="79">
                  <c:v>0.00016066666666667</c:v>
                </c:pt>
                <c:pt idx="80">
                  <c:v>0.000159</c:v>
                </c:pt>
                <c:pt idx="81">
                  <c:v>0.00016066666666667</c:v>
                </c:pt>
                <c:pt idx="82">
                  <c:v>0.00016133333333333</c:v>
                </c:pt>
                <c:pt idx="83">
                  <c:v>0.00016166666666667</c:v>
                </c:pt>
                <c:pt idx="84">
                  <c:v>0.00016066666666667</c:v>
                </c:pt>
                <c:pt idx="85">
                  <c:v>0.00016066666666667</c:v>
                </c:pt>
                <c:pt idx="86">
                  <c:v>0.000161</c:v>
                </c:pt>
                <c:pt idx="87">
                  <c:v>0.00016033333333333</c:v>
                </c:pt>
                <c:pt idx="88">
                  <c:v>0.00016</c:v>
                </c:pt>
                <c:pt idx="89">
                  <c:v>0.00016133333333333</c:v>
                </c:pt>
                <c:pt idx="90">
                  <c:v>0.00016466666666667</c:v>
                </c:pt>
                <c:pt idx="91">
                  <c:v>0.00016066666666667</c:v>
                </c:pt>
                <c:pt idx="92">
                  <c:v>0.00015966666666667</c:v>
                </c:pt>
                <c:pt idx="93">
                  <c:v>0.00016066666666667</c:v>
                </c:pt>
                <c:pt idx="94">
                  <c:v>0.00016033333333333</c:v>
                </c:pt>
                <c:pt idx="95">
                  <c:v>0.00016033333333333</c:v>
                </c:pt>
                <c:pt idx="96">
                  <c:v>0.00015966666666667</c:v>
                </c:pt>
                <c:pt idx="97">
                  <c:v>0.00016066666666667</c:v>
                </c:pt>
                <c:pt idx="98">
                  <c:v>0.00016133333333333</c:v>
                </c:pt>
                <c:pt idx="99">
                  <c:v>0.00011330909090909</c:v>
                </c:pt>
                <c:pt idx="100">
                  <c:v>0.00016066666666667</c:v>
                </c:pt>
                <c:pt idx="101">
                  <c:v>0.00016</c:v>
                </c:pt>
                <c:pt idx="102">
                  <c:v>0.00016133333333333</c:v>
                </c:pt>
                <c:pt idx="103">
                  <c:v>0.00016333333333333</c:v>
                </c:pt>
                <c:pt idx="104">
                  <c:v>0.00011315789473684</c:v>
                </c:pt>
                <c:pt idx="105">
                  <c:v>0.00021</c:v>
                </c:pt>
                <c:pt idx="106">
                  <c:v>0.00020466666666667</c:v>
                </c:pt>
                <c:pt idx="107">
                  <c:v>0.00020533333333333</c:v>
                </c:pt>
                <c:pt idx="108">
                  <c:v>0.00020333333333333</c:v>
                </c:pt>
                <c:pt idx="109">
                  <c:v>0.00021266666666667</c:v>
                </c:pt>
                <c:pt idx="110">
                  <c:v>0.00020133333333333</c:v>
                </c:pt>
                <c:pt idx="111">
                  <c:v>0.000204</c:v>
                </c:pt>
                <c:pt idx="112">
                  <c:v>0.00020333333333333</c:v>
                </c:pt>
                <c:pt idx="113">
                  <c:v>0.00020333333333333</c:v>
                </c:pt>
                <c:pt idx="114">
                  <c:v>0.00020133333333333</c:v>
                </c:pt>
                <c:pt idx="115">
                  <c:v>0.000154</c:v>
                </c:pt>
                <c:pt idx="116">
                  <c:v>0.00021333333333333</c:v>
                </c:pt>
                <c:pt idx="117">
                  <c:v>0.00020266666666667</c:v>
                </c:pt>
                <c:pt idx="118">
                  <c:v>0.00020333333333333</c:v>
                </c:pt>
                <c:pt idx="119">
                  <c:v>0.00020333333333333</c:v>
                </c:pt>
                <c:pt idx="120">
                  <c:v>0.00020333333333333</c:v>
                </c:pt>
                <c:pt idx="121">
                  <c:v>0.00020333333333333</c:v>
                </c:pt>
                <c:pt idx="122">
                  <c:v>0.00020333333333333</c:v>
                </c:pt>
                <c:pt idx="123">
                  <c:v>0.00020333333333333</c:v>
                </c:pt>
                <c:pt idx="124">
                  <c:v>0.00020333333333333</c:v>
                </c:pt>
                <c:pt idx="125">
                  <c:v>0.00020333333333333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19271160"/>
        <c:axId val="519481832"/>
      </c:scatterChart>
      <c:valAx>
        <c:axId val="519271160"/>
        <c:scaling>
          <c:orientation val="minMax"/>
          <c:max val="650.0"/>
          <c:min val="500.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/>
                  <a:t>Number</a:t>
                </a:r>
                <a:r>
                  <a:rPr lang="en-US" sz="1600" baseline="0"/>
                  <a:t> of Working Memory Elements</a:t>
                </a:r>
                <a:endParaRPr lang="en-US" sz="160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19481832"/>
        <c:crosses val="autoZero"/>
        <c:crossBetween val="midCat"/>
      </c:valAx>
      <c:valAx>
        <c:axId val="519481832"/>
        <c:scaling>
          <c:orientation val="minMax"/>
          <c:max val="0.001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 dirty="0" smtClean="0"/>
                  <a:t>Avg. Process Time</a:t>
                </a:r>
                <a:r>
                  <a:rPr lang="en-US" sz="1600" baseline="0" dirty="0" smtClean="0"/>
                  <a:t> per </a:t>
                </a:r>
                <a:r>
                  <a:rPr lang="en-US" sz="1600" dirty="0" smtClean="0"/>
                  <a:t>Decision </a:t>
                </a:r>
                <a:r>
                  <a:rPr lang="en-US" sz="1600" dirty="0"/>
                  <a:t>(</a:t>
                </a:r>
                <a:r>
                  <a:rPr lang="en-US" sz="1600" dirty="0" err="1"/>
                  <a:t>msec</a:t>
                </a:r>
                <a:r>
                  <a:rPr lang="en-US" sz="1600" dirty="0"/>
                  <a:t>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519271160"/>
        <c:crosses val="autoZero"/>
        <c:crossBetween val="midCat"/>
      </c:valAx>
    </c:plotArea>
    <c:legend>
      <c:legendPos val="r"/>
      <c:layout>
        <c:manualLayout>
          <c:xMode val="edge"/>
          <c:yMode val="edge"/>
          <c:x val="0.828727641683678"/>
          <c:y val="0.359116722783637"/>
          <c:w val="0.158926679303976"/>
          <c:h val="0.483800906017128"/>
        </c:manualLayout>
      </c:layout>
      <c:overlay val="0"/>
      <c:txPr>
        <a:bodyPr/>
        <a:lstStyle/>
        <a:p>
          <a:pPr>
            <a:defRPr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8164E-B87D-6E4C-84D5-837B2B389227}" type="datetimeFigureOut">
              <a:rPr lang="en-US" smtClean="0"/>
              <a:t>6/15/11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229E1B-FF3E-C643-B211-A222A25940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191DFF-3F0F-CE43-AB09-AD19E303F5A4}" type="datetimeFigureOut">
              <a:rPr lang="en-US" smtClean="0"/>
              <a:t>6/15/11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BD9E19-D233-474B-8198-B05BAB2E1F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3237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Cache</a:t>
            </a:r>
            <a:r>
              <a:rPr lang="en-US" baseline="0" dirty="0" smtClean="0"/>
              <a:t> for range of {n}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ED9D79-5ECB-7049-B655-94758F673EC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7734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4C674-389B-B841-B2DB-68D662E4318B}" type="datetime3">
              <a:rPr lang="en-US" smtClean="0"/>
              <a:t>15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55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7B84C-A2F1-EF45-8AF7-F2280C920EBA}" type="datetime3">
              <a:rPr lang="en-US" smtClean="0"/>
              <a:t>15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54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C0A79-52FA-794D-AB32-A97C0A122D4E}" type="datetime3">
              <a:rPr lang="en-US" smtClean="0"/>
              <a:t>15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23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91B2-3AED-B04E-9752-D460BECBDE45}" type="datetime3">
              <a:rPr lang="en-US" smtClean="0"/>
              <a:t>15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01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F7145-1548-D64B-9B06-6D1175DA3B63}" type="datetime3">
              <a:rPr lang="en-US" smtClean="0"/>
              <a:t>15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1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27972-DF55-0C4C-911D-984096679398}" type="datetime3">
              <a:rPr lang="en-US" smtClean="0"/>
              <a:t>15 June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299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B7DA-50E0-CD4F-B2BF-C92FA28C9651}" type="datetime3">
              <a:rPr lang="en-US" smtClean="0"/>
              <a:t>15 June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43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00ACF-A5FC-2D4C-9431-330E9ACD0167}" type="datetime3">
              <a:rPr lang="en-US" smtClean="0"/>
              <a:t>15 June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993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88C76-FE1C-FF45-843D-7D69B0507A1A}" type="datetime3">
              <a:rPr lang="en-US" smtClean="0"/>
              <a:t>15 June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653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3E40C0-6169-E241-A840-0720090847ED}" type="datetime3">
              <a:rPr lang="en-US" smtClean="0"/>
              <a:t>15 June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985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46B89-BD2F-A741-982B-B88D4527A92C}" type="datetime3">
              <a:rPr lang="en-US" smtClean="0"/>
              <a:t>15 June 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30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8C7CBD-6571-8F4B-83AA-4274B97FDFBD}" type="datetime3">
              <a:rPr lang="en-US" smtClean="0"/>
              <a:t>15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90800" y="6356350"/>
            <a:ext cx="396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7B13D-41BC-4940-98EC-6837DB3F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64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1.emf"/><Relationship Id="rId6" Type="http://schemas.openxmlformats.org/officeDocument/2006/relationships/oleObject" Target="../embeddings/oleObject2.bin"/><Relationship Id="rId7" Type="http://schemas.openxmlformats.org/officeDocument/2006/relationships/image" Target="../media/image2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Efficient Activation-based Working Memory Forgetting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 smtClean="0"/>
              <a:t>Nate Derbinsky</a:t>
            </a:r>
          </a:p>
          <a:p>
            <a:r>
              <a:rPr lang="en-US" dirty="0" smtClean="0"/>
              <a:t>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82975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Novel Base-level Decay Approximation</a:t>
            </a:r>
            <a:endParaRPr lang="en-US" dirty="0"/>
          </a:p>
        </p:txBody>
      </p:sp>
      <p:sp>
        <p:nvSpPr>
          <p:cNvPr id="26" name="Text Placeholder 2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Given</a:t>
            </a:r>
            <a:endParaRPr lang="en-US" dirty="0"/>
          </a:p>
        </p:txBody>
      </p:sp>
      <p:sp>
        <p:nvSpPr>
          <p:cNvPr id="29" name="Content Placeholder 28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c</a:t>
            </a:r>
            <a:r>
              <a:rPr lang="en-US" dirty="0" smtClean="0"/>
              <a:t>onstants</a:t>
            </a:r>
          </a:p>
          <a:p>
            <a:r>
              <a:rPr lang="en-US" dirty="0" smtClean="0"/>
              <a:t>Decay threshold (</a:t>
            </a:r>
            <a:r>
              <a:rPr lang="en-US" dirty="0" err="1" smtClean="0"/>
              <a:t>θ</a:t>
            </a:r>
            <a:r>
              <a:rPr lang="en-US" dirty="0" smtClean="0"/>
              <a:t>)</a:t>
            </a:r>
          </a:p>
          <a:p>
            <a:r>
              <a:rPr lang="en-US" dirty="0" smtClean="0"/>
              <a:t>Decay parameter value (</a:t>
            </a:r>
            <a:r>
              <a:rPr lang="en-US" i="1" dirty="0" smtClean="0"/>
              <a:t>d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nd a set of memory accesses…</a:t>
            </a:r>
          </a:p>
          <a:p>
            <a:r>
              <a:rPr lang="en-US" dirty="0" smtClean="0"/>
              <a:t>Time since access (</a:t>
            </a:r>
            <a:r>
              <a:rPr lang="en-US" i="1" dirty="0" smtClean="0"/>
              <a:t>s</a:t>
            </a:r>
            <a:r>
              <a:rPr lang="en-US" dirty="0" smtClean="0"/>
              <a:t>)</a:t>
            </a:r>
          </a:p>
          <a:p>
            <a:r>
              <a:rPr lang="en-US" dirty="0" smtClean="0"/>
              <a:t>Number of accesses (</a:t>
            </a:r>
            <a:r>
              <a:rPr lang="en-US" i="1" dirty="0" smtClean="0"/>
              <a:t>n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olve for…</a:t>
            </a:r>
          </a:p>
          <a:p>
            <a:r>
              <a:rPr lang="en-US" dirty="0" smtClean="0"/>
              <a:t>Time till memory decay (</a:t>
            </a:r>
            <a:r>
              <a:rPr lang="en-US" i="1" dirty="0" smtClean="0"/>
              <a:t>t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27" name="Text Placeholder 2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Algorithm</a:t>
            </a:r>
            <a:endParaRPr lang="en-US" dirty="0"/>
          </a:p>
        </p:txBody>
      </p:sp>
      <p:sp>
        <p:nvSpPr>
          <p:cNvPr id="31" name="Content Placeholder 30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299265" cy="395128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For each memory access…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Decay estimate = </a:t>
            </a:r>
            <a:endParaRPr lang="en-US" dirty="0"/>
          </a:p>
        </p:txBody>
      </p:sp>
      <p:graphicFrame>
        <p:nvGraphicFramePr>
          <p:cNvPr id="32" name="Content Placeholder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7118279"/>
              </p:ext>
            </p:extLst>
          </p:nvPr>
        </p:nvGraphicFramePr>
        <p:xfrm>
          <a:off x="5450694" y="2601967"/>
          <a:ext cx="2443174" cy="2231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" name="Equation" r:id="rId4" imgW="1320800" imgH="1206500" progId="Equation.3">
                  <p:embed/>
                </p:oleObj>
              </mc:Choice>
              <mc:Fallback>
                <p:oleObj name="Equation" r:id="rId4" imgW="1320800" imgH="12065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450694" y="2601967"/>
                        <a:ext cx="2443174" cy="2231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4027362"/>
              </p:ext>
            </p:extLst>
          </p:nvPr>
        </p:nvGraphicFramePr>
        <p:xfrm>
          <a:off x="6775687" y="5385548"/>
          <a:ext cx="654816" cy="6859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" name="Equation" r:id="rId6" imgW="266700" imgH="279400" progId="Equation.3">
                  <p:embed/>
                </p:oleObj>
              </mc:Choice>
              <mc:Fallback>
                <p:oleObj name="Equation" r:id="rId6" imgW="266700" imgH="27940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6775687" y="5385548"/>
                        <a:ext cx="654816" cy="68599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510C7-183F-7942-A934-8E90F1F990BE}" type="datetime3">
              <a:rPr lang="en-US" smtClean="0"/>
              <a:t>15 June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0595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9" grpId="0"/>
      <p:bldP spid="27" grpId="0" build="p"/>
      <p:bldP spid="3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Activation-based Forgetting</a:t>
            </a:r>
            <a:br>
              <a:rPr lang="en-US" dirty="0" smtClean="0"/>
            </a:br>
            <a:r>
              <a:rPr lang="en-US" sz="3300" i="1" dirty="0" smtClean="0"/>
              <a:t>Example</a:t>
            </a:r>
            <a:endParaRPr lang="en-US" sz="3300" i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0825885"/>
              </p:ext>
            </p:extLst>
          </p:nvPr>
        </p:nvGraphicFramePr>
        <p:xfrm>
          <a:off x="457199" y="1600201"/>
          <a:ext cx="7367187" cy="3106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149583" y="3154008"/>
            <a:ext cx="6542391" cy="0"/>
          </a:xfrm>
          <a:prstGeom prst="line">
            <a:avLst/>
          </a:prstGeom>
          <a:ln>
            <a:prstDash val="dash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24386" y="2971268"/>
            <a:ext cx="11416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Threshold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θ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sp>
        <p:nvSpPr>
          <p:cNvPr id="70" name="Rectangle 69"/>
          <p:cNvSpPr/>
          <p:nvPr/>
        </p:nvSpPr>
        <p:spPr>
          <a:xfrm>
            <a:off x="2335279" y="2004357"/>
            <a:ext cx="198619" cy="1685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Rectangle 70"/>
          <p:cNvSpPr/>
          <p:nvPr/>
        </p:nvSpPr>
        <p:spPr>
          <a:xfrm>
            <a:off x="2987236" y="2644304"/>
            <a:ext cx="198619" cy="1685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/>
          <p:cNvSpPr/>
          <p:nvPr/>
        </p:nvSpPr>
        <p:spPr>
          <a:xfrm>
            <a:off x="3637262" y="2953211"/>
            <a:ext cx="198619" cy="1685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ectangle 72"/>
          <p:cNvSpPr/>
          <p:nvPr/>
        </p:nvSpPr>
        <p:spPr>
          <a:xfrm>
            <a:off x="4269232" y="3258251"/>
            <a:ext cx="198619" cy="1685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>
            <a:off x="4937314" y="3426785"/>
            <a:ext cx="198619" cy="1685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/>
          <p:cNvSpPr/>
          <p:nvPr/>
        </p:nvSpPr>
        <p:spPr>
          <a:xfrm>
            <a:off x="5551227" y="3583281"/>
            <a:ext cx="198619" cy="1685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6201254" y="3727738"/>
            <a:ext cx="198619" cy="1685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/>
          <p:cNvSpPr/>
          <p:nvPr/>
        </p:nvSpPr>
        <p:spPr>
          <a:xfrm>
            <a:off x="6863317" y="3812005"/>
            <a:ext cx="198619" cy="1685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>
            <a:off x="7493355" y="3944425"/>
            <a:ext cx="198619" cy="1685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54167" y="4430050"/>
            <a:ext cx="1239867" cy="1898180"/>
            <a:chOff x="54167" y="4430050"/>
            <a:chExt cx="1239867" cy="1898180"/>
          </a:xfrm>
        </p:grpSpPr>
        <p:sp>
          <p:nvSpPr>
            <p:cNvPr id="79" name="TextBox 78"/>
            <p:cNvSpPr txBox="1"/>
            <p:nvPr/>
          </p:nvSpPr>
          <p:spPr>
            <a:xfrm>
              <a:off x="54167" y="595889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Now</a:t>
              </a:r>
              <a:endParaRPr lang="en-US" b="1" dirty="0"/>
            </a:p>
          </p:txBody>
        </p:sp>
        <p:sp>
          <p:nvSpPr>
            <p:cNvPr id="80" name="Bent-Up Arrow 79"/>
            <p:cNvSpPr/>
            <p:nvPr/>
          </p:nvSpPr>
          <p:spPr>
            <a:xfrm>
              <a:off x="752346" y="4430050"/>
              <a:ext cx="541688" cy="1793688"/>
            </a:xfrm>
            <a:prstGeom prst="bent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1799609" y="4612547"/>
            <a:ext cx="5802086" cy="530640"/>
            <a:chOff x="1799609" y="4612547"/>
            <a:chExt cx="5802086" cy="530640"/>
          </a:xfrm>
        </p:grpSpPr>
        <p:sp>
          <p:nvSpPr>
            <p:cNvPr id="81" name="Left Brace 80"/>
            <p:cNvSpPr/>
            <p:nvPr/>
          </p:nvSpPr>
          <p:spPr>
            <a:xfrm rot="16200000">
              <a:off x="4648527" y="1763629"/>
              <a:ext cx="104250" cy="5802086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799609" y="4773855"/>
              <a:ext cx="580208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 smtClean="0"/>
                <a:t>How far in the future will the memory decay?</a:t>
              </a:r>
              <a:endParaRPr lang="en-US" b="1" dirty="0"/>
            </a:p>
          </p:txBody>
        </p:sp>
      </p:grpSp>
      <p:sp>
        <p:nvSpPr>
          <p:cNvPr id="85" name="TextBox 84"/>
          <p:cNvSpPr txBox="1"/>
          <p:nvPr/>
        </p:nvSpPr>
        <p:spPr>
          <a:xfrm>
            <a:off x="1799609" y="5958898"/>
            <a:ext cx="4810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Given</a:t>
            </a:r>
            <a:r>
              <a:rPr lang="en-US" dirty="0" smtClean="0"/>
              <a:t>: decay rate (d), access history (t</a:t>
            </a:r>
            <a:r>
              <a:rPr lang="en-US" baseline="-25000" dirty="0" smtClean="0"/>
              <a:t>1</a:t>
            </a:r>
            <a:r>
              <a:rPr lang="en-US" dirty="0" smtClean="0"/>
              <a:t>, t</a:t>
            </a:r>
            <a:r>
              <a:rPr lang="en-US" baseline="-25000" dirty="0" smtClean="0"/>
              <a:t>2</a:t>
            </a:r>
            <a:r>
              <a:rPr lang="en-US" dirty="0" smtClean="0"/>
              <a:t>, t</a:t>
            </a:r>
            <a:r>
              <a:rPr lang="en-US" baseline="-25000" dirty="0" smtClean="0"/>
              <a:t>3</a:t>
            </a:r>
            <a:r>
              <a:rPr lang="en-US" dirty="0" smtClean="0"/>
              <a:t>, …)</a:t>
            </a:r>
            <a:endParaRPr lang="en-US" dirty="0"/>
          </a:p>
        </p:txBody>
      </p:sp>
      <p:sp>
        <p:nvSpPr>
          <p:cNvPr id="87" name="Oval 86"/>
          <p:cNvSpPr/>
          <p:nvPr/>
        </p:nvSpPr>
        <p:spPr>
          <a:xfrm>
            <a:off x="3932182" y="2742543"/>
            <a:ext cx="868671" cy="868671"/>
          </a:xfrm>
          <a:prstGeom prst="ellipse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15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15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E3540-00F2-0344-A698-9C8033BF9F05}" type="datetime3">
              <a:rPr lang="en-US" smtClean="0"/>
              <a:t>15 June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47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000"/>
                            </p:stCondLst>
                            <p:childTnLst>
                              <p:par>
                                <p:cTn id="45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8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5" grpId="0"/>
      <p:bldP spid="8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Activation-based Forgetting</a:t>
            </a:r>
            <a:br>
              <a:rPr lang="en-US" dirty="0" smtClean="0"/>
            </a:br>
            <a:r>
              <a:rPr lang="en-US" sz="3300" i="1" dirty="0" smtClean="0"/>
              <a:t>Example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827642"/>
              </p:ext>
            </p:extLst>
          </p:nvPr>
        </p:nvGraphicFramePr>
        <p:xfrm>
          <a:off x="457199" y="1600201"/>
          <a:ext cx="7367187" cy="310672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8" name="Straight Connector 7"/>
          <p:cNvCxnSpPr/>
          <p:nvPr/>
        </p:nvCxnSpPr>
        <p:spPr>
          <a:xfrm>
            <a:off x="1149583" y="3154008"/>
            <a:ext cx="6542391" cy="0"/>
          </a:xfrm>
          <a:prstGeom prst="line">
            <a:avLst/>
          </a:prstGeom>
          <a:ln>
            <a:prstDash val="dash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24386" y="2971268"/>
            <a:ext cx="114169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Threshold</a:t>
            </a:r>
          </a:p>
          <a:p>
            <a:pPr algn="ctr"/>
            <a:r>
              <a:rPr lang="en-US" sz="1200" dirty="0" smtClean="0"/>
              <a:t>(</a:t>
            </a:r>
            <a:r>
              <a:rPr lang="en-US" sz="1200" dirty="0" err="1" smtClean="0"/>
              <a:t>θ</a:t>
            </a:r>
            <a:r>
              <a:rPr lang="en-US" sz="1200" dirty="0" smtClean="0"/>
              <a:t>)</a:t>
            </a:r>
            <a:endParaRPr lang="en-US" sz="1200" dirty="0"/>
          </a:p>
        </p:txBody>
      </p:sp>
      <p:cxnSp>
        <p:nvCxnSpPr>
          <p:cNvPr id="15" name="Straight Arrow Connector 14"/>
          <p:cNvCxnSpPr>
            <a:endCxn id="26" idx="1"/>
          </p:cNvCxnSpPr>
          <p:nvPr/>
        </p:nvCxnSpPr>
        <p:spPr>
          <a:xfrm flipV="1">
            <a:off x="1149583" y="4756046"/>
            <a:ext cx="1138198" cy="5054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174870" y="4571380"/>
            <a:ext cx="82644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Binary </a:t>
            </a:r>
          </a:p>
          <a:p>
            <a:pPr algn="ctr"/>
            <a:r>
              <a:rPr lang="en-US" b="1" dirty="0" smtClean="0"/>
              <a:t>Search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(5)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587412" y="4756046"/>
            <a:ext cx="993747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3880790" y="4761100"/>
            <a:ext cx="2285000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2287781" y="457138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75795" y="4571380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&gt;</a:t>
            </a:r>
            <a:endParaRPr lang="en-US" b="1" dirty="0">
              <a:solidFill>
                <a:srgbClr val="FF0000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 flipH="1">
            <a:off x="5179338" y="5197362"/>
            <a:ext cx="986454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4531243" y="5197362"/>
            <a:ext cx="34846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4870" y="5635551"/>
            <a:ext cx="9461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Approx.</a:t>
            </a:r>
          </a:p>
          <a:p>
            <a:pPr algn="ctr"/>
            <a:r>
              <a:rPr lang="en-US" b="1" dirty="0" smtClean="0">
                <a:solidFill>
                  <a:srgbClr val="FF0000"/>
                </a:solidFill>
              </a:rPr>
              <a:t>(1+1=2)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" name="Curved Up Arrow 4"/>
          <p:cNvSpPr/>
          <p:nvPr/>
        </p:nvSpPr>
        <p:spPr>
          <a:xfrm>
            <a:off x="1149584" y="6001032"/>
            <a:ext cx="2036272" cy="704234"/>
          </a:xfrm>
          <a:prstGeom prst="curvedUpArrow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3185856" y="5935719"/>
            <a:ext cx="910765" cy="0"/>
          </a:xfrm>
          <a:prstGeom prst="straightConnector1">
            <a:avLst/>
          </a:prstGeom>
          <a:ln>
            <a:solidFill>
              <a:srgbClr val="000000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2335279" y="2004357"/>
            <a:ext cx="198619" cy="1685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/>
          <p:cNvSpPr/>
          <p:nvPr/>
        </p:nvSpPr>
        <p:spPr>
          <a:xfrm>
            <a:off x="2987236" y="2644304"/>
            <a:ext cx="198619" cy="1685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3637262" y="2953211"/>
            <a:ext cx="198619" cy="1685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4937314" y="3426785"/>
            <a:ext cx="198619" cy="1685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>
            <a:off x="5551227" y="3583281"/>
            <a:ext cx="198619" cy="1685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/>
          <p:cNvSpPr/>
          <p:nvPr/>
        </p:nvSpPr>
        <p:spPr>
          <a:xfrm>
            <a:off x="6201254" y="3727738"/>
            <a:ext cx="198619" cy="1685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6863317" y="3812005"/>
            <a:ext cx="198619" cy="1685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7493355" y="3944425"/>
            <a:ext cx="198619" cy="1685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2444281" y="1600201"/>
            <a:ext cx="0" cy="2971179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3732295" y="1600201"/>
            <a:ext cx="0" cy="2971179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6312979" y="1594266"/>
            <a:ext cx="0" cy="5105065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>
            <a:off x="5022839" y="1600201"/>
            <a:ext cx="0" cy="5105065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4374744" y="1598276"/>
            <a:ext cx="0" cy="5106990"/>
          </a:xfrm>
          <a:prstGeom prst="line">
            <a:avLst/>
          </a:prstGeom>
          <a:ln>
            <a:solidFill>
              <a:schemeClr val="tx1"/>
            </a:solidFill>
            <a:prstDash val="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4231612" y="5011073"/>
            <a:ext cx="29963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&lt;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4879707" y="5012696"/>
            <a:ext cx="29963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&lt;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165790" y="4571380"/>
            <a:ext cx="29963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&lt;</a:t>
            </a:r>
          </a:p>
        </p:txBody>
      </p:sp>
      <p:sp>
        <p:nvSpPr>
          <p:cNvPr id="60" name="Rectangle 59"/>
          <p:cNvSpPr/>
          <p:nvPr/>
        </p:nvSpPr>
        <p:spPr>
          <a:xfrm>
            <a:off x="4280986" y="3270805"/>
            <a:ext cx="198619" cy="1685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74870" y="5197362"/>
            <a:ext cx="826443" cy="29734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>
            <a:off x="208290" y="5991566"/>
            <a:ext cx="826443" cy="297348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D55369-B0CB-3D4C-88D9-9FD78048C447}" type="datetime3">
              <a:rPr lang="en-US" smtClean="0"/>
              <a:t>15 June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12</a:t>
            </a:fld>
            <a:endParaRPr lang="en-US"/>
          </a:p>
        </p:txBody>
      </p:sp>
      <p:sp>
        <p:nvSpPr>
          <p:cNvPr id="62" name="TextBox 61"/>
          <p:cNvSpPr txBox="1"/>
          <p:nvPr/>
        </p:nvSpPr>
        <p:spPr>
          <a:xfrm>
            <a:off x="4234196" y="5723743"/>
            <a:ext cx="299631" cy="369332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&lt;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9577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9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3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6" grpId="0"/>
      <p:bldP spid="27" grpId="0"/>
      <p:bldP spid="25" grpId="0"/>
      <p:bldP spid="5" grpId="0" animBg="1"/>
      <p:bldP spid="46" grpId="0" animBg="1"/>
      <p:bldP spid="49" grpId="0" animBg="1"/>
      <p:bldP spid="51" grpId="0" animBg="1"/>
      <p:bldP spid="55" grpId="0" animBg="1"/>
      <p:bldP spid="59" grpId="0" animBg="1"/>
      <p:bldP spid="57" grpId="0" animBg="1"/>
      <p:bldP spid="28" grpId="0" animBg="1"/>
      <p:bldP spid="60" grpId="0" animBg="1"/>
      <p:bldP spid="16" grpId="0" animBg="1"/>
      <p:bldP spid="61" grpId="0" animBg="1"/>
      <p:bldP spid="6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Approximation Quality</a:t>
            </a:r>
            <a:br>
              <a:rPr lang="en-US" dirty="0" smtClean="0"/>
            </a:br>
            <a:r>
              <a:rPr lang="en-US" sz="3300" i="1" dirty="0" smtClean="0"/>
              <a:t>50k random histories</a:t>
            </a:r>
            <a:endParaRPr lang="en-US" sz="3300" i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696062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2DF57-A96B-9A4D-BC24-78317AE1C8E5}" type="datetime3">
              <a:rPr lang="en-US" smtClean="0"/>
              <a:t>15 June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033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 Computation Comparison</a:t>
            </a:r>
            <a:br>
              <a:rPr lang="en-US" dirty="0" smtClean="0"/>
            </a:br>
            <a:r>
              <a:rPr lang="en-US" sz="3300" i="1" dirty="0" smtClean="0"/>
              <a:t>Complexity (50k random histories)</a:t>
            </a:r>
            <a:endParaRPr lang="en-US" sz="3300" i="1" dirty="0"/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2892302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CD2A4-253E-684E-868A-4545F9515725}" type="datetime3">
              <a:rPr lang="en-US" smtClean="0"/>
              <a:t>15 June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5063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Prediction Computation Comparison</a:t>
            </a:r>
            <a:br>
              <a:rPr lang="en-US" dirty="0" smtClean="0"/>
            </a:br>
            <a:r>
              <a:rPr lang="en-US" sz="3300" i="1" dirty="0" smtClean="0"/>
              <a:t>Aggregate Prediction Time (50k random histories)</a:t>
            </a:r>
            <a:endParaRPr lang="en-US" sz="3300" i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367484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BE8B5E-007C-1741-A673-6554126DF559}" type="datetime3">
              <a:rPr lang="en-US" smtClean="0"/>
              <a:t>15 June 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798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Preliminary Agent Results: Counting</a:t>
            </a:r>
            <a:br>
              <a:rPr lang="en-US" dirty="0" smtClean="0"/>
            </a:br>
            <a:r>
              <a:rPr lang="en-US" sz="3300" i="1" dirty="0" smtClean="0"/>
              <a:t>small memory, frequent changes</a:t>
            </a:r>
            <a:endParaRPr lang="en-US" sz="3300" i="1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5978590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7962A-A439-9A4A-89F0-A95A58791189}" type="datetime3">
              <a:rPr lang="en-US" smtClean="0"/>
              <a:t>15 June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1336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Chart bld="series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Preliminary Agent Results: Caching</a:t>
            </a:r>
            <a:br>
              <a:rPr lang="en-US" dirty="0" smtClean="0"/>
            </a:br>
            <a:r>
              <a:rPr lang="en-US" sz="3300" i="1" dirty="0" smtClean="0"/>
              <a:t>Monotonically Growing Memory</a:t>
            </a:r>
            <a:endParaRPr lang="en-US" sz="3300" i="1" dirty="0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90077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62206-CD4F-B54A-9B71-5FA26F410CB4}" type="datetime3">
              <a:rPr lang="en-US" smtClean="0"/>
              <a:t>15 June 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34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Nuggets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Preliminary empirical evidence of efficient activation-based forgetting of WMEs</a:t>
            </a:r>
          </a:p>
          <a:p>
            <a:r>
              <a:rPr lang="en-US" dirty="0" smtClean="0"/>
              <a:t>Implemented in Soar 9.3.1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Coal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Limited agent evaluation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E91B2-3AED-B04E-9752-D460BECBDE45}" type="datetime3">
              <a:rPr lang="en-US" smtClean="0"/>
              <a:t>15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28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800" dirty="0" smtClean="0"/>
              <a:t>Why Forget Working Memory Elements?</a:t>
            </a:r>
            <a:endParaRPr lang="en-US" sz="3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86545"/>
            <a:ext cx="8229600" cy="45259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Bounding Memory Retrievals</a:t>
            </a:r>
          </a:p>
          <a:p>
            <a:pPr lvl="1"/>
            <a:r>
              <a:rPr lang="en-US" dirty="0"/>
              <a:t>P</a:t>
            </a:r>
            <a:r>
              <a:rPr lang="en-US" dirty="0" smtClean="0"/>
              <a:t>rocedural</a:t>
            </a:r>
            <a:r>
              <a:rPr lang="en-US" baseline="30000" dirty="0" smtClean="0"/>
              <a:t> </a:t>
            </a:r>
            <a:r>
              <a:rPr lang="en-US" dirty="0" smtClean="0"/>
              <a:t>(</a:t>
            </a:r>
            <a:r>
              <a:rPr lang="en-US" dirty="0" err="1" smtClean="0"/>
              <a:t>Forgy</a:t>
            </a:r>
            <a:r>
              <a:rPr lang="en-US" dirty="0" smtClean="0"/>
              <a:t>, 1982)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pisodic</a:t>
            </a:r>
            <a:r>
              <a:rPr lang="en-US" baseline="30000" dirty="0" smtClean="0"/>
              <a:t> </a:t>
            </a:r>
            <a:r>
              <a:rPr lang="en-US" dirty="0" smtClean="0"/>
              <a:t>(Derbinsky &amp; Laird, 2009)</a:t>
            </a:r>
          </a:p>
          <a:p>
            <a:endParaRPr lang="en-US" sz="2200" dirty="0" smtClean="0"/>
          </a:p>
          <a:p>
            <a:pPr marL="0" indent="0">
              <a:buNone/>
            </a:pPr>
            <a:r>
              <a:rPr lang="en-US" b="1" dirty="0" smtClean="0"/>
              <a:t>Attention-biased Behavior</a:t>
            </a:r>
          </a:p>
          <a:p>
            <a:pPr lvl="1"/>
            <a:r>
              <a:rPr lang="en-US" dirty="0"/>
              <a:t>E</a:t>
            </a:r>
            <a:r>
              <a:rPr lang="en-US" dirty="0" smtClean="0"/>
              <a:t>pisodic (</a:t>
            </a:r>
            <a:r>
              <a:rPr lang="en-US" dirty="0" err="1" smtClean="0"/>
              <a:t>Nuxoll</a:t>
            </a:r>
            <a:r>
              <a:rPr lang="en-US" dirty="0" smtClean="0"/>
              <a:t> &amp; Laird, 2007)</a:t>
            </a:r>
            <a:endParaRPr lang="en-US" dirty="0"/>
          </a:p>
          <a:p>
            <a:pPr lvl="1"/>
            <a:r>
              <a:rPr lang="en-US" dirty="0"/>
              <a:t>A</a:t>
            </a:r>
            <a:r>
              <a:rPr lang="en-US" dirty="0" smtClean="0"/>
              <a:t>ppraisals (</a:t>
            </a:r>
            <a:r>
              <a:rPr lang="en-US" dirty="0" err="1" smtClean="0"/>
              <a:t>Marinier</a:t>
            </a:r>
            <a:r>
              <a:rPr lang="en-US" dirty="0" smtClean="0"/>
              <a:t> &amp; Laird, 2004)</a:t>
            </a:r>
          </a:p>
          <a:p>
            <a:endParaRPr lang="en-US" sz="2200" dirty="0" smtClean="0"/>
          </a:p>
          <a:p>
            <a:pPr marL="0" indent="0">
              <a:buNone/>
            </a:pPr>
            <a:r>
              <a:rPr lang="en-US" b="1" dirty="0" smtClean="0"/>
              <a:t>Reduced Programmer </a:t>
            </a:r>
            <a:r>
              <a:rPr lang="en-US" b="1" dirty="0"/>
              <a:t>B</a:t>
            </a:r>
            <a:r>
              <a:rPr lang="en-US" b="1" dirty="0" smtClean="0"/>
              <a:t>urden</a:t>
            </a:r>
          </a:p>
          <a:p>
            <a:pPr lvl="1"/>
            <a:r>
              <a:rPr lang="en-US" dirty="0" smtClean="0"/>
              <a:t>Topographic locality (Laird, Derbinsky, &amp; Voigt 2011)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FF21F-4D6B-7343-BCB6-81E27BAF1DB0}" type="datetime3">
              <a:rPr lang="en-US" smtClean="0"/>
              <a:t>15 June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 rot="21280882">
            <a:off x="1030382" y="-14322"/>
            <a:ext cx="3089032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/>
              <a:t>Architecturally</a:t>
            </a:r>
            <a:endParaRPr lang="en-US" sz="3800" dirty="0"/>
          </a:p>
        </p:txBody>
      </p:sp>
      <p:sp>
        <p:nvSpPr>
          <p:cNvPr id="5" name="TextBox 4"/>
          <p:cNvSpPr txBox="1"/>
          <p:nvPr/>
        </p:nvSpPr>
        <p:spPr>
          <a:xfrm>
            <a:off x="1284004" y="939066"/>
            <a:ext cx="45335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00" dirty="0" smtClean="0">
                <a:latin typeface="Chalkduster"/>
                <a:cs typeface="Chalkduster"/>
              </a:rPr>
              <a:t>^</a:t>
            </a:r>
            <a:endParaRPr lang="en-US" sz="3800" dirty="0">
              <a:latin typeface="Chalkduster"/>
              <a:cs typeface="Chalkduster"/>
            </a:endParaRPr>
          </a:p>
        </p:txBody>
      </p:sp>
    </p:spTree>
    <p:extLst>
      <p:ext uri="{BB962C8B-B14F-4D97-AF65-F5344CB8AC3E}">
        <p14:creationId xmlns:p14="http://schemas.microsoft.com/office/powerpoint/2010/main" val="3717235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Challenges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199" y="1600200"/>
            <a:ext cx="8686801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Model </a:t>
            </a:r>
            <a:r>
              <a:rPr lang="en-US" b="1" dirty="0" smtClean="0"/>
              <a:t>Efficacy</a:t>
            </a:r>
          </a:p>
          <a:p>
            <a:pPr marL="0" indent="0">
              <a:buNone/>
            </a:pPr>
            <a:r>
              <a:rPr lang="en-US" sz="2400" dirty="0" smtClean="0"/>
              <a:t>Reflect </a:t>
            </a:r>
            <a:r>
              <a:rPr lang="en-US" sz="2400" dirty="0" smtClean="0"/>
              <a:t>intentional focus </a:t>
            </a:r>
            <a:r>
              <a:rPr lang="en-US" sz="2400" dirty="0" smtClean="0"/>
              <a:t>(</a:t>
            </a:r>
            <a:r>
              <a:rPr lang="en-US" sz="2400" dirty="0" err="1" smtClean="0"/>
              <a:t>Nuxoll</a:t>
            </a:r>
            <a:r>
              <a:rPr lang="en-US" sz="2400" dirty="0" smtClean="0"/>
              <a:t>, Laird &amp; James </a:t>
            </a:r>
            <a:r>
              <a:rPr lang="en-US" sz="2400" dirty="0" smtClean="0"/>
              <a:t>2004; Chong 2003)</a:t>
            </a:r>
          </a:p>
          <a:p>
            <a:endParaRPr lang="en-US" sz="2200" dirty="0" smtClean="0"/>
          </a:p>
          <a:p>
            <a:pPr marL="0" indent="0">
              <a:buNone/>
            </a:pPr>
            <a:r>
              <a:rPr lang="en-US" b="1" dirty="0" smtClean="0"/>
              <a:t>Implementation </a:t>
            </a:r>
            <a:r>
              <a:rPr lang="en-US" b="1" dirty="0" smtClean="0"/>
              <a:t>Efficiency</a:t>
            </a:r>
          </a:p>
          <a:p>
            <a:pPr marL="0" indent="0">
              <a:buNone/>
            </a:pPr>
            <a:r>
              <a:rPr lang="en-US" sz="2400" dirty="0" smtClean="0"/>
              <a:t>Scale </a:t>
            </a:r>
            <a:r>
              <a:rPr lang="en-US" sz="2400" dirty="0" smtClean="0"/>
              <a:t>to large memory stores and dynamic agents</a:t>
            </a:r>
          </a:p>
          <a:p>
            <a:endParaRPr lang="en-US" sz="2200" dirty="0" smtClean="0"/>
          </a:p>
          <a:p>
            <a:pPr marL="0" indent="0">
              <a:buNone/>
            </a:pPr>
            <a:r>
              <a:rPr lang="en-US" b="1" dirty="0" smtClean="0"/>
              <a:t>General Agent </a:t>
            </a:r>
            <a:r>
              <a:rPr lang="en-US" b="1" dirty="0" smtClean="0"/>
              <a:t>Development</a:t>
            </a:r>
          </a:p>
          <a:p>
            <a:pPr marL="0" indent="0">
              <a:buNone/>
            </a:pPr>
            <a:r>
              <a:rPr lang="en-US" sz="2400" dirty="0" smtClean="0"/>
              <a:t>Support </a:t>
            </a:r>
            <a:r>
              <a:rPr lang="en-US" sz="2400" dirty="0" smtClean="0"/>
              <a:t>agent robustness to dynamic knowledge availability</a:t>
            </a:r>
          </a:p>
          <a:p>
            <a:pPr marL="857250" lvl="1" indent="-457200"/>
            <a:endParaRPr lang="en-US" sz="1800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1EB92-8C96-1E44-8E9C-A2DCDB04D59D}" type="datetime3">
              <a:rPr lang="en-US" smtClean="0"/>
              <a:t>15 June 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3</a:t>
            </a:fld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222649" y="1485913"/>
            <a:ext cx="1939067" cy="570874"/>
          </a:xfrm>
          <a:prstGeom prst="round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Ongoing</a:t>
            </a:r>
            <a:endParaRPr lang="en-US" dirty="0"/>
          </a:p>
        </p:txBody>
      </p:sp>
      <p:sp>
        <p:nvSpPr>
          <p:cNvPr id="14" name="Rounded Rectangle 13"/>
          <p:cNvSpPr/>
          <p:nvPr/>
        </p:nvSpPr>
        <p:spPr>
          <a:xfrm>
            <a:off x="5189022" y="2913237"/>
            <a:ext cx="1939067" cy="5708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This Talk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5655503" y="4333311"/>
            <a:ext cx="1939067" cy="57087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John Laird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635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13" grpId="0" animBg="1"/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Working Memory Activation in Soar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smtClean="0"/>
              <a:t>Base</a:t>
            </a:r>
            <a:r>
              <a:rPr lang="en-US" u="sng" dirty="0"/>
              <a:t>-level Activation</a:t>
            </a:r>
          </a:p>
          <a:p>
            <a:pPr marL="914400" lvl="1" indent="-514350"/>
            <a:r>
              <a:rPr lang="en-US" dirty="0" smtClean="0"/>
              <a:t>Activating events: create </a:t>
            </a:r>
            <a:r>
              <a:rPr lang="en-US" dirty="0"/>
              <a:t>new WME, test </a:t>
            </a:r>
            <a:r>
              <a:rPr lang="en-US" dirty="0" smtClean="0"/>
              <a:t>WME (</a:t>
            </a:r>
            <a:r>
              <a:rPr lang="en-US" dirty="0" err="1" smtClean="0"/>
              <a:t>Nuxoll</a:t>
            </a:r>
            <a:r>
              <a:rPr lang="en-US" dirty="0"/>
              <a:t>,</a:t>
            </a:r>
            <a:r>
              <a:rPr lang="en-US" dirty="0" smtClean="0"/>
              <a:t> Laird &amp; James </a:t>
            </a:r>
            <a:r>
              <a:rPr lang="en-US" dirty="0"/>
              <a:t>2004)</a:t>
            </a:r>
          </a:p>
          <a:p>
            <a:pPr marL="914400" lvl="1" indent="-514350"/>
            <a:r>
              <a:rPr lang="en-US" dirty="0"/>
              <a:t>Bounded history window (</a:t>
            </a:r>
            <a:r>
              <a:rPr lang="en-US" dirty="0" err="1"/>
              <a:t>Petrov</a:t>
            </a:r>
            <a:r>
              <a:rPr lang="en-US" dirty="0"/>
              <a:t> 2006)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u="sng" dirty="0" smtClean="0"/>
              <a:t>Application</a:t>
            </a:r>
          </a:p>
          <a:p>
            <a:pPr lvl="1"/>
            <a:r>
              <a:rPr lang="en-US" dirty="0" smtClean="0"/>
              <a:t>Parameterized episodic retrieval bias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C03F7-9985-AB47-96FD-98A6ABDAA53C}" type="datetime3">
              <a:rPr lang="en-US" smtClean="0"/>
              <a:t>15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2303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Activation-based Forgetting Illustrated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88FDA1-F885-584E-9613-7F1D7CDA1D86}" type="datetime3">
              <a:rPr lang="en-US" smtClean="0"/>
              <a:t>15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12558"/>
              </p:ext>
            </p:extLst>
          </p:nvPr>
        </p:nvGraphicFramePr>
        <p:xfrm>
          <a:off x="457200" y="1600200"/>
          <a:ext cx="8229600" cy="40800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3" name="Group 12"/>
          <p:cNvGrpSpPr/>
          <p:nvPr/>
        </p:nvGrpSpPr>
        <p:grpSpPr>
          <a:xfrm>
            <a:off x="1256296" y="4251106"/>
            <a:ext cx="6811799" cy="646331"/>
            <a:chOff x="1256296" y="3923386"/>
            <a:chExt cx="6811799" cy="646331"/>
          </a:xfrm>
        </p:grpSpPr>
        <p:cxnSp>
          <p:nvCxnSpPr>
            <p:cNvPr id="9" name="Straight Connector 8"/>
            <p:cNvCxnSpPr/>
            <p:nvPr/>
          </p:nvCxnSpPr>
          <p:spPr>
            <a:xfrm>
              <a:off x="1256296" y="4246552"/>
              <a:ext cx="5516784" cy="0"/>
            </a:xfrm>
            <a:prstGeom prst="line">
              <a:avLst/>
            </a:prstGeom>
            <a:ln w="38100" cmpd="sng">
              <a:solidFill>
                <a:schemeClr val="tx1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6895979" y="3923386"/>
              <a:ext cx="117211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Forgetting </a:t>
              </a:r>
            </a:p>
            <a:p>
              <a:r>
                <a:rPr lang="en-US" b="1" dirty="0" smtClean="0"/>
                <a:t>Threshold</a:t>
              </a:r>
              <a:endParaRPr lang="en-US" b="1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59872" y="5680295"/>
            <a:ext cx="81269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Problem.</a:t>
            </a:r>
            <a:r>
              <a:rPr lang="en-US" dirty="0" smtClean="0"/>
              <a:t> Efficiently detect when element activation falls below threshold (and thus should be removed from working memory)</a:t>
            </a:r>
            <a:endParaRPr lang="en-US" dirty="0"/>
          </a:p>
        </p:txBody>
      </p:sp>
      <p:sp>
        <p:nvSpPr>
          <p:cNvPr id="14" name="&quot;No&quot; Symbol 13"/>
          <p:cNvSpPr/>
          <p:nvPr/>
        </p:nvSpPr>
        <p:spPr>
          <a:xfrm>
            <a:off x="3318259" y="4424075"/>
            <a:ext cx="314074" cy="286746"/>
          </a:xfrm>
          <a:prstGeom prst="noSmoking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42927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P spid="12" grpId="0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Characteristics Pertinent to Evaluating an Activation-based Forgetting Mechanism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Number of elements in working memory (</a:t>
            </a:r>
            <a:r>
              <a:rPr lang="en-US" b="1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Large memory: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b="1" dirty="0" smtClean="0"/>
              <a:t>N</a:t>
            </a:r>
          </a:p>
          <a:p>
            <a:endParaRPr lang="en-US" dirty="0"/>
          </a:p>
          <a:p>
            <a:r>
              <a:rPr lang="en-US" dirty="0">
                <a:sym typeface="Wingdings"/>
              </a:rPr>
              <a:t>Number of WME activation </a:t>
            </a:r>
            <a:r>
              <a:rPr lang="en-US" dirty="0" smtClean="0">
                <a:sym typeface="Wingdings"/>
              </a:rPr>
              <a:t>events/cycle </a:t>
            </a:r>
            <a:r>
              <a:rPr lang="en-US" dirty="0">
                <a:sym typeface="Wingdings"/>
              </a:rPr>
              <a:t>(</a:t>
            </a:r>
            <a:r>
              <a:rPr lang="en-US" b="1" dirty="0">
                <a:sym typeface="Wingdings"/>
              </a:rPr>
              <a:t>E</a:t>
            </a:r>
            <a:r>
              <a:rPr lang="en-US" dirty="0" smtClean="0">
                <a:sym typeface="Wingdings"/>
              </a:rPr>
              <a:t>)</a:t>
            </a:r>
          </a:p>
          <a:p>
            <a:pPr lvl="1"/>
            <a:r>
              <a:rPr lang="en-US" dirty="0" smtClean="0">
                <a:sym typeface="Wingdings"/>
              </a:rPr>
              <a:t>Dynamic agent: </a:t>
            </a:r>
            <a:r>
              <a:rPr lang="en-US" dirty="0"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b="1" dirty="0" smtClean="0">
                <a:sym typeface="Wingdings"/>
              </a:rPr>
              <a:t>E</a:t>
            </a:r>
            <a:endParaRPr lang="en-US" b="1" dirty="0" smtClean="0"/>
          </a:p>
          <a:p>
            <a:pPr lvl="1"/>
            <a:endParaRPr lang="en-US" dirty="0" smtClean="0"/>
          </a:p>
          <a:p>
            <a:r>
              <a:rPr lang="en-US" dirty="0" smtClean="0"/>
              <a:t>WME lifetime (</a:t>
            </a:r>
            <a:r>
              <a:rPr lang="en-US" b="1" dirty="0" smtClean="0"/>
              <a:t>L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Frequently accessed elements: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</a:t>
            </a:r>
            <a:r>
              <a:rPr lang="en-US" b="1" dirty="0" smtClean="0"/>
              <a:t>L</a:t>
            </a:r>
          </a:p>
          <a:p>
            <a:pPr lvl="1"/>
            <a:r>
              <a:rPr lang="en-US" dirty="0" smtClean="0"/>
              <a:t>High element turnover: </a:t>
            </a:r>
            <a:r>
              <a:rPr lang="en-US" dirty="0" smtClean="0">
                <a:latin typeface="Wingdings"/>
                <a:ea typeface="Wingdings"/>
                <a:cs typeface="Wingdings"/>
                <a:sym typeface="Wingdings"/>
              </a:rPr>
              <a:t></a:t>
            </a:r>
            <a:r>
              <a:rPr lang="en-US" b="1" dirty="0" smtClean="0">
                <a:sym typeface="Wingdings"/>
              </a:rPr>
              <a:t>L</a:t>
            </a:r>
          </a:p>
          <a:p>
            <a:endParaRPr lang="en-US" b="1" dirty="0">
              <a:sym typeface="Wingding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FFBBAD-3987-314C-9A05-4143435FF3EC}" type="datetime3">
              <a:rPr lang="en-US" smtClean="0"/>
              <a:t>15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339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Naïve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Algorithm</a:t>
            </a:r>
          </a:p>
          <a:p>
            <a:pPr lvl="1"/>
            <a:r>
              <a:rPr lang="en-US" dirty="0" smtClean="0"/>
              <a:t>At each decision</a:t>
            </a:r>
          </a:p>
          <a:p>
            <a:pPr lvl="2"/>
            <a:r>
              <a:rPr lang="en-US" dirty="0" smtClean="0"/>
              <a:t>For each WME</a:t>
            </a:r>
          </a:p>
          <a:p>
            <a:pPr lvl="3"/>
            <a:r>
              <a:rPr lang="en-US" dirty="0" smtClean="0"/>
              <a:t>If ( Activation &lt; Threshold )</a:t>
            </a:r>
          </a:p>
          <a:p>
            <a:pPr lvl="4"/>
            <a:r>
              <a:rPr lang="en-US" dirty="0" smtClean="0"/>
              <a:t>Forget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u="sng" dirty="0" smtClean="0"/>
              <a:t>Efficiency Evaluation</a:t>
            </a:r>
          </a:p>
          <a:p>
            <a:pPr lvl="1"/>
            <a:r>
              <a:rPr lang="en-US" dirty="0" smtClean="0"/>
              <a:t>Per Decision: O(</a:t>
            </a:r>
            <a:r>
              <a:rPr lang="en-US" b="1" dirty="0" smtClean="0"/>
              <a:t>N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Per WME: O(</a:t>
            </a:r>
            <a:r>
              <a:rPr lang="en-US" b="1" dirty="0" smtClean="0"/>
              <a:t>L</a:t>
            </a:r>
            <a:r>
              <a:rPr lang="en-US" dirty="0" smtClean="0"/>
              <a:t>)</a:t>
            </a:r>
          </a:p>
          <a:p>
            <a:pPr lvl="1"/>
            <a:endParaRPr lang="en-US" dirty="0" smtClean="0"/>
          </a:p>
          <a:p>
            <a:pPr lvl="2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AACF5E-9485-C942-AD4A-BD47F21233B7}" type="datetime3">
              <a:rPr lang="en-US" smtClean="0"/>
              <a:t>15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0900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Efficient Approach: Decay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u="sng" dirty="0" smtClean="0"/>
              <a:t>Algorithm</a:t>
            </a:r>
            <a:r>
              <a:rPr lang="en-US" dirty="0" smtClean="0"/>
              <a:t> </a:t>
            </a:r>
            <a:r>
              <a:rPr lang="en-US" sz="2600" dirty="0" smtClean="0"/>
              <a:t>~ (</a:t>
            </a:r>
            <a:r>
              <a:rPr lang="en-US" sz="2600" dirty="0" err="1" smtClean="0"/>
              <a:t>Nuxoll</a:t>
            </a:r>
            <a:r>
              <a:rPr lang="en-US" sz="2600" dirty="0"/>
              <a:t>,</a:t>
            </a:r>
            <a:r>
              <a:rPr lang="en-US" sz="2600" dirty="0" smtClean="0"/>
              <a:t> Laird &amp; James </a:t>
            </a:r>
            <a:r>
              <a:rPr lang="en-US" sz="2600" dirty="0" smtClean="0"/>
              <a:t>2004)</a:t>
            </a:r>
          </a:p>
          <a:p>
            <a:pPr marL="914400" lvl="1" indent="-514350"/>
            <a:r>
              <a:rPr lang="en-US" dirty="0" smtClean="0"/>
              <a:t>On new activation event</a:t>
            </a:r>
          </a:p>
          <a:p>
            <a:pPr marL="1314450" lvl="2" indent="-514350"/>
            <a:r>
              <a:rPr lang="en-US" i="1" dirty="0" smtClean="0"/>
              <a:t>Predict</a:t>
            </a:r>
            <a:r>
              <a:rPr lang="en-US" baseline="30000" dirty="0" smtClean="0"/>
              <a:t>*</a:t>
            </a:r>
            <a:r>
              <a:rPr lang="en-US" dirty="0" smtClean="0"/>
              <a:t> time of future decay</a:t>
            </a:r>
          </a:p>
          <a:p>
            <a:pPr marL="1314450" lvl="2" indent="-514350"/>
            <a:r>
              <a:rPr lang="en-US" dirty="0" smtClean="0"/>
              <a:t>Add to </a:t>
            </a:r>
            <a:r>
              <a:rPr lang="en-US" i="1" dirty="0" smtClean="0"/>
              <a:t>cycle-indexed priority queue</a:t>
            </a:r>
            <a:r>
              <a:rPr lang="en-US" baseline="30000" dirty="0" smtClean="0"/>
              <a:t>*</a:t>
            </a:r>
          </a:p>
          <a:p>
            <a:pPr marL="914400" lvl="1" indent="-514350"/>
            <a:r>
              <a:rPr lang="en-US" dirty="0" smtClean="0"/>
              <a:t>Each cycle</a:t>
            </a:r>
          </a:p>
          <a:p>
            <a:pPr marL="1314450" lvl="2" indent="-514350"/>
            <a:r>
              <a:rPr lang="en-US" dirty="0" smtClean="0"/>
              <a:t>Remove decayed elements at front of priority queue</a:t>
            </a:r>
          </a:p>
          <a:p>
            <a:pPr marL="1314450" lvl="2" indent="-514350"/>
            <a:endParaRPr lang="en-US" dirty="0"/>
          </a:p>
          <a:p>
            <a:pPr marL="0" indent="0">
              <a:buNone/>
            </a:pPr>
            <a:r>
              <a:rPr lang="en-US" u="sng" dirty="0" smtClean="0"/>
              <a:t>Efficiency Evaluation</a:t>
            </a:r>
          </a:p>
          <a:p>
            <a:pPr marL="914400" lvl="1" indent="-514350"/>
            <a:r>
              <a:rPr lang="en-US" dirty="0" smtClean="0"/>
              <a:t>Per Decision: </a:t>
            </a:r>
            <a:r>
              <a:rPr lang="en-US" sz="2400" dirty="0" smtClean="0"/>
              <a:t>O(# decayed WMEs + </a:t>
            </a:r>
            <a:r>
              <a:rPr lang="en-US" sz="2400" b="1" dirty="0" smtClean="0"/>
              <a:t>E</a:t>
            </a:r>
            <a:r>
              <a:rPr lang="en-US" sz="2400" dirty="0" smtClean="0"/>
              <a:t>*[Prediction Cost])</a:t>
            </a:r>
          </a:p>
          <a:p>
            <a:pPr marL="914400" lvl="1" indent="-514350"/>
            <a:endParaRPr lang="en-US" dirty="0" smtClean="0"/>
          </a:p>
          <a:p>
            <a:pPr marL="914400" lvl="1" indent="-514350"/>
            <a:endParaRPr lang="en-US" dirty="0" smtClean="0"/>
          </a:p>
          <a:p>
            <a:pPr marL="914400" lvl="1" indent="-51435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E8683-4DE6-E047-AA76-7B653555912C}" type="datetime3">
              <a:rPr lang="en-US" smtClean="0"/>
              <a:t>15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8</a:t>
            </a:fld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6525890" y="5639329"/>
            <a:ext cx="1858528" cy="432214"/>
          </a:xfrm>
          <a:prstGeom prst="round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34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34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4625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Efficient Decay Prediction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71500" indent="-514350">
              <a:buFont typeface="+mj-lt"/>
              <a:buAutoNum type="arabicPeriod"/>
            </a:pPr>
            <a:r>
              <a:rPr lang="en-US" dirty="0" smtClean="0"/>
              <a:t>Cheaply approximate decay </a:t>
            </a:r>
            <a:r>
              <a:rPr lang="en-US" dirty="0"/>
              <a:t>on </a:t>
            </a:r>
            <a:r>
              <a:rPr lang="en-US" dirty="0" smtClean="0"/>
              <a:t>each access</a:t>
            </a:r>
          </a:p>
          <a:p>
            <a:pPr lvl="1"/>
            <a:r>
              <a:rPr lang="en-US" dirty="0"/>
              <a:t>U</a:t>
            </a:r>
            <a:r>
              <a:rPr lang="en-US" dirty="0" smtClean="0"/>
              <a:t>nderestimate time of decay by treating each memory access independently: O(1)</a:t>
            </a:r>
          </a:p>
          <a:p>
            <a:pPr lvl="1"/>
            <a:endParaRPr lang="en-US" dirty="0"/>
          </a:p>
          <a:p>
            <a:pPr marL="571500" indent="-514350">
              <a:buFont typeface="+mj-lt"/>
              <a:buAutoNum type="arabicPeriod"/>
            </a:pPr>
            <a:r>
              <a:rPr lang="en-US" dirty="0" smtClean="0"/>
              <a:t>Exact determination</a:t>
            </a:r>
            <a:endParaRPr lang="en-US" u="sng" dirty="0" smtClean="0"/>
          </a:p>
          <a:p>
            <a:pPr lvl="1"/>
            <a:r>
              <a:rPr lang="en-US" dirty="0" smtClean="0"/>
              <a:t>Binary parameter search: </a:t>
            </a:r>
            <a:r>
              <a:rPr lang="en-US" dirty="0"/>
              <a:t>O(log</a:t>
            </a:r>
            <a:r>
              <a:rPr lang="en-US" baseline="-25000" dirty="0"/>
              <a:t>2</a:t>
            </a:r>
            <a:r>
              <a:rPr lang="en-US" b="1" dirty="0"/>
              <a:t>L</a:t>
            </a:r>
            <a:r>
              <a:rPr lang="en-US" dirty="0" smtClean="0"/>
              <a:t>)</a:t>
            </a:r>
          </a:p>
          <a:p>
            <a:pPr lvl="1"/>
            <a:r>
              <a:rPr lang="en-US" u="sng" dirty="0" smtClean="0"/>
              <a:t>Not needed</a:t>
            </a:r>
            <a:r>
              <a:rPr lang="en-US" dirty="0" smtClean="0"/>
              <a:t> if WME is removed by #1 estimate</a:t>
            </a:r>
          </a:p>
          <a:p>
            <a:pPr lvl="1"/>
            <a:r>
              <a:rPr lang="en-US" dirty="0" smtClean="0"/>
              <a:t>Otherwise, </a:t>
            </a:r>
            <a:r>
              <a:rPr lang="en-US" u="sng" dirty="0"/>
              <a:t>r</a:t>
            </a:r>
            <a:r>
              <a:rPr lang="en-US" u="sng" dirty="0" smtClean="0"/>
              <a:t>educed</a:t>
            </a:r>
            <a:r>
              <a:rPr lang="en-US" dirty="0" smtClean="0"/>
              <a:t> by the degree to which #1 is accurate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F88ABF-075C-F545-B1CC-95BB2AB21698}" type="datetime3">
              <a:rPr lang="en-US" smtClean="0"/>
              <a:t>15 June 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Efficient Activation-based Working Memory Forgetting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D7B13D-41BC-4940-98EC-6837DB3F20D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5506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  <a:fontScheme name="Office">
    <a:maj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Angsana New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Cordia New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tint val="100000"/>
              <a:shade val="100000"/>
              <a:satMod val="130000"/>
            </a:schemeClr>
          </a:gs>
          <a:gs pos="100000">
            <a:schemeClr val="phClr">
              <a:tint val="50000"/>
              <a:shade val="100000"/>
              <a:satMod val="350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288</TotalTime>
  <Words>759</Words>
  <Application>Microsoft Macintosh PowerPoint</Application>
  <PresentationFormat>On-screen Show (4:3)</PresentationFormat>
  <Paragraphs>199</Paragraphs>
  <Slides>18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Efficient Activation-based Working Memory Forgetting</vt:lpstr>
      <vt:lpstr>Why Forget Working Memory Elements?</vt:lpstr>
      <vt:lpstr>Challenges</vt:lpstr>
      <vt:lpstr>Working Memory Activation in Soar</vt:lpstr>
      <vt:lpstr>Activation-based Forgetting Illustrated</vt:lpstr>
      <vt:lpstr>Characteristics Pertinent to Evaluating an Activation-based Forgetting Mechanism</vt:lpstr>
      <vt:lpstr>Naïve Approach</vt:lpstr>
      <vt:lpstr>Efficient Approach: Decay Prediction</vt:lpstr>
      <vt:lpstr>Efficient Decay Prediction</vt:lpstr>
      <vt:lpstr>Novel Base-level Decay Approximation</vt:lpstr>
      <vt:lpstr>Activation-based Forgetting Example</vt:lpstr>
      <vt:lpstr>Activation-based Forgetting Example</vt:lpstr>
      <vt:lpstr>Approximation Quality 50k random histories</vt:lpstr>
      <vt:lpstr>Prediction Computation Comparison Complexity (50k random histories)</vt:lpstr>
      <vt:lpstr>Prediction Computation Comparison Aggregate Prediction Time (50k random histories)</vt:lpstr>
      <vt:lpstr>Preliminary Agent Results: Counting small memory, frequent changes</vt:lpstr>
      <vt:lpstr>Preliminary Agent Results: Caching Monotonically Growing Memory</vt:lpstr>
      <vt:lpstr>Evaluation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Efficient Activation-based Forgetting</dc:title>
  <dc:creator>Nate Derbinsky</dc:creator>
  <cp:lastModifiedBy>Nate Derbinsky</cp:lastModifiedBy>
  <cp:revision>170</cp:revision>
  <dcterms:created xsi:type="dcterms:W3CDTF">2011-06-01T13:40:53Z</dcterms:created>
  <dcterms:modified xsi:type="dcterms:W3CDTF">2011-06-15T10:38:28Z</dcterms:modified>
</cp:coreProperties>
</file>