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1"/>
  </p:notesMasterIdLst>
  <p:handoutMasterIdLst>
    <p:handoutMasterId r:id="rId32"/>
  </p:handoutMasterIdLst>
  <p:sldIdLst>
    <p:sldId id="720" r:id="rId2"/>
    <p:sldId id="763" r:id="rId3"/>
    <p:sldId id="757" r:id="rId4"/>
    <p:sldId id="758" r:id="rId5"/>
    <p:sldId id="767" r:id="rId6"/>
    <p:sldId id="774" r:id="rId7"/>
    <p:sldId id="775" r:id="rId8"/>
    <p:sldId id="776" r:id="rId9"/>
    <p:sldId id="777" r:id="rId10"/>
    <p:sldId id="764" r:id="rId11"/>
    <p:sldId id="779" r:id="rId12"/>
    <p:sldId id="780" r:id="rId13"/>
    <p:sldId id="781" r:id="rId14"/>
    <p:sldId id="768" r:id="rId15"/>
    <p:sldId id="770" r:id="rId16"/>
    <p:sldId id="769" r:id="rId17"/>
    <p:sldId id="782" r:id="rId18"/>
    <p:sldId id="783" r:id="rId19"/>
    <p:sldId id="771" r:id="rId20"/>
    <p:sldId id="765" r:id="rId21"/>
    <p:sldId id="773" r:id="rId22"/>
    <p:sldId id="772" r:id="rId23"/>
    <p:sldId id="766" r:id="rId24"/>
    <p:sldId id="784" r:id="rId25"/>
    <p:sldId id="759" r:id="rId26"/>
    <p:sldId id="760" r:id="rId27"/>
    <p:sldId id="761" r:id="rId28"/>
    <p:sldId id="762" r:id="rId29"/>
    <p:sldId id="742" r:id="rId30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CC"/>
    <a:srgbClr val="333333"/>
    <a:srgbClr val="FF6699"/>
    <a:srgbClr val="FFFF66"/>
    <a:srgbClr val="FF9933"/>
    <a:srgbClr val="4D4D4D"/>
    <a:srgbClr val="00FF99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34563" autoAdjust="0"/>
    <p:restoredTop sz="86424" autoAdjust="0"/>
  </p:normalViewPr>
  <p:slideViewPr>
    <p:cSldViewPr snapToGrid="0">
      <p:cViewPr>
        <p:scale>
          <a:sx n="75" d="100"/>
          <a:sy n="75" d="100"/>
        </p:scale>
        <p:origin x="78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7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aird\Documents\Soar%20Releases\Soar-Robot-0.24-windows64%20-%20Copy\config\activation\cse-full-smem-act-on-dr-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Maximum</a:t>
            </a:r>
            <a:r>
              <a:rPr lang="en-US" baseline="0" dirty="0" smtClean="0"/>
              <a:t> Msec. per Decision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'cse-full-smem-act-on-dr-3'!$O$1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'cse-full-smem-act-on-dr-3'!$O$2:$O$425</c:f>
              <c:numCache>
                <c:formatCode>General</c:formatCode>
                <c:ptCount val="424"/>
                <c:pt idx="0">
                  <c:v>0</c:v>
                </c:pt>
                <c:pt idx="1">
                  <c:v>834</c:v>
                </c:pt>
                <c:pt idx="2">
                  <c:v>1060</c:v>
                </c:pt>
                <c:pt idx="3">
                  <c:v>1175</c:v>
                </c:pt>
                <c:pt idx="4">
                  <c:v>389</c:v>
                </c:pt>
                <c:pt idx="5">
                  <c:v>1499</c:v>
                </c:pt>
                <c:pt idx="6">
                  <c:v>1570</c:v>
                </c:pt>
                <c:pt idx="7">
                  <c:v>1464</c:v>
                </c:pt>
                <c:pt idx="8">
                  <c:v>380</c:v>
                </c:pt>
                <c:pt idx="9">
                  <c:v>1589</c:v>
                </c:pt>
                <c:pt idx="10">
                  <c:v>1496</c:v>
                </c:pt>
                <c:pt idx="11">
                  <c:v>1194</c:v>
                </c:pt>
                <c:pt idx="12">
                  <c:v>394</c:v>
                </c:pt>
                <c:pt idx="13">
                  <c:v>381</c:v>
                </c:pt>
                <c:pt idx="14">
                  <c:v>433</c:v>
                </c:pt>
                <c:pt idx="15">
                  <c:v>1798</c:v>
                </c:pt>
                <c:pt idx="16">
                  <c:v>1630</c:v>
                </c:pt>
                <c:pt idx="17">
                  <c:v>1896</c:v>
                </c:pt>
                <c:pt idx="18">
                  <c:v>687</c:v>
                </c:pt>
                <c:pt idx="19">
                  <c:v>726</c:v>
                </c:pt>
                <c:pt idx="20">
                  <c:v>2020</c:v>
                </c:pt>
                <c:pt idx="21">
                  <c:v>1941</c:v>
                </c:pt>
                <c:pt idx="22">
                  <c:v>2044</c:v>
                </c:pt>
                <c:pt idx="23">
                  <c:v>1471</c:v>
                </c:pt>
                <c:pt idx="24">
                  <c:v>390</c:v>
                </c:pt>
                <c:pt idx="25">
                  <c:v>683</c:v>
                </c:pt>
                <c:pt idx="26">
                  <c:v>677</c:v>
                </c:pt>
                <c:pt idx="27">
                  <c:v>707</c:v>
                </c:pt>
                <c:pt idx="28">
                  <c:v>1869</c:v>
                </c:pt>
                <c:pt idx="29">
                  <c:v>2050</c:v>
                </c:pt>
                <c:pt idx="30">
                  <c:v>1579</c:v>
                </c:pt>
                <c:pt idx="31">
                  <c:v>2184</c:v>
                </c:pt>
                <c:pt idx="32">
                  <c:v>2070</c:v>
                </c:pt>
                <c:pt idx="33">
                  <c:v>2297</c:v>
                </c:pt>
                <c:pt idx="34">
                  <c:v>1540</c:v>
                </c:pt>
                <c:pt idx="35">
                  <c:v>1545</c:v>
                </c:pt>
                <c:pt idx="36">
                  <c:v>1662</c:v>
                </c:pt>
                <c:pt idx="37">
                  <c:v>480</c:v>
                </c:pt>
                <c:pt idx="38">
                  <c:v>481</c:v>
                </c:pt>
                <c:pt idx="39">
                  <c:v>477</c:v>
                </c:pt>
                <c:pt idx="40">
                  <c:v>1693</c:v>
                </c:pt>
                <c:pt idx="41">
                  <c:v>450</c:v>
                </c:pt>
                <c:pt idx="42">
                  <c:v>2292</c:v>
                </c:pt>
                <c:pt idx="43">
                  <c:v>1701</c:v>
                </c:pt>
                <c:pt idx="44">
                  <c:v>488</c:v>
                </c:pt>
                <c:pt idx="45">
                  <c:v>2483</c:v>
                </c:pt>
                <c:pt idx="46">
                  <c:v>574</c:v>
                </c:pt>
                <c:pt idx="47">
                  <c:v>746</c:v>
                </c:pt>
                <c:pt idx="48">
                  <c:v>2943</c:v>
                </c:pt>
                <c:pt idx="49">
                  <c:v>2035</c:v>
                </c:pt>
                <c:pt idx="50">
                  <c:v>2779</c:v>
                </c:pt>
                <c:pt idx="51">
                  <c:v>550</c:v>
                </c:pt>
                <c:pt idx="52">
                  <c:v>2785</c:v>
                </c:pt>
                <c:pt idx="53">
                  <c:v>557</c:v>
                </c:pt>
                <c:pt idx="54">
                  <c:v>2690</c:v>
                </c:pt>
                <c:pt idx="55">
                  <c:v>573</c:v>
                </c:pt>
                <c:pt idx="56">
                  <c:v>2792</c:v>
                </c:pt>
                <c:pt idx="57">
                  <c:v>2421</c:v>
                </c:pt>
                <c:pt idx="58">
                  <c:v>641</c:v>
                </c:pt>
                <c:pt idx="59">
                  <c:v>781</c:v>
                </c:pt>
                <c:pt idx="60">
                  <c:v>765</c:v>
                </c:pt>
                <c:pt idx="61">
                  <c:v>3072</c:v>
                </c:pt>
                <c:pt idx="62">
                  <c:v>2264</c:v>
                </c:pt>
                <c:pt idx="63">
                  <c:v>645</c:v>
                </c:pt>
                <c:pt idx="64">
                  <c:v>3019</c:v>
                </c:pt>
                <c:pt idx="65">
                  <c:v>3032</c:v>
                </c:pt>
                <c:pt idx="66">
                  <c:v>688</c:v>
                </c:pt>
                <c:pt idx="67">
                  <c:v>679</c:v>
                </c:pt>
                <c:pt idx="68">
                  <c:v>669</c:v>
                </c:pt>
                <c:pt idx="69">
                  <c:v>3354</c:v>
                </c:pt>
                <c:pt idx="70">
                  <c:v>670</c:v>
                </c:pt>
                <c:pt idx="71">
                  <c:v>734</c:v>
                </c:pt>
                <c:pt idx="72">
                  <c:v>776</c:v>
                </c:pt>
                <c:pt idx="73">
                  <c:v>3392</c:v>
                </c:pt>
                <c:pt idx="74">
                  <c:v>2493</c:v>
                </c:pt>
                <c:pt idx="75">
                  <c:v>729</c:v>
                </c:pt>
                <c:pt idx="76">
                  <c:v>802</c:v>
                </c:pt>
                <c:pt idx="77">
                  <c:v>801</c:v>
                </c:pt>
                <c:pt idx="78">
                  <c:v>3637</c:v>
                </c:pt>
                <c:pt idx="79">
                  <c:v>742</c:v>
                </c:pt>
                <c:pt idx="80">
                  <c:v>2891</c:v>
                </c:pt>
                <c:pt idx="81">
                  <c:v>784</c:v>
                </c:pt>
                <c:pt idx="82">
                  <c:v>3330</c:v>
                </c:pt>
                <c:pt idx="83">
                  <c:v>3319</c:v>
                </c:pt>
                <c:pt idx="84">
                  <c:v>2468</c:v>
                </c:pt>
                <c:pt idx="85">
                  <c:v>781</c:v>
                </c:pt>
                <c:pt idx="86">
                  <c:v>2607</c:v>
                </c:pt>
                <c:pt idx="87">
                  <c:v>2456</c:v>
                </c:pt>
                <c:pt idx="88">
                  <c:v>2766</c:v>
                </c:pt>
                <c:pt idx="89">
                  <c:v>786</c:v>
                </c:pt>
                <c:pt idx="90">
                  <c:v>786</c:v>
                </c:pt>
                <c:pt idx="91">
                  <c:v>743</c:v>
                </c:pt>
                <c:pt idx="92">
                  <c:v>3810</c:v>
                </c:pt>
                <c:pt idx="93">
                  <c:v>3499</c:v>
                </c:pt>
                <c:pt idx="94">
                  <c:v>788</c:v>
                </c:pt>
                <c:pt idx="95">
                  <c:v>3975</c:v>
                </c:pt>
                <c:pt idx="96">
                  <c:v>3922</c:v>
                </c:pt>
                <c:pt idx="97">
                  <c:v>2971</c:v>
                </c:pt>
                <c:pt idx="98">
                  <c:v>862</c:v>
                </c:pt>
                <c:pt idx="99">
                  <c:v>739</c:v>
                </c:pt>
                <c:pt idx="100">
                  <c:v>756</c:v>
                </c:pt>
                <c:pt idx="101">
                  <c:v>3842</c:v>
                </c:pt>
                <c:pt idx="102">
                  <c:v>2885</c:v>
                </c:pt>
                <c:pt idx="103">
                  <c:v>3921</c:v>
                </c:pt>
                <c:pt idx="104">
                  <c:v>850</c:v>
                </c:pt>
                <c:pt idx="105">
                  <c:v>4422</c:v>
                </c:pt>
                <c:pt idx="106">
                  <c:v>3348</c:v>
                </c:pt>
                <c:pt idx="107">
                  <c:v>4159</c:v>
                </c:pt>
                <c:pt idx="108">
                  <c:v>4217</c:v>
                </c:pt>
                <c:pt idx="109">
                  <c:v>3098</c:v>
                </c:pt>
                <c:pt idx="110">
                  <c:v>2969</c:v>
                </c:pt>
                <c:pt idx="111">
                  <c:v>926</c:v>
                </c:pt>
                <c:pt idx="112">
                  <c:v>3108</c:v>
                </c:pt>
                <c:pt idx="113">
                  <c:v>872</c:v>
                </c:pt>
                <c:pt idx="114">
                  <c:v>4528</c:v>
                </c:pt>
                <c:pt idx="115">
                  <c:v>3407</c:v>
                </c:pt>
                <c:pt idx="116">
                  <c:v>890</c:v>
                </c:pt>
                <c:pt idx="117">
                  <c:v>4508</c:v>
                </c:pt>
                <c:pt idx="118">
                  <c:v>3516</c:v>
                </c:pt>
                <c:pt idx="119">
                  <c:v>926</c:v>
                </c:pt>
                <c:pt idx="120">
                  <c:v>781</c:v>
                </c:pt>
                <c:pt idx="121">
                  <c:v>945</c:v>
                </c:pt>
                <c:pt idx="122">
                  <c:v>4920</c:v>
                </c:pt>
                <c:pt idx="123">
                  <c:v>3645</c:v>
                </c:pt>
                <c:pt idx="124">
                  <c:v>993</c:v>
                </c:pt>
                <c:pt idx="125">
                  <c:v>4914</c:v>
                </c:pt>
                <c:pt idx="126">
                  <c:v>4708</c:v>
                </c:pt>
                <c:pt idx="127">
                  <c:v>999</c:v>
                </c:pt>
                <c:pt idx="128">
                  <c:v>980</c:v>
                </c:pt>
                <c:pt idx="129">
                  <c:v>1038</c:v>
                </c:pt>
                <c:pt idx="130">
                  <c:v>1022</c:v>
                </c:pt>
                <c:pt idx="131">
                  <c:v>1029</c:v>
                </c:pt>
                <c:pt idx="132">
                  <c:v>1031</c:v>
                </c:pt>
                <c:pt idx="133">
                  <c:v>1072</c:v>
                </c:pt>
                <c:pt idx="134">
                  <c:v>3929</c:v>
                </c:pt>
                <c:pt idx="135">
                  <c:v>1065</c:v>
                </c:pt>
                <c:pt idx="136">
                  <c:v>4771</c:v>
                </c:pt>
                <c:pt idx="137">
                  <c:v>5594</c:v>
                </c:pt>
                <c:pt idx="138">
                  <c:v>5307</c:v>
                </c:pt>
                <c:pt idx="139">
                  <c:v>3582</c:v>
                </c:pt>
                <c:pt idx="140">
                  <c:v>1086</c:v>
                </c:pt>
                <c:pt idx="141">
                  <c:v>5406</c:v>
                </c:pt>
                <c:pt idx="142">
                  <c:v>5217</c:v>
                </c:pt>
                <c:pt idx="143">
                  <c:v>5873</c:v>
                </c:pt>
                <c:pt idx="144">
                  <c:v>1459</c:v>
                </c:pt>
                <c:pt idx="145">
                  <c:v>756</c:v>
                </c:pt>
                <c:pt idx="146">
                  <c:v>5621</c:v>
                </c:pt>
                <c:pt idx="147">
                  <c:v>5274</c:v>
                </c:pt>
                <c:pt idx="148">
                  <c:v>5531</c:v>
                </c:pt>
                <c:pt idx="149">
                  <c:v>5722</c:v>
                </c:pt>
                <c:pt idx="150">
                  <c:v>5932</c:v>
                </c:pt>
                <c:pt idx="151">
                  <c:v>5515</c:v>
                </c:pt>
                <c:pt idx="152">
                  <c:v>5516</c:v>
                </c:pt>
                <c:pt idx="153">
                  <c:v>4324</c:v>
                </c:pt>
                <c:pt idx="154">
                  <c:v>4053</c:v>
                </c:pt>
                <c:pt idx="155">
                  <c:v>4330</c:v>
                </c:pt>
                <c:pt idx="156">
                  <c:v>4454</c:v>
                </c:pt>
                <c:pt idx="157">
                  <c:v>5894</c:v>
                </c:pt>
                <c:pt idx="158">
                  <c:v>5868</c:v>
                </c:pt>
                <c:pt idx="159">
                  <c:v>1242</c:v>
                </c:pt>
                <c:pt idx="160">
                  <c:v>6778</c:v>
                </c:pt>
                <c:pt idx="161">
                  <c:v>6191</c:v>
                </c:pt>
                <c:pt idx="162">
                  <c:v>6574</c:v>
                </c:pt>
                <c:pt idx="163">
                  <c:v>6497</c:v>
                </c:pt>
                <c:pt idx="164">
                  <c:v>4958</c:v>
                </c:pt>
                <c:pt idx="165">
                  <c:v>6466</c:v>
                </c:pt>
                <c:pt idx="166">
                  <c:v>4638</c:v>
                </c:pt>
                <c:pt idx="167">
                  <c:v>6486</c:v>
                </c:pt>
                <c:pt idx="168">
                  <c:v>5986</c:v>
                </c:pt>
                <c:pt idx="169">
                  <c:v>4962</c:v>
                </c:pt>
                <c:pt idx="170">
                  <c:v>7150</c:v>
                </c:pt>
                <c:pt idx="171">
                  <c:v>7402</c:v>
                </c:pt>
                <c:pt idx="172">
                  <c:v>7229</c:v>
                </c:pt>
                <c:pt idx="173">
                  <c:v>7185</c:v>
                </c:pt>
                <c:pt idx="174">
                  <c:v>1465</c:v>
                </c:pt>
                <c:pt idx="175">
                  <c:v>6762</c:v>
                </c:pt>
                <c:pt idx="176">
                  <c:v>5006</c:v>
                </c:pt>
                <c:pt idx="177">
                  <c:v>7484</c:v>
                </c:pt>
                <c:pt idx="178">
                  <c:v>6542</c:v>
                </c:pt>
                <c:pt idx="179">
                  <c:v>1456</c:v>
                </c:pt>
                <c:pt idx="180">
                  <c:v>737</c:v>
                </c:pt>
                <c:pt idx="181">
                  <c:v>811</c:v>
                </c:pt>
                <c:pt idx="182">
                  <c:v>764</c:v>
                </c:pt>
                <c:pt idx="183">
                  <c:v>1895</c:v>
                </c:pt>
                <c:pt idx="184">
                  <c:v>7553</c:v>
                </c:pt>
                <c:pt idx="185">
                  <c:v>5825</c:v>
                </c:pt>
                <c:pt idx="186">
                  <c:v>1492</c:v>
                </c:pt>
                <c:pt idx="187">
                  <c:v>7347</c:v>
                </c:pt>
                <c:pt idx="188">
                  <c:v>5802</c:v>
                </c:pt>
                <c:pt idx="189">
                  <c:v>8193</c:v>
                </c:pt>
                <c:pt idx="190">
                  <c:v>1601</c:v>
                </c:pt>
                <c:pt idx="191">
                  <c:v>1640</c:v>
                </c:pt>
                <c:pt idx="192">
                  <c:v>746</c:v>
                </c:pt>
                <c:pt idx="193">
                  <c:v>1509</c:v>
                </c:pt>
                <c:pt idx="194">
                  <c:v>7824</c:v>
                </c:pt>
                <c:pt idx="195">
                  <c:v>6002</c:v>
                </c:pt>
                <c:pt idx="196">
                  <c:v>7960</c:v>
                </c:pt>
                <c:pt idx="197">
                  <c:v>7437</c:v>
                </c:pt>
                <c:pt idx="198">
                  <c:v>5923</c:v>
                </c:pt>
                <c:pt idx="199">
                  <c:v>1726</c:v>
                </c:pt>
                <c:pt idx="200">
                  <c:v>1609</c:v>
                </c:pt>
                <c:pt idx="201">
                  <c:v>7418</c:v>
                </c:pt>
                <c:pt idx="202">
                  <c:v>6874</c:v>
                </c:pt>
                <c:pt idx="203">
                  <c:v>6655</c:v>
                </c:pt>
                <c:pt idx="204">
                  <c:v>5370</c:v>
                </c:pt>
                <c:pt idx="205">
                  <c:v>5771</c:v>
                </c:pt>
                <c:pt idx="206">
                  <c:v>5664</c:v>
                </c:pt>
                <c:pt idx="207">
                  <c:v>8533</c:v>
                </c:pt>
                <c:pt idx="208">
                  <c:v>6187</c:v>
                </c:pt>
                <c:pt idx="209">
                  <c:v>8558</c:v>
                </c:pt>
                <c:pt idx="210">
                  <c:v>6380</c:v>
                </c:pt>
                <c:pt idx="211">
                  <c:v>1720</c:v>
                </c:pt>
                <c:pt idx="212">
                  <c:v>1779</c:v>
                </c:pt>
                <c:pt idx="213">
                  <c:v>1774</c:v>
                </c:pt>
                <c:pt idx="214">
                  <c:v>6339</c:v>
                </c:pt>
                <c:pt idx="215">
                  <c:v>1635</c:v>
                </c:pt>
                <c:pt idx="216">
                  <c:v>1754</c:v>
                </c:pt>
                <c:pt idx="217">
                  <c:v>1725</c:v>
                </c:pt>
                <c:pt idx="218">
                  <c:v>1830</c:v>
                </c:pt>
                <c:pt idx="219">
                  <c:v>521</c:v>
                </c:pt>
                <c:pt idx="220">
                  <c:v>1760</c:v>
                </c:pt>
                <c:pt idx="221">
                  <c:v>6560</c:v>
                </c:pt>
                <c:pt idx="222">
                  <c:v>1653</c:v>
                </c:pt>
                <c:pt idx="223">
                  <c:v>5513</c:v>
                </c:pt>
                <c:pt idx="224">
                  <c:v>7666</c:v>
                </c:pt>
                <c:pt idx="225">
                  <c:v>7625</c:v>
                </c:pt>
                <c:pt idx="226">
                  <c:v>8583</c:v>
                </c:pt>
                <c:pt idx="227">
                  <c:v>1714</c:v>
                </c:pt>
                <c:pt idx="228">
                  <c:v>1670</c:v>
                </c:pt>
                <c:pt idx="229">
                  <c:v>817</c:v>
                </c:pt>
                <c:pt idx="230">
                  <c:v>1645</c:v>
                </c:pt>
                <c:pt idx="231">
                  <c:v>8453</c:v>
                </c:pt>
                <c:pt idx="232">
                  <c:v>5742</c:v>
                </c:pt>
                <c:pt idx="233">
                  <c:v>1737</c:v>
                </c:pt>
                <c:pt idx="234">
                  <c:v>8005</c:v>
                </c:pt>
                <c:pt idx="235">
                  <c:v>7837</c:v>
                </c:pt>
                <c:pt idx="236">
                  <c:v>1818</c:v>
                </c:pt>
                <c:pt idx="237">
                  <c:v>8867</c:v>
                </c:pt>
                <c:pt idx="238">
                  <c:v>9515</c:v>
                </c:pt>
                <c:pt idx="239">
                  <c:v>8313</c:v>
                </c:pt>
                <c:pt idx="240">
                  <c:v>9150</c:v>
                </c:pt>
                <c:pt idx="241">
                  <c:v>1833</c:v>
                </c:pt>
                <c:pt idx="242">
                  <c:v>8469</c:v>
                </c:pt>
                <c:pt idx="243">
                  <c:v>1826</c:v>
                </c:pt>
                <c:pt idx="244">
                  <c:v>8604</c:v>
                </c:pt>
                <c:pt idx="245">
                  <c:v>2204</c:v>
                </c:pt>
                <c:pt idx="246">
                  <c:v>1966</c:v>
                </c:pt>
                <c:pt idx="247">
                  <c:v>2011</c:v>
                </c:pt>
                <c:pt idx="248">
                  <c:v>755</c:v>
                </c:pt>
                <c:pt idx="249">
                  <c:v>801</c:v>
                </c:pt>
                <c:pt idx="250">
                  <c:v>793</c:v>
                </c:pt>
                <c:pt idx="251">
                  <c:v>764</c:v>
                </c:pt>
                <c:pt idx="252">
                  <c:v>1975</c:v>
                </c:pt>
                <c:pt idx="253">
                  <c:v>8962</c:v>
                </c:pt>
                <c:pt idx="254">
                  <c:v>1876</c:v>
                </c:pt>
                <c:pt idx="255">
                  <c:v>1959</c:v>
                </c:pt>
                <c:pt idx="256">
                  <c:v>1857</c:v>
                </c:pt>
                <c:pt idx="257">
                  <c:v>6999</c:v>
                </c:pt>
                <c:pt idx="258">
                  <c:v>2024</c:v>
                </c:pt>
                <c:pt idx="259">
                  <c:v>1822</c:v>
                </c:pt>
                <c:pt idx="260">
                  <c:v>1800</c:v>
                </c:pt>
                <c:pt idx="261">
                  <c:v>753</c:v>
                </c:pt>
                <c:pt idx="262">
                  <c:v>751</c:v>
                </c:pt>
                <c:pt idx="263">
                  <c:v>794</c:v>
                </c:pt>
                <c:pt idx="264">
                  <c:v>1968</c:v>
                </c:pt>
                <c:pt idx="265">
                  <c:v>9468</c:v>
                </c:pt>
                <c:pt idx="266">
                  <c:v>9124</c:v>
                </c:pt>
                <c:pt idx="267">
                  <c:v>1808</c:v>
                </c:pt>
                <c:pt idx="268">
                  <c:v>1820</c:v>
                </c:pt>
                <c:pt idx="269">
                  <c:v>9992</c:v>
                </c:pt>
                <c:pt idx="270">
                  <c:v>6993</c:v>
                </c:pt>
                <c:pt idx="271">
                  <c:v>1927</c:v>
                </c:pt>
                <c:pt idx="272">
                  <c:v>730</c:v>
                </c:pt>
                <c:pt idx="273">
                  <c:v>865</c:v>
                </c:pt>
                <c:pt idx="274">
                  <c:v>1953</c:v>
                </c:pt>
                <c:pt idx="275">
                  <c:v>10764</c:v>
                </c:pt>
                <c:pt idx="276">
                  <c:v>6779</c:v>
                </c:pt>
                <c:pt idx="277">
                  <c:v>1888</c:v>
                </c:pt>
                <c:pt idx="278">
                  <c:v>9114</c:v>
                </c:pt>
                <c:pt idx="279">
                  <c:v>10385</c:v>
                </c:pt>
                <c:pt idx="280">
                  <c:v>9111</c:v>
                </c:pt>
                <c:pt idx="281">
                  <c:v>9700</c:v>
                </c:pt>
                <c:pt idx="282">
                  <c:v>10499</c:v>
                </c:pt>
                <c:pt idx="283">
                  <c:v>2623</c:v>
                </c:pt>
                <c:pt idx="284">
                  <c:v>11014</c:v>
                </c:pt>
                <c:pt idx="285">
                  <c:v>8687</c:v>
                </c:pt>
                <c:pt idx="286">
                  <c:v>2032</c:v>
                </c:pt>
                <c:pt idx="287">
                  <c:v>10149</c:v>
                </c:pt>
                <c:pt idx="288">
                  <c:v>7566</c:v>
                </c:pt>
                <c:pt idx="289">
                  <c:v>2088</c:v>
                </c:pt>
                <c:pt idx="290">
                  <c:v>751</c:v>
                </c:pt>
                <c:pt idx="291">
                  <c:v>782</c:v>
                </c:pt>
                <c:pt idx="292">
                  <c:v>10564</c:v>
                </c:pt>
                <c:pt idx="293">
                  <c:v>9180</c:v>
                </c:pt>
                <c:pt idx="294">
                  <c:v>2726</c:v>
                </c:pt>
                <c:pt idx="295">
                  <c:v>2071</c:v>
                </c:pt>
                <c:pt idx="296">
                  <c:v>11147</c:v>
                </c:pt>
                <c:pt idx="297">
                  <c:v>7231</c:v>
                </c:pt>
                <c:pt idx="298">
                  <c:v>10678</c:v>
                </c:pt>
                <c:pt idx="299">
                  <c:v>10282</c:v>
                </c:pt>
                <c:pt idx="300">
                  <c:v>2135</c:v>
                </c:pt>
                <c:pt idx="301">
                  <c:v>13781</c:v>
                </c:pt>
                <c:pt idx="302">
                  <c:v>2235</c:v>
                </c:pt>
                <c:pt idx="303">
                  <c:v>10989</c:v>
                </c:pt>
                <c:pt idx="304">
                  <c:v>7871</c:v>
                </c:pt>
                <c:pt idx="305">
                  <c:v>2237</c:v>
                </c:pt>
                <c:pt idx="306">
                  <c:v>9943</c:v>
                </c:pt>
                <c:pt idx="307">
                  <c:v>2217</c:v>
                </c:pt>
                <c:pt idx="308">
                  <c:v>737</c:v>
                </c:pt>
                <c:pt idx="309">
                  <c:v>2162</c:v>
                </c:pt>
                <c:pt idx="310">
                  <c:v>11364</c:v>
                </c:pt>
                <c:pt idx="311">
                  <c:v>11136</c:v>
                </c:pt>
                <c:pt idx="312">
                  <c:v>8668</c:v>
                </c:pt>
                <c:pt idx="313">
                  <c:v>10371</c:v>
                </c:pt>
                <c:pt idx="314">
                  <c:v>11493</c:v>
                </c:pt>
                <c:pt idx="315">
                  <c:v>8143</c:v>
                </c:pt>
                <c:pt idx="316">
                  <c:v>7764</c:v>
                </c:pt>
                <c:pt idx="317">
                  <c:v>2230</c:v>
                </c:pt>
                <c:pt idx="318">
                  <c:v>8369</c:v>
                </c:pt>
                <c:pt idx="319">
                  <c:v>2916</c:v>
                </c:pt>
                <c:pt idx="320">
                  <c:v>12282</c:v>
                </c:pt>
                <c:pt idx="321">
                  <c:v>11493</c:v>
                </c:pt>
                <c:pt idx="322">
                  <c:v>2592</c:v>
                </c:pt>
                <c:pt idx="323">
                  <c:v>8098</c:v>
                </c:pt>
                <c:pt idx="324">
                  <c:v>2290</c:v>
                </c:pt>
                <c:pt idx="325">
                  <c:v>2351</c:v>
                </c:pt>
                <c:pt idx="326">
                  <c:v>2253</c:v>
                </c:pt>
                <c:pt idx="327">
                  <c:v>8702</c:v>
                </c:pt>
                <c:pt idx="328">
                  <c:v>11224</c:v>
                </c:pt>
                <c:pt idx="329">
                  <c:v>11905</c:v>
                </c:pt>
                <c:pt idx="330">
                  <c:v>11931</c:v>
                </c:pt>
                <c:pt idx="331">
                  <c:v>2337</c:v>
                </c:pt>
                <c:pt idx="332">
                  <c:v>2292</c:v>
                </c:pt>
                <c:pt idx="333">
                  <c:v>2340</c:v>
                </c:pt>
                <c:pt idx="334">
                  <c:v>11605</c:v>
                </c:pt>
                <c:pt idx="335">
                  <c:v>8021</c:v>
                </c:pt>
                <c:pt idx="336">
                  <c:v>9809</c:v>
                </c:pt>
                <c:pt idx="337">
                  <c:v>8863</c:v>
                </c:pt>
                <c:pt idx="338">
                  <c:v>2397</c:v>
                </c:pt>
                <c:pt idx="339">
                  <c:v>2431</c:v>
                </c:pt>
                <c:pt idx="340">
                  <c:v>2460</c:v>
                </c:pt>
                <c:pt idx="341">
                  <c:v>2974</c:v>
                </c:pt>
                <c:pt idx="342">
                  <c:v>2438</c:v>
                </c:pt>
                <c:pt idx="343">
                  <c:v>8702</c:v>
                </c:pt>
                <c:pt idx="344">
                  <c:v>13108</c:v>
                </c:pt>
                <c:pt idx="345">
                  <c:v>11383</c:v>
                </c:pt>
                <c:pt idx="346">
                  <c:v>11947</c:v>
                </c:pt>
                <c:pt idx="347">
                  <c:v>2404</c:v>
                </c:pt>
                <c:pt idx="348">
                  <c:v>784</c:v>
                </c:pt>
                <c:pt idx="349">
                  <c:v>2372</c:v>
                </c:pt>
                <c:pt idx="350">
                  <c:v>13440</c:v>
                </c:pt>
                <c:pt idx="351">
                  <c:v>4047</c:v>
                </c:pt>
                <c:pt idx="352">
                  <c:v>8398</c:v>
                </c:pt>
                <c:pt idx="353">
                  <c:v>4074</c:v>
                </c:pt>
                <c:pt idx="354">
                  <c:v>2496</c:v>
                </c:pt>
                <c:pt idx="355">
                  <c:v>9649</c:v>
                </c:pt>
                <c:pt idx="356">
                  <c:v>9233</c:v>
                </c:pt>
                <c:pt idx="357">
                  <c:v>9761</c:v>
                </c:pt>
                <c:pt idx="358">
                  <c:v>8993</c:v>
                </c:pt>
                <c:pt idx="359">
                  <c:v>9636</c:v>
                </c:pt>
                <c:pt idx="360">
                  <c:v>2537</c:v>
                </c:pt>
                <c:pt idx="361">
                  <c:v>8491</c:v>
                </c:pt>
                <c:pt idx="362">
                  <c:v>8618</c:v>
                </c:pt>
                <c:pt idx="363">
                  <c:v>2586</c:v>
                </c:pt>
                <c:pt idx="364">
                  <c:v>2569</c:v>
                </c:pt>
                <c:pt idx="365">
                  <c:v>2439</c:v>
                </c:pt>
                <c:pt idx="366">
                  <c:v>9592</c:v>
                </c:pt>
                <c:pt idx="367">
                  <c:v>2456</c:v>
                </c:pt>
                <c:pt idx="368">
                  <c:v>3147</c:v>
                </c:pt>
                <c:pt idx="369">
                  <c:v>2963</c:v>
                </c:pt>
                <c:pt idx="370">
                  <c:v>10525</c:v>
                </c:pt>
                <c:pt idx="371">
                  <c:v>2499</c:v>
                </c:pt>
                <c:pt idx="372">
                  <c:v>11764</c:v>
                </c:pt>
                <c:pt idx="373">
                  <c:v>8602</c:v>
                </c:pt>
                <c:pt idx="374">
                  <c:v>8494</c:v>
                </c:pt>
                <c:pt idx="375">
                  <c:v>2549</c:v>
                </c:pt>
                <c:pt idx="376">
                  <c:v>9443</c:v>
                </c:pt>
                <c:pt idx="377">
                  <c:v>2541</c:v>
                </c:pt>
                <c:pt idx="378">
                  <c:v>11426</c:v>
                </c:pt>
                <c:pt idx="379">
                  <c:v>8596</c:v>
                </c:pt>
                <c:pt idx="380">
                  <c:v>2550</c:v>
                </c:pt>
                <c:pt idx="381">
                  <c:v>9215</c:v>
                </c:pt>
                <c:pt idx="382">
                  <c:v>2411</c:v>
                </c:pt>
                <c:pt idx="383">
                  <c:v>2475</c:v>
                </c:pt>
                <c:pt idx="384">
                  <c:v>2652</c:v>
                </c:pt>
                <c:pt idx="385">
                  <c:v>2404</c:v>
                </c:pt>
                <c:pt idx="386">
                  <c:v>10508</c:v>
                </c:pt>
                <c:pt idx="387">
                  <c:v>12149</c:v>
                </c:pt>
                <c:pt idx="388">
                  <c:v>95</c:v>
                </c:pt>
                <c:pt idx="389">
                  <c:v>135</c:v>
                </c:pt>
                <c:pt idx="390">
                  <c:v>802</c:v>
                </c:pt>
                <c:pt idx="391">
                  <c:v>2535</c:v>
                </c:pt>
                <c:pt idx="392">
                  <c:v>2562</c:v>
                </c:pt>
                <c:pt idx="393">
                  <c:v>2544</c:v>
                </c:pt>
                <c:pt idx="394">
                  <c:v>2519</c:v>
                </c:pt>
                <c:pt idx="395">
                  <c:v>10355</c:v>
                </c:pt>
                <c:pt idx="396">
                  <c:v>8985</c:v>
                </c:pt>
                <c:pt idx="397">
                  <c:v>9168</c:v>
                </c:pt>
                <c:pt idx="398">
                  <c:v>9031</c:v>
                </c:pt>
                <c:pt idx="399">
                  <c:v>761</c:v>
                </c:pt>
                <c:pt idx="400">
                  <c:v>819</c:v>
                </c:pt>
                <c:pt idx="401">
                  <c:v>2393</c:v>
                </c:pt>
                <c:pt idx="402">
                  <c:v>2589</c:v>
                </c:pt>
                <c:pt idx="403">
                  <c:v>2434</c:v>
                </c:pt>
                <c:pt idx="404">
                  <c:v>2487</c:v>
                </c:pt>
                <c:pt idx="405">
                  <c:v>2453</c:v>
                </c:pt>
                <c:pt idx="406">
                  <c:v>2698</c:v>
                </c:pt>
                <c:pt idx="407">
                  <c:v>2388</c:v>
                </c:pt>
                <c:pt idx="408">
                  <c:v>795</c:v>
                </c:pt>
                <c:pt idx="409">
                  <c:v>796</c:v>
                </c:pt>
                <c:pt idx="410">
                  <c:v>779</c:v>
                </c:pt>
                <c:pt idx="411">
                  <c:v>780</c:v>
                </c:pt>
                <c:pt idx="412">
                  <c:v>791</c:v>
                </c:pt>
                <c:pt idx="413">
                  <c:v>2512</c:v>
                </c:pt>
                <c:pt idx="414">
                  <c:v>12628</c:v>
                </c:pt>
                <c:pt idx="415">
                  <c:v>9432</c:v>
                </c:pt>
                <c:pt idx="416">
                  <c:v>12737</c:v>
                </c:pt>
                <c:pt idx="417">
                  <c:v>2401</c:v>
                </c:pt>
                <c:pt idx="418">
                  <c:v>2539</c:v>
                </c:pt>
                <c:pt idx="419">
                  <c:v>775</c:v>
                </c:pt>
                <c:pt idx="420">
                  <c:v>795</c:v>
                </c:pt>
                <c:pt idx="421">
                  <c:v>795</c:v>
                </c:pt>
                <c:pt idx="422">
                  <c:v>2522</c:v>
                </c:pt>
                <c:pt idx="423">
                  <c:v>14404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832512"/>
        <c:axId val="77428224"/>
      </c:scatterChart>
      <c:valAx>
        <c:axId val="74832512"/>
        <c:scaling>
          <c:orientation val="minMax"/>
          <c:max val="45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77428224"/>
        <c:crosses val="autoZero"/>
        <c:crossBetween val="midCat"/>
      </c:valAx>
      <c:valAx>
        <c:axId val="77428224"/>
        <c:scaling>
          <c:orientation val="minMax"/>
          <c:max val="5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74832512"/>
        <c:crosses val="autoZero"/>
        <c:crossBetween val="midCat"/>
        <c:majorUnit val="100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334820647419076"/>
          <c:y val="0.1959335812190143"/>
          <c:w val="0.18276290463692038"/>
          <c:h val="8.4868766404199464E-2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Size of Working</a:t>
            </a:r>
            <a:r>
              <a:rPr lang="en-US" baseline="0" dirty="0" smtClean="0"/>
              <a:t> Memory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'cse-full-smem-act-on-dr-3'!$I$1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'cse-full-smem-act-on-dr-3'!$I$2:$I$425</c:f>
              <c:numCache>
                <c:formatCode>General</c:formatCode>
                <c:ptCount val="424"/>
                <c:pt idx="0">
                  <c:v>245</c:v>
                </c:pt>
                <c:pt idx="1">
                  <c:v>464</c:v>
                </c:pt>
                <c:pt idx="2">
                  <c:v>696</c:v>
                </c:pt>
                <c:pt idx="3">
                  <c:v>745</c:v>
                </c:pt>
                <c:pt idx="4">
                  <c:v>745</c:v>
                </c:pt>
                <c:pt idx="5">
                  <c:v>1213</c:v>
                </c:pt>
                <c:pt idx="6">
                  <c:v>1077</c:v>
                </c:pt>
                <c:pt idx="7">
                  <c:v>1157</c:v>
                </c:pt>
                <c:pt idx="8">
                  <c:v>1166</c:v>
                </c:pt>
                <c:pt idx="9">
                  <c:v>1244</c:v>
                </c:pt>
                <c:pt idx="10">
                  <c:v>1324</c:v>
                </c:pt>
                <c:pt idx="11">
                  <c:v>1351</c:v>
                </c:pt>
                <c:pt idx="12">
                  <c:v>1353</c:v>
                </c:pt>
                <c:pt idx="13">
                  <c:v>1353</c:v>
                </c:pt>
                <c:pt idx="14">
                  <c:v>1352</c:v>
                </c:pt>
                <c:pt idx="15">
                  <c:v>1514</c:v>
                </c:pt>
                <c:pt idx="16">
                  <c:v>1529</c:v>
                </c:pt>
                <c:pt idx="17">
                  <c:v>1696</c:v>
                </c:pt>
                <c:pt idx="18">
                  <c:v>1688</c:v>
                </c:pt>
                <c:pt idx="19">
                  <c:v>1688</c:v>
                </c:pt>
                <c:pt idx="20">
                  <c:v>1693</c:v>
                </c:pt>
                <c:pt idx="21">
                  <c:v>1779</c:v>
                </c:pt>
                <c:pt idx="22">
                  <c:v>1808</c:v>
                </c:pt>
                <c:pt idx="23">
                  <c:v>1867</c:v>
                </c:pt>
                <c:pt idx="24">
                  <c:v>1867</c:v>
                </c:pt>
                <c:pt idx="25">
                  <c:v>1866</c:v>
                </c:pt>
                <c:pt idx="26">
                  <c:v>1897</c:v>
                </c:pt>
                <c:pt idx="27">
                  <c:v>1866</c:v>
                </c:pt>
                <c:pt idx="28">
                  <c:v>1875</c:v>
                </c:pt>
                <c:pt idx="29">
                  <c:v>1901</c:v>
                </c:pt>
                <c:pt idx="30">
                  <c:v>1957</c:v>
                </c:pt>
                <c:pt idx="31">
                  <c:v>2015</c:v>
                </c:pt>
                <c:pt idx="32">
                  <c:v>2074</c:v>
                </c:pt>
                <c:pt idx="33">
                  <c:v>2082</c:v>
                </c:pt>
                <c:pt idx="34">
                  <c:v>2125</c:v>
                </c:pt>
                <c:pt idx="35">
                  <c:v>2092</c:v>
                </c:pt>
                <c:pt idx="36">
                  <c:v>2182</c:v>
                </c:pt>
                <c:pt idx="37">
                  <c:v>2180</c:v>
                </c:pt>
                <c:pt idx="38">
                  <c:v>2182</c:v>
                </c:pt>
                <c:pt idx="39">
                  <c:v>2189</c:v>
                </c:pt>
                <c:pt idx="40">
                  <c:v>2147</c:v>
                </c:pt>
                <c:pt idx="41">
                  <c:v>2137</c:v>
                </c:pt>
                <c:pt idx="42">
                  <c:v>2172</c:v>
                </c:pt>
                <c:pt idx="43">
                  <c:v>2225</c:v>
                </c:pt>
                <c:pt idx="44">
                  <c:v>2225</c:v>
                </c:pt>
                <c:pt idx="45">
                  <c:v>2548</c:v>
                </c:pt>
                <c:pt idx="46">
                  <c:v>2548</c:v>
                </c:pt>
                <c:pt idx="47">
                  <c:v>2548</c:v>
                </c:pt>
                <c:pt idx="48">
                  <c:v>2489</c:v>
                </c:pt>
                <c:pt idx="49">
                  <c:v>2635</c:v>
                </c:pt>
                <c:pt idx="50">
                  <c:v>2606</c:v>
                </c:pt>
                <c:pt idx="51">
                  <c:v>2607</c:v>
                </c:pt>
                <c:pt idx="52">
                  <c:v>2749</c:v>
                </c:pt>
                <c:pt idx="53">
                  <c:v>2750</c:v>
                </c:pt>
                <c:pt idx="54">
                  <c:v>2906</c:v>
                </c:pt>
                <c:pt idx="55">
                  <c:v>2907</c:v>
                </c:pt>
                <c:pt idx="56">
                  <c:v>2870</c:v>
                </c:pt>
                <c:pt idx="57">
                  <c:v>2994</c:v>
                </c:pt>
                <c:pt idx="58">
                  <c:v>3002</c:v>
                </c:pt>
                <c:pt idx="59">
                  <c:v>2994</c:v>
                </c:pt>
                <c:pt idx="60">
                  <c:v>2977</c:v>
                </c:pt>
                <c:pt idx="61">
                  <c:v>2980</c:v>
                </c:pt>
                <c:pt idx="62">
                  <c:v>3093</c:v>
                </c:pt>
                <c:pt idx="63">
                  <c:v>3106</c:v>
                </c:pt>
                <c:pt idx="64">
                  <c:v>3026</c:v>
                </c:pt>
                <c:pt idx="65">
                  <c:v>3116</c:v>
                </c:pt>
                <c:pt idx="66">
                  <c:v>3107</c:v>
                </c:pt>
                <c:pt idx="67">
                  <c:v>3116</c:v>
                </c:pt>
                <c:pt idx="68">
                  <c:v>3107</c:v>
                </c:pt>
                <c:pt idx="69">
                  <c:v>3265</c:v>
                </c:pt>
                <c:pt idx="70">
                  <c:v>3267</c:v>
                </c:pt>
                <c:pt idx="71">
                  <c:v>3267</c:v>
                </c:pt>
                <c:pt idx="72">
                  <c:v>3266</c:v>
                </c:pt>
                <c:pt idx="73">
                  <c:v>3271</c:v>
                </c:pt>
                <c:pt idx="74">
                  <c:v>3466</c:v>
                </c:pt>
                <c:pt idx="75">
                  <c:v>3464</c:v>
                </c:pt>
                <c:pt idx="76">
                  <c:v>3465</c:v>
                </c:pt>
                <c:pt idx="77">
                  <c:v>3465</c:v>
                </c:pt>
                <c:pt idx="78">
                  <c:v>3365</c:v>
                </c:pt>
                <c:pt idx="79">
                  <c:v>3364</c:v>
                </c:pt>
                <c:pt idx="80">
                  <c:v>3396</c:v>
                </c:pt>
                <c:pt idx="81">
                  <c:v>3394</c:v>
                </c:pt>
                <c:pt idx="82">
                  <c:v>3518</c:v>
                </c:pt>
                <c:pt idx="83">
                  <c:v>3568</c:v>
                </c:pt>
                <c:pt idx="84">
                  <c:v>3557</c:v>
                </c:pt>
                <c:pt idx="85">
                  <c:v>3522</c:v>
                </c:pt>
                <c:pt idx="86">
                  <c:v>3573</c:v>
                </c:pt>
                <c:pt idx="87">
                  <c:v>3556</c:v>
                </c:pt>
                <c:pt idx="88">
                  <c:v>3753</c:v>
                </c:pt>
                <c:pt idx="89">
                  <c:v>3752</c:v>
                </c:pt>
                <c:pt idx="90">
                  <c:v>3752</c:v>
                </c:pt>
                <c:pt idx="91">
                  <c:v>3753</c:v>
                </c:pt>
                <c:pt idx="92">
                  <c:v>3622</c:v>
                </c:pt>
                <c:pt idx="93">
                  <c:v>3842</c:v>
                </c:pt>
                <c:pt idx="94">
                  <c:v>3842</c:v>
                </c:pt>
                <c:pt idx="95">
                  <c:v>3705</c:v>
                </c:pt>
                <c:pt idx="96">
                  <c:v>3741</c:v>
                </c:pt>
                <c:pt idx="97">
                  <c:v>3933</c:v>
                </c:pt>
                <c:pt idx="98">
                  <c:v>3932</c:v>
                </c:pt>
                <c:pt idx="99">
                  <c:v>3954</c:v>
                </c:pt>
                <c:pt idx="100">
                  <c:v>3926</c:v>
                </c:pt>
                <c:pt idx="101">
                  <c:v>3825</c:v>
                </c:pt>
                <c:pt idx="102">
                  <c:v>4023</c:v>
                </c:pt>
                <c:pt idx="103">
                  <c:v>3979</c:v>
                </c:pt>
                <c:pt idx="104">
                  <c:v>3979</c:v>
                </c:pt>
                <c:pt idx="105">
                  <c:v>4057</c:v>
                </c:pt>
                <c:pt idx="106">
                  <c:v>4067</c:v>
                </c:pt>
                <c:pt idx="107">
                  <c:v>4153</c:v>
                </c:pt>
                <c:pt idx="108">
                  <c:v>4254</c:v>
                </c:pt>
                <c:pt idx="109">
                  <c:v>4281</c:v>
                </c:pt>
                <c:pt idx="110">
                  <c:v>4291</c:v>
                </c:pt>
                <c:pt idx="111">
                  <c:v>4292</c:v>
                </c:pt>
                <c:pt idx="112">
                  <c:v>4432</c:v>
                </c:pt>
                <c:pt idx="113">
                  <c:v>4431</c:v>
                </c:pt>
                <c:pt idx="114">
                  <c:v>4346</c:v>
                </c:pt>
                <c:pt idx="115">
                  <c:v>4522</c:v>
                </c:pt>
                <c:pt idx="116">
                  <c:v>4523</c:v>
                </c:pt>
                <c:pt idx="117">
                  <c:v>4463</c:v>
                </c:pt>
                <c:pt idx="118">
                  <c:v>4610</c:v>
                </c:pt>
                <c:pt idx="119">
                  <c:v>4610</c:v>
                </c:pt>
                <c:pt idx="120">
                  <c:v>4632</c:v>
                </c:pt>
                <c:pt idx="121">
                  <c:v>4610</c:v>
                </c:pt>
                <c:pt idx="122">
                  <c:v>4495</c:v>
                </c:pt>
                <c:pt idx="123">
                  <c:v>4700</c:v>
                </c:pt>
                <c:pt idx="124">
                  <c:v>4722</c:v>
                </c:pt>
                <c:pt idx="125">
                  <c:v>4583</c:v>
                </c:pt>
                <c:pt idx="126">
                  <c:v>4818</c:v>
                </c:pt>
                <c:pt idx="127">
                  <c:v>4820</c:v>
                </c:pt>
                <c:pt idx="128">
                  <c:v>4820</c:v>
                </c:pt>
                <c:pt idx="129">
                  <c:v>4820</c:v>
                </c:pt>
                <c:pt idx="130">
                  <c:v>4820</c:v>
                </c:pt>
                <c:pt idx="131">
                  <c:v>4820</c:v>
                </c:pt>
                <c:pt idx="132">
                  <c:v>4820</c:v>
                </c:pt>
                <c:pt idx="133">
                  <c:v>4818</c:v>
                </c:pt>
                <c:pt idx="134">
                  <c:v>4649</c:v>
                </c:pt>
                <c:pt idx="135">
                  <c:v>4649</c:v>
                </c:pt>
                <c:pt idx="136">
                  <c:v>4761</c:v>
                </c:pt>
                <c:pt idx="137">
                  <c:v>4796</c:v>
                </c:pt>
                <c:pt idx="138">
                  <c:v>4818</c:v>
                </c:pt>
                <c:pt idx="139">
                  <c:v>4850</c:v>
                </c:pt>
                <c:pt idx="140">
                  <c:v>4852</c:v>
                </c:pt>
                <c:pt idx="141">
                  <c:v>4971</c:v>
                </c:pt>
                <c:pt idx="142">
                  <c:v>5008</c:v>
                </c:pt>
                <c:pt idx="143">
                  <c:v>5116</c:v>
                </c:pt>
                <c:pt idx="144">
                  <c:v>5117</c:v>
                </c:pt>
                <c:pt idx="145">
                  <c:v>5137</c:v>
                </c:pt>
                <c:pt idx="146">
                  <c:v>5143</c:v>
                </c:pt>
                <c:pt idx="147">
                  <c:v>5187</c:v>
                </c:pt>
                <c:pt idx="148">
                  <c:v>5236</c:v>
                </c:pt>
                <c:pt idx="149">
                  <c:v>5719</c:v>
                </c:pt>
                <c:pt idx="150">
                  <c:v>5577</c:v>
                </c:pt>
                <c:pt idx="151">
                  <c:v>5606</c:v>
                </c:pt>
                <c:pt idx="152">
                  <c:v>5652</c:v>
                </c:pt>
                <c:pt idx="153">
                  <c:v>5656</c:v>
                </c:pt>
                <c:pt idx="154">
                  <c:v>5673</c:v>
                </c:pt>
                <c:pt idx="155">
                  <c:v>5650</c:v>
                </c:pt>
                <c:pt idx="156">
                  <c:v>5898</c:v>
                </c:pt>
                <c:pt idx="157">
                  <c:v>5721</c:v>
                </c:pt>
                <c:pt idx="158">
                  <c:v>6002</c:v>
                </c:pt>
                <c:pt idx="159">
                  <c:v>5985</c:v>
                </c:pt>
                <c:pt idx="160">
                  <c:v>5805</c:v>
                </c:pt>
                <c:pt idx="161">
                  <c:v>6075</c:v>
                </c:pt>
                <c:pt idx="162">
                  <c:v>5897</c:v>
                </c:pt>
                <c:pt idx="163">
                  <c:v>5923</c:v>
                </c:pt>
                <c:pt idx="164">
                  <c:v>6165</c:v>
                </c:pt>
                <c:pt idx="165">
                  <c:v>6034</c:v>
                </c:pt>
                <c:pt idx="166">
                  <c:v>6255</c:v>
                </c:pt>
                <c:pt idx="167">
                  <c:v>6079</c:v>
                </c:pt>
                <c:pt idx="168">
                  <c:v>6114</c:v>
                </c:pt>
                <c:pt idx="169">
                  <c:v>6344</c:v>
                </c:pt>
                <c:pt idx="170">
                  <c:v>6182</c:v>
                </c:pt>
                <c:pt idx="171">
                  <c:v>6433</c:v>
                </c:pt>
                <c:pt idx="172">
                  <c:v>6263</c:v>
                </c:pt>
                <c:pt idx="173">
                  <c:v>6522</c:v>
                </c:pt>
                <c:pt idx="174">
                  <c:v>6522</c:v>
                </c:pt>
                <c:pt idx="175">
                  <c:v>6417</c:v>
                </c:pt>
                <c:pt idx="176">
                  <c:v>6614</c:v>
                </c:pt>
                <c:pt idx="177">
                  <c:v>6447</c:v>
                </c:pt>
                <c:pt idx="178">
                  <c:v>6721</c:v>
                </c:pt>
                <c:pt idx="179">
                  <c:v>6703</c:v>
                </c:pt>
                <c:pt idx="180">
                  <c:v>6703</c:v>
                </c:pt>
                <c:pt idx="181">
                  <c:v>6703</c:v>
                </c:pt>
                <c:pt idx="182">
                  <c:v>6703</c:v>
                </c:pt>
                <c:pt idx="183">
                  <c:v>6728</c:v>
                </c:pt>
                <c:pt idx="184">
                  <c:v>6563</c:v>
                </c:pt>
                <c:pt idx="185">
                  <c:v>6792</c:v>
                </c:pt>
                <c:pt idx="186">
                  <c:v>6814</c:v>
                </c:pt>
                <c:pt idx="187">
                  <c:v>6655</c:v>
                </c:pt>
                <c:pt idx="188">
                  <c:v>6882</c:v>
                </c:pt>
                <c:pt idx="189">
                  <c:v>6917</c:v>
                </c:pt>
                <c:pt idx="190">
                  <c:v>6917</c:v>
                </c:pt>
                <c:pt idx="191">
                  <c:v>6916</c:v>
                </c:pt>
                <c:pt idx="192">
                  <c:v>6916</c:v>
                </c:pt>
                <c:pt idx="193">
                  <c:v>6879</c:v>
                </c:pt>
                <c:pt idx="194">
                  <c:v>6931</c:v>
                </c:pt>
                <c:pt idx="195">
                  <c:v>7007</c:v>
                </c:pt>
                <c:pt idx="196">
                  <c:v>6983</c:v>
                </c:pt>
                <c:pt idx="197">
                  <c:v>7011</c:v>
                </c:pt>
                <c:pt idx="198">
                  <c:v>7059</c:v>
                </c:pt>
                <c:pt idx="199">
                  <c:v>7096</c:v>
                </c:pt>
                <c:pt idx="200">
                  <c:v>7096</c:v>
                </c:pt>
                <c:pt idx="201">
                  <c:v>7112</c:v>
                </c:pt>
                <c:pt idx="202">
                  <c:v>7145</c:v>
                </c:pt>
                <c:pt idx="203">
                  <c:v>7154</c:v>
                </c:pt>
                <c:pt idx="204">
                  <c:v>7193</c:v>
                </c:pt>
                <c:pt idx="205">
                  <c:v>7209</c:v>
                </c:pt>
                <c:pt idx="206">
                  <c:v>7251</c:v>
                </c:pt>
                <c:pt idx="207">
                  <c:v>7294</c:v>
                </c:pt>
                <c:pt idx="208">
                  <c:v>7357</c:v>
                </c:pt>
                <c:pt idx="209">
                  <c:v>7403</c:v>
                </c:pt>
                <c:pt idx="210">
                  <c:v>7476</c:v>
                </c:pt>
                <c:pt idx="211">
                  <c:v>7476</c:v>
                </c:pt>
                <c:pt idx="212">
                  <c:v>7474</c:v>
                </c:pt>
                <c:pt idx="213">
                  <c:v>7476</c:v>
                </c:pt>
                <c:pt idx="214">
                  <c:v>7620</c:v>
                </c:pt>
                <c:pt idx="215">
                  <c:v>7619</c:v>
                </c:pt>
                <c:pt idx="216">
                  <c:v>7620</c:v>
                </c:pt>
                <c:pt idx="217">
                  <c:v>7620</c:v>
                </c:pt>
                <c:pt idx="218">
                  <c:v>7620</c:v>
                </c:pt>
                <c:pt idx="219">
                  <c:v>7620</c:v>
                </c:pt>
                <c:pt idx="220">
                  <c:v>7618</c:v>
                </c:pt>
                <c:pt idx="221">
                  <c:v>7430</c:v>
                </c:pt>
                <c:pt idx="222">
                  <c:v>7429</c:v>
                </c:pt>
                <c:pt idx="223">
                  <c:v>7370</c:v>
                </c:pt>
                <c:pt idx="224">
                  <c:v>7265</c:v>
                </c:pt>
                <c:pt idx="225">
                  <c:v>7481</c:v>
                </c:pt>
                <c:pt idx="226">
                  <c:v>7680</c:v>
                </c:pt>
                <c:pt idx="227">
                  <c:v>7661</c:v>
                </c:pt>
                <c:pt idx="228">
                  <c:v>7662</c:v>
                </c:pt>
                <c:pt idx="229">
                  <c:v>7662</c:v>
                </c:pt>
                <c:pt idx="230">
                  <c:v>7661</c:v>
                </c:pt>
                <c:pt idx="231">
                  <c:v>7746</c:v>
                </c:pt>
                <c:pt idx="232">
                  <c:v>7750</c:v>
                </c:pt>
                <c:pt idx="233">
                  <c:v>7750</c:v>
                </c:pt>
                <c:pt idx="234">
                  <c:v>7767</c:v>
                </c:pt>
                <c:pt idx="235">
                  <c:v>7840</c:v>
                </c:pt>
                <c:pt idx="236">
                  <c:v>7841</c:v>
                </c:pt>
                <c:pt idx="237">
                  <c:v>7980</c:v>
                </c:pt>
                <c:pt idx="238">
                  <c:v>8300</c:v>
                </c:pt>
                <c:pt idx="239">
                  <c:v>8216</c:v>
                </c:pt>
                <c:pt idx="240">
                  <c:v>8267</c:v>
                </c:pt>
                <c:pt idx="241">
                  <c:v>8298</c:v>
                </c:pt>
                <c:pt idx="242">
                  <c:v>8402</c:v>
                </c:pt>
                <c:pt idx="243">
                  <c:v>8383</c:v>
                </c:pt>
                <c:pt idx="244">
                  <c:v>8560</c:v>
                </c:pt>
                <c:pt idx="245">
                  <c:v>8562</c:v>
                </c:pt>
                <c:pt idx="246">
                  <c:v>8561</c:v>
                </c:pt>
                <c:pt idx="247">
                  <c:v>8561</c:v>
                </c:pt>
                <c:pt idx="248">
                  <c:v>8561</c:v>
                </c:pt>
                <c:pt idx="249">
                  <c:v>8561</c:v>
                </c:pt>
                <c:pt idx="250">
                  <c:v>8561</c:v>
                </c:pt>
                <c:pt idx="251">
                  <c:v>8561</c:v>
                </c:pt>
                <c:pt idx="252">
                  <c:v>8587</c:v>
                </c:pt>
                <c:pt idx="253">
                  <c:v>8521</c:v>
                </c:pt>
                <c:pt idx="254">
                  <c:v>8522</c:v>
                </c:pt>
                <c:pt idx="255">
                  <c:v>8521</c:v>
                </c:pt>
                <c:pt idx="256">
                  <c:v>8522</c:v>
                </c:pt>
                <c:pt idx="257">
                  <c:v>8601</c:v>
                </c:pt>
                <c:pt idx="258">
                  <c:v>8603</c:v>
                </c:pt>
                <c:pt idx="259">
                  <c:v>8601</c:v>
                </c:pt>
                <c:pt idx="260">
                  <c:v>8602</c:v>
                </c:pt>
                <c:pt idx="261">
                  <c:v>8602</c:v>
                </c:pt>
                <c:pt idx="262">
                  <c:v>8602</c:v>
                </c:pt>
                <c:pt idx="263">
                  <c:v>8602</c:v>
                </c:pt>
                <c:pt idx="264">
                  <c:v>8602</c:v>
                </c:pt>
                <c:pt idx="265">
                  <c:v>8534</c:v>
                </c:pt>
                <c:pt idx="266">
                  <c:v>8690</c:v>
                </c:pt>
                <c:pt idx="267">
                  <c:v>8690</c:v>
                </c:pt>
                <c:pt idx="268">
                  <c:v>8690</c:v>
                </c:pt>
                <c:pt idx="269">
                  <c:v>8657</c:v>
                </c:pt>
                <c:pt idx="270">
                  <c:v>8795</c:v>
                </c:pt>
                <c:pt idx="271">
                  <c:v>8794</c:v>
                </c:pt>
                <c:pt idx="272">
                  <c:v>8794</c:v>
                </c:pt>
                <c:pt idx="273">
                  <c:v>8794</c:v>
                </c:pt>
                <c:pt idx="274">
                  <c:v>8794</c:v>
                </c:pt>
                <c:pt idx="275">
                  <c:v>8782</c:v>
                </c:pt>
                <c:pt idx="276">
                  <c:v>8867</c:v>
                </c:pt>
                <c:pt idx="277">
                  <c:v>8866</c:v>
                </c:pt>
                <c:pt idx="278">
                  <c:v>8807</c:v>
                </c:pt>
                <c:pt idx="279">
                  <c:v>8953</c:v>
                </c:pt>
                <c:pt idx="280">
                  <c:v>8889</c:v>
                </c:pt>
                <c:pt idx="281">
                  <c:v>8975</c:v>
                </c:pt>
                <c:pt idx="282">
                  <c:v>9244</c:v>
                </c:pt>
                <c:pt idx="283">
                  <c:v>9242</c:v>
                </c:pt>
                <c:pt idx="284">
                  <c:v>9271</c:v>
                </c:pt>
                <c:pt idx="285">
                  <c:v>9333</c:v>
                </c:pt>
                <c:pt idx="286">
                  <c:v>9332</c:v>
                </c:pt>
                <c:pt idx="287">
                  <c:v>9332</c:v>
                </c:pt>
                <c:pt idx="288">
                  <c:v>9424</c:v>
                </c:pt>
                <c:pt idx="289">
                  <c:v>9423</c:v>
                </c:pt>
                <c:pt idx="290">
                  <c:v>9423</c:v>
                </c:pt>
                <c:pt idx="291">
                  <c:v>9422</c:v>
                </c:pt>
                <c:pt idx="292">
                  <c:v>9384</c:v>
                </c:pt>
                <c:pt idx="293">
                  <c:v>9545</c:v>
                </c:pt>
                <c:pt idx="294">
                  <c:v>9527</c:v>
                </c:pt>
                <c:pt idx="295">
                  <c:v>9535</c:v>
                </c:pt>
                <c:pt idx="296">
                  <c:v>9545</c:v>
                </c:pt>
                <c:pt idx="297">
                  <c:v>9599</c:v>
                </c:pt>
                <c:pt idx="298">
                  <c:v>9570</c:v>
                </c:pt>
                <c:pt idx="299">
                  <c:v>9697</c:v>
                </c:pt>
                <c:pt idx="300">
                  <c:v>9705</c:v>
                </c:pt>
                <c:pt idx="301">
                  <c:v>9784</c:v>
                </c:pt>
                <c:pt idx="302">
                  <c:v>9792</c:v>
                </c:pt>
                <c:pt idx="303">
                  <c:v>9813</c:v>
                </c:pt>
                <c:pt idx="304">
                  <c:v>9825</c:v>
                </c:pt>
                <c:pt idx="305">
                  <c:v>9826</c:v>
                </c:pt>
                <c:pt idx="306">
                  <c:v>9967</c:v>
                </c:pt>
                <c:pt idx="307">
                  <c:v>9957</c:v>
                </c:pt>
                <c:pt idx="308">
                  <c:v>9979</c:v>
                </c:pt>
                <c:pt idx="309">
                  <c:v>9982</c:v>
                </c:pt>
                <c:pt idx="310">
                  <c:v>9974</c:v>
                </c:pt>
                <c:pt idx="311">
                  <c:v>10056</c:v>
                </c:pt>
                <c:pt idx="312">
                  <c:v>10064</c:v>
                </c:pt>
                <c:pt idx="313">
                  <c:v>10102</c:v>
                </c:pt>
                <c:pt idx="314">
                  <c:v>10180</c:v>
                </c:pt>
                <c:pt idx="315">
                  <c:v>10090</c:v>
                </c:pt>
                <c:pt idx="316">
                  <c:v>10288</c:v>
                </c:pt>
                <c:pt idx="317">
                  <c:v>10289</c:v>
                </c:pt>
                <c:pt idx="318">
                  <c:v>10170</c:v>
                </c:pt>
                <c:pt idx="319">
                  <c:v>10171</c:v>
                </c:pt>
                <c:pt idx="320">
                  <c:v>10200</c:v>
                </c:pt>
                <c:pt idx="321">
                  <c:v>10289</c:v>
                </c:pt>
                <c:pt idx="322">
                  <c:v>10290</c:v>
                </c:pt>
                <c:pt idx="323">
                  <c:v>10345</c:v>
                </c:pt>
                <c:pt idx="324">
                  <c:v>10307</c:v>
                </c:pt>
                <c:pt idx="325">
                  <c:v>10345</c:v>
                </c:pt>
                <c:pt idx="326">
                  <c:v>10352</c:v>
                </c:pt>
                <c:pt idx="327">
                  <c:v>10243</c:v>
                </c:pt>
                <c:pt idx="328">
                  <c:v>10369</c:v>
                </c:pt>
                <c:pt idx="329">
                  <c:v>10256</c:v>
                </c:pt>
                <c:pt idx="330">
                  <c:v>10440</c:v>
                </c:pt>
                <c:pt idx="331">
                  <c:v>10476</c:v>
                </c:pt>
                <c:pt idx="332">
                  <c:v>10475</c:v>
                </c:pt>
                <c:pt idx="333">
                  <c:v>10498</c:v>
                </c:pt>
                <c:pt idx="334">
                  <c:v>10529</c:v>
                </c:pt>
                <c:pt idx="335">
                  <c:v>10586</c:v>
                </c:pt>
                <c:pt idx="336">
                  <c:v>10573</c:v>
                </c:pt>
                <c:pt idx="337">
                  <c:v>10681</c:v>
                </c:pt>
                <c:pt idx="338">
                  <c:v>10681</c:v>
                </c:pt>
                <c:pt idx="339">
                  <c:v>10681</c:v>
                </c:pt>
                <c:pt idx="340">
                  <c:v>10681</c:v>
                </c:pt>
                <c:pt idx="341">
                  <c:v>10681</c:v>
                </c:pt>
                <c:pt idx="342">
                  <c:v>10681</c:v>
                </c:pt>
                <c:pt idx="343">
                  <c:v>10567</c:v>
                </c:pt>
                <c:pt idx="344">
                  <c:v>10593</c:v>
                </c:pt>
                <c:pt idx="345">
                  <c:v>10637</c:v>
                </c:pt>
                <c:pt idx="346">
                  <c:v>10744</c:v>
                </c:pt>
                <c:pt idx="347">
                  <c:v>10767</c:v>
                </c:pt>
                <c:pt idx="348">
                  <c:v>10745</c:v>
                </c:pt>
                <c:pt idx="349">
                  <c:v>10744</c:v>
                </c:pt>
                <c:pt idx="350">
                  <c:v>11378</c:v>
                </c:pt>
                <c:pt idx="351">
                  <c:v>10850</c:v>
                </c:pt>
                <c:pt idx="352">
                  <c:v>11131</c:v>
                </c:pt>
                <c:pt idx="353">
                  <c:v>10852</c:v>
                </c:pt>
                <c:pt idx="354">
                  <c:v>10851</c:v>
                </c:pt>
                <c:pt idx="355">
                  <c:v>10780</c:v>
                </c:pt>
                <c:pt idx="356">
                  <c:v>10813</c:v>
                </c:pt>
                <c:pt idx="357">
                  <c:v>10780</c:v>
                </c:pt>
                <c:pt idx="358">
                  <c:v>10832</c:v>
                </c:pt>
                <c:pt idx="359">
                  <c:v>10838</c:v>
                </c:pt>
                <c:pt idx="360">
                  <c:v>10848</c:v>
                </c:pt>
                <c:pt idx="361">
                  <c:v>10788</c:v>
                </c:pt>
                <c:pt idx="362">
                  <c:v>10852</c:v>
                </c:pt>
                <c:pt idx="363">
                  <c:v>10852</c:v>
                </c:pt>
                <c:pt idx="364">
                  <c:v>10817</c:v>
                </c:pt>
                <c:pt idx="365">
                  <c:v>10851</c:v>
                </c:pt>
                <c:pt idx="366">
                  <c:v>10807</c:v>
                </c:pt>
                <c:pt idx="367">
                  <c:v>10808</c:v>
                </c:pt>
                <c:pt idx="368">
                  <c:v>10808</c:v>
                </c:pt>
                <c:pt idx="369">
                  <c:v>10807</c:v>
                </c:pt>
                <c:pt idx="370">
                  <c:v>10831</c:v>
                </c:pt>
                <c:pt idx="371">
                  <c:v>10821</c:v>
                </c:pt>
                <c:pt idx="372">
                  <c:v>10922</c:v>
                </c:pt>
                <c:pt idx="373">
                  <c:v>10886</c:v>
                </c:pt>
                <c:pt idx="374">
                  <c:v>10889</c:v>
                </c:pt>
                <c:pt idx="375">
                  <c:v>10889</c:v>
                </c:pt>
                <c:pt idx="376">
                  <c:v>10892</c:v>
                </c:pt>
                <c:pt idx="377">
                  <c:v>10892</c:v>
                </c:pt>
                <c:pt idx="378">
                  <c:v>10865</c:v>
                </c:pt>
                <c:pt idx="379">
                  <c:v>10943</c:v>
                </c:pt>
                <c:pt idx="380">
                  <c:v>10945</c:v>
                </c:pt>
                <c:pt idx="381">
                  <c:v>10979</c:v>
                </c:pt>
                <c:pt idx="382">
                  <c:v>10971</c:v>
                </c:pt>
                <c:pt idx="383">
                  <c:v>10971</c:v>
                </c:pt>
                <c:pt idx="384">
                  <c:v>10970</c:v>
                </c:pt>
                <c:pt idx="385">
                  <c:v>10970</c:v>
                </c:pt>
                <c:pt idx="386">
                  <c:v>10900</c:v>
                </c:pt>
                <c:pt idx="387">
                  <c:v>11115</c:v>
                </c:pt>
                <c:pt idx="388">
                  <c:v>11115</c:v>
                </c:pt>
                <c:pt idx="389">
                  <c:v>11115</c:v>
                </c:pt>
                <c:pt idx="390">
                  <c:v>11115</c:v>
                </c:pt>
                <c:pt idx="391">
                  <c:v>11115</c:v>
                </c:pt>
                <c:pt idx="392">
                  <c:v>11115</c:v>
                </c:pt>
                <c:pt idx="393">
                  <c:v>11113</c:v>
                </c:pt>
                <c:pt idx="394">
                  <c:v>11114</c:v>
                </c:pt>
                <c:pt idx="395">
                  <c:v>10899</c:v>
                </c:pt>
                <c:pt idx="396">
                  <c:v>10933</c:v>
                </c:pt>
                <c:pt idx="397">
                  <c:v>10899</c:v>
                </c:pt>
                <c:pt idx="398">
                  <c:v>10965</c:v>
                </c:pt>
                <c:pt idx="399">
                  <c:v>10965</c:v>
                </c:pt>
                <c:pt idx="400">
                  <c:v>10965</c:v>
                </c:pt>
                <c:pt idx="401">
                  <c:v>10966</c:v>
                </c:pt>
                <c:pt idx="402">
                  <c:v>10965</c:v>
                </c:pt>
                <c:pt idx="403">
                  <c:v>10954</c:v>
                </c:pt>
                <c:pt idx="404">
                  <c:v>10965</c:v>
                </c:pt>
                <c:pt idx="405">
                  <c:v>10965</c:v>
                </c:pt>
                <c:pt idx="406">
                  <c:v>10965</c:v>
                </c:pt>
                <c:pt idx="407">
                  <c:v>10965</c:v>
                </c:pt>
                <c:pt idx="408">
                  <c:v>10965</c:v>
                </c:pt>
                <c:pt idx="409">
                  <c:v>10965</c:v>
                </c:pt>
                <c:pt idx="410">
                  <c:v>10965</c:v>
                </c:pt>
                <c:pt idx="411">
                  <c:v>10965</c:v>
                </c:pt>
                <c:pt idx="412">
                  <c:v>10965</c:v>
                </c:pt>
                <c:pt idx="413">
                  <c:v>10991</c:v>
                </c:pt>
                <c:pt idx="414">
                  <c:v>11005</c:v>
                </c:pt>
                <c:pt idx="415">
                  <c:v>11054</c:v>
                </c:pt>
                <c:pt idx="416">
                  <c:v>11143</c:v>
                </c:pt>
                <c:pt idx="417">
                  <c:v>11144</c:v>
                </c:pt>
                <c:pt idx="418">
                  <c:v>11143</c:v>
                </c:pt>
                <c:pt idx="419">
                  <c:v>11143</c:v>
                </c:pt>
                <c:pt idx="420">
                  <c:v>11143</c:v>
                </c:pt>
                <c:pt idx="421">
                  <c:v>11167</c:v>
                </c:pt>
                <c:pt idx="422">
                  <c:v>11142</c:v>
                </c:pt>
                <c:pt idx="423">
                  <c:v>11031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054656"/>
        <c:axId val="79656064"/>
      </c:scatterChart>
      <c:valAx>
        <c:axId val="32054656"/>
        <c:scaling>
          <c:orientation val="minMax"/>
          <c:max val="44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79656064"/>
        <c:crosses val="autoZero"/>
        <c:crossBetween val="midCat"/>
      </c:valAx>
      <c:valAx>
        <c:axId val="796560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0546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9501487314085739"/>
          <c:y val="0.17278543307086613"/>
          <c:w val="0.18276290463692038"/>
          <c:h val="0.103387284922718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Maximum</a:t>
            </a:r>
            <a:r>
              <a:rPr lang="en-US" baseline="0" dirty="0" smtClean="0"/>
              <a:t> Msec. per Decision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'cse-full-smem-act-on-dr-3'!$O$1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'cse-full-smem-act-on-dr-3'!$O$2:$O$425</c:f>
              <c:numCache>
                <c:formatCode>General</c:formatCode>
                <c:ptCount val="424"/>
                <c:pt idx="0">
                  <c:v>0</c:v>
                </c:pt>
                <c:pt idx="1">
                  <c:v>834</c:v>
                </c:pt>
                <c:pt idx="2">
                  <c:v>1060</c:v>
                </c:pt>
                <c:pt idx="3">
                  <c:v>1175</c:v>
                </c:pt>
                <c:pt idx="4">
                  <c:v>389</c:v>
                </c:pt>
                <c:pt idx="5">
                  <c:v>1499</c:v>
                </c:pt>
                <c:pt idx="6">
                  <c:v>1570</c:v>
                </c:pt>
                <c:pt idx="7">
                  <c:v>1464</c:v>
                </c:pt>
                <c:pt idx="8">
                  <c:v>380</c:v>
                </c:pt>
                <c:pt idx="9">
                  <c:v>1589</c:v>
                </c:pt>
                <c:pt idx="10">
                  <c:v>1496</c:v>
                </c:pt>
                <c:pt idx="11">
                  <c:v>1194</c:v>
                </c:pt>
                <c:pt idx="12">
                  <c:v>394</c:v>
                </c:pt>
                <c:pt idx="13">
                  <c:v>381</c:v>
                </c:pt>
                <c:pt idx="14">
                  <c:v>433</c:v>
                </c:pt>
                <c:pt idx="15">
                  <c:v>1798</c:v>
                </c:pt>
                <c:pt idx="16">
                  <c:v>1630</c:v>
                </c:pt>
                <c:pt idx="17">
                  <c:v>1896</c:v>
                </c:pt>
                <c:pt idx="18">
                  <c:v>687</c:v>
                </c:pt>
                <c:pt idx="19">
                  <c:v>726</c:v>
                </c:pt>
                <c:pt idx="20">
                  <c:v>2020</c:v>
                </c:pt>
                <c:pt idx="21">
                  <c:v>1941</c:v>
                </c:pt>
                <c:pt idx="22">
                  <c:v>2044</c:v>
                </c:pt>
                <c:pt idx="23">
                  <c:v>1471</c:v>
                </c:pt>
                <c:pt idx="24">
                  <c:v>390</c:v>
                </c:pt>
                <c:pt idx="25">
                  <c:v>683</c:v>
                </c:pt>
                <c:pt idx="26">
                  <c:v>677</c:v>
                </c:pt>
                <c:pt idx="27">
                  <c:v>707</c:v>
                </c:pt>
                <c:pt idx="28">
                  <c:v>1869</c:v>
                </c:pt>
                <c:pt idx="29">
                  <c:v>2050</c:v>
                </c:pt>
                <c:pt idx="30">
                  <c:v>1579</c:v>
                </c:pt>
                <c:pt idx="31">
                  <c:v>2184</c:v>
                </c:pt>
                <c:pt idx="32">
                  <c:v>2070</c:v>
                </c:pt>
                <c:pt idx="33">
                  <c:v>2297</c:v>
                </c:pt>
                <c:pt idx="34">
                  <c:v>1540</c:v>
                </c:pt>
                <c:pt idx="35">
                  <c:v>1545</c:v>
                </c:pt>
                <c:pt idx="36">
                  <c:v>1662</c:v>
                </c:pt>
                <c:pt idx="37">
                  <c:v>480</c:v>
                </c:pt>
                <c:pt idx="38">
                  <c:v>481</c:v>
                </c:pt>
                <c:pt idx="39">
                  <c:v>477</c:v>
                </c:pt>
                <c:pt idx="40">
                  <c:v>1693</c:v>
                </c:pt>
                <c:pt idx="41">
                  <c:v>450</c:v>
                </c:pt>
                <c:pt idx="42">
                  <c:v>2292</c:v>
                </c:pt>
                <c:pt idx="43">
                  <c:v>1701</c:v>
                </c:pt>
                <c:pt idx="44">
                  <c:v>488</c:v>
                </c:pt>
                <c:pt idx="45">
                  <c:v>2483</c:v>
                </c:pt>
                <c:pt idx="46">
                  <c:v>574</c:v>
                </c:pt>
                <c:pt idx="47">
                  <c:v>746</c:v>
                </c:pt>
                <c:pt idx="48">
                  <c:v>2943</c:v>
                </c:pt>
                <c:pt idx="49">
                  <c:v>2035</c:v>
                </c:pt>
                <c:pt idx="50">
                  <c:v>2779</c:v>
                </c:pt>
                <c:pt idx="51">
                  <c:v>550</c:v>
                </c:pt>
                <c:pt idx="52">
                  <c:v>2785</c:v>
                </c:pt>
                <c:pt idx="53">
                  <c:v>557</c:v>
                </c:pt>
                <c:pt idx="54">
                  <c:v>2690</c:v>
                </c:pt>
                <c:pt idx="55">
                  <c:v>573</c:v>
                </c:pt>
                <c:pt idx="56">
                  <c:v>2792</c:v>
                </c:pt>
                <c:pt idx="57">
                  <c:v>2421</c:v>
                </c:pt>
                <c:pt idx="58">
                  <c:v>641</c:v>
                </c:pt>
                <c:pt idx="59">
                  <c:v>781</c:v>
                </c:pt>
                <c:pt idx="60">
                  <c:v>765</c:v>
                </c:pt>
                <c:pt idx="61">
                  <c:v>3072</c:v>
                </c:pt>
                <c:pt idx="62">
                  <c:v>2264</c:v>
                </c:pt>
                <c:pt idx="63">
                  <c:v>645</c:v>
                </c:pt>
                <c:pt idx="64">
                  <c:v>3019</c:v>
                </c:pt>
                <c:pt idx="65">
                  <c:v>3032</c:v>
                </c:pt>
                <c:pt idx="66">
                  <c:v>688</c:v>
                </c:pt>
                <c:pt idx="67">
                  <c:v>679</c:v>
                </c:pt>
                <c:pt idx="68">
                  <c:v>669</c:v>
                </c:pt>
                <c:pt idx="69">
                  <c:v>3354</c:v>
                </c:pt>
                <c:pt idx="70">
                  <c:v>670</c:v>
                </c:pt>
                <c:pt idx="71">
                  <c:v>734</c:v>
                </c:pt>
                <c:pt idx="72">
                  <c:v>776</c:v>
                </c:pt>
                <c:pt idx="73">
                  <c:v>3392</c:v>
                </c:pt>
                <c:pt idx="74">
                  <c:v>2493</c:v>
                </c:pt>
                <c:pt idx="75">
                  <c:v>729</c:v>
                </c:pt>
                <c:pt idx="76">
                  <c:v>802</c:v>
                </c:pt>
                <c:pt idx="77">
                  <c:v>801</c:v>
                </c:pt>
                <c:pt idx="78">
                  <c:v>3637</c:v>
                </c:pt>
                <c:pt idx="79">
                  <c:v>742</c:v>
                </c:pt>
                <c:pt idx="80">
                  <c:v>2891</c:v>
                </c:pt>
                <c:pt idx="81">
                  <c:v>784</c:v>
                </c:pt>
                <c:pt idx="82">
                  <c:v>3330</c:v>
                </c:pt>
                <c:pt idx="83">
                  <c:v>3319</c:v>
                </c:pt>
                <c:pt idx="84">
                  <c:v>2468</c:v>
                </c:pt>
                <c:pt idx="85">
                  <c:v>781</c:v>
                </c:pt>
                <c:pt idx="86">
                  <c:v>2607</c:v>
                </c:pt>
                <c:pt idx="87">
                  <c:v>2456</c:v>
                </c:pt>
                <c:pt idx="88">
                  <c:v>2766</c:v>
                </c:pt>
                <c:pt idx="89">
                  <c:v>786</c:v>
                </c:pt>
                <c:pt idx="90">
                  <c:v>786</c:v>
                </c:pt>
                <c:pt idx="91">
                  <c:v>743</c:v>
                </c:pt>
                <c:pt idx="92">
                  <c:v>3810</c:v>
                </c:pt>
                <c:pt idx="93">
                  <c:v>3499</c:v>
                </c:pt>
                <c:pt idx="94">
                  <c:v>788</c:v>
                </c:pt>
                <c:pt idx="95">
                  <c:v>3975</c:v>
                </c:pt>
                <c:pt idx="96">
                  <c:v>3922</c:v>
                </c:pt>
                <c:pt idx="97">
                  <c:v>2971</c:v>
                </c:pt>
                <c:pt idx="98">
                  <c:v>862</c:v>
                </c:pt>
                <c:pt idx="99">
                  <c:v>739</c:v>
                </c:pt>
                <c:pt idx="100">
                  <c:v>756</c:v>
                </c:pt>
                <c:pt idx="101">
                  <c:v>3842</c:v>
                </c:pt>
                <c:pt idx="102">
                  <c:v>2885</c:v>
                </c:pt>
                <c:pt idx="103">
                  <c:v>3921</c:v>
                </c:pt>
                <c:pt idx="104">
                  <c:v>850</c:v>
                </c:pt>
                <c:pt idx="105">
                  <c:v>4422</c:v>
                </c:pt>
                <c:pt idx="106">
                  <c:v>3348</c:v>
                </c:pt>
                <c:pt idx="107">
                  <c:v>4159</c:v>
                </c:pt>
                <c:pt idx="108">
                  <c:v>4217</c:v>
                </c:pt>
                <c:pt idx="109">
                  <c:v>3098</c:v>
                </c:pt>
                <c:pt idx="110">
                  <c:v>2969</c:v>
                </c:pt>
                <c:pt idx="111">
                  <c:v>926</c:v>
                </c:pt>
                <c:pt idx="112">
                  <c:v>3108</c:v>
                </c:pt>
                <c:pt idx="113">
                  <c:v>872</c:v>
                </c:pt>
                <c:pt idx="114">
                  <c:v>4528</c:v>
                </c:pt>
                <c:pt idx="115">
                  <c:v>3407</c:v>
                </c:pt>
                <c:pt idx="116">
                  <c:v>890</c:v>
                </c:pt>
                <c:pt idx="117">
                  <c:v>4508</c:v>
                </c:pt>
                <c:pt idx="118">
                  <c:v>3516</c:v>
                </c:pt>
                <c:pt idx="119">
                  <c:v>926</c:v>
                </c:pt>
                <c:pt idx="120">
                  <c:v>781</c:v>
                </c:pt>
                <c:pt idx="121">
                  <c:v>945</c:v>
                </c:pt>
                <c:pt idx="122">
                  <c:v>4920</c:v>
                </c:pt>
                <c:pt idx="123">
                  <c:v>3645</c:v>
                </c:pt>
                <c:pt idx="124">
                  <c:v>993</c:v>
                </c:pt>
                <c:pt idx="125">
                  <c:v>4914</c:v>
                </c:pt>
                <c:pt idx="126">
                  <c:v>4708</c:v>
                </c:pt>
                <c:pt idx="127">
                  <c:v>999</c:v>
                </c:pt>
                <c:pt idx="128">
                  <c:v>980</c:v>
                </c:pt>
                <c:pt idx="129">
                  <c:v>1038</c:v>
                </c:pt>
                <c:pt idx="130">
                  <c:v>1022</c:v>
                </c:pt>
                <c:pt idx="131">
                  <c:v>1029</c:v>
                </c:pt>
                <c:pt idx="132">
                  <c:v>1031</c:v>
                </c:pt>
                <c:pt idx="133">
                  <c:v>1072</c:v>
                </c:pt>
                <c:pt idx="134">
                  <c:v>3929</c:v>
                </c:pt>
                <c:pt idx="135">
                  <c:v>1065</c:v>
                </c:pt>
                <c:pt idx="136">
                  <c:v>4771</c:v>
                </c:pt>
                <c:pt idx="137">
                  <c:v>5594</c:v>
                </c:pt>
                <c:pt idx="138">
                  <c:v>5307</c:v>
                </c:pt>
                <c:pt idx="139">
                  <c:v>3582</c:v>
                </c:pt>
                <c:pt idx="140">
                  <c:v>1086</c:v>
                </c:pt>
                <c:pt idx="141">
                  <c:v>5406</c:v>
                </c:pt>
                <c:pt idx="142">
                  <c:v>5217</c:v>
                </c:pt>
                <c:pt idx="143">
                  <c:v>5873</c:v>
                </c:pt>
                <c:pt idx="144">
                  <c:v>1459</c:v>
                </c:pt>
                <c:pt idx="145">
                  <c:v>756</c:v>
                </c:pt>
                <c:pt idx="146">
                  <c:v>5621</c:v>
                </c:pt>
                <c:pt idx="147">
                  <c:v>5274</c:v>
                </c:pt>
                <c:pt idx="148">
                  <c:v>5531</c:v>
                </c:pt>
                <c:pt idx="149">
                  <c:v>5722</c:v>
                </c:pt>
                <c:pt idx="150">
                  <c:v>5932</c:v>
                </c:pt>
                <c:pt idx="151">
                  <c:v>5515</c:v>
                </c:pt>
                <c:pt idx="152">
                  <c:v>5516</c:v>
                </c:pt>
                <c:pt idx="153">
                  <c:v>4324</c:v>
                </c:pt>
                <c:pt idx="154">
                  <c:v>4053</c:v>
                </c:pt>
                <c:pt idx="155">
                  <c:v>4330</c:v>
                </c:pt>
                <c:pt idx="156">
                  <c:v>4454</c:v>
                </c:pt>
                <c:pt idx="157">
                  <c:v>5894</c:v>
                </c:pt>
                <c:pt idx="158">
                  <c:v>5868</c:v>
                </c:pt>
                <c:pt idx="159">
                  <c:v>1242</c:v>
                </c:pt>
                <c:pt idx="160">
                  <c:v>6778</c:v>
                </c:pt>
                <c:pt idx="161">
                  <c:v>6191</c:v>
                </c:pt>
                <c:pt idx="162">
                  <c:v>6574</c:v>
                </c:pt>
                <c:pt idx="163">
                  <c:v>6497</c:v>
                </c:pt>
                <c:pt idx="164">
                  <c:v>4958</c:v>
                </c:pt>
                <c:pt idx="165">
                  <c:v>6466</c:v>
                </c:pt>
                <c:pt idx="166">
                  <c:v>4638</c:v>
                </c:pt>
                <c:pt idx="167">
                  <c:v>6486</c:v>
                </c:pt>
                <c:pt idx="168">
                  <c:v>5986</c:v>
                </c:pt>
                <c:pt idx="169">
                  <c:v>4962</c:v>
                </c:pt>
                <c:pt idx="170">
                  <c:v>7150</c:v>
                </c:pt>
                <c:pt idx="171">
                  <c:v>7402</c:v>
                </c:pt>
                <c:pt idx="172">
                  <c:v>7229</c:v>
                </c:pt>
                <c:pt idx="173">
                  <c:v>7185</c:v>
                </c:pt>
                <c:pt idx="174">
                  <c:v>1465</c:v>
                </c:pt>
                <c:pt idx="175">
                  <c:v>6762</c:v>
                </c:pt>
                <c:pt idx="176">
                  <c:v>5006</c:v>
                </c:pt>
                <c:pt idx="177">
                  <c:v>7484</c:v>
                </c:pt>
                <c:pt idx="178">
                  <c:v>6542</c:v>
                </c:pt>
                <c:pt idx="179">
                  <c:v>1456</c:v>
                </c:pt>
                <c:pt idx="180">
                  <c:v>737</c:v>
                </c:pt>
                <c:pt idx="181">
                  <c:v>811</c:v>
                </c:pt>
                <c:pt idx="182">
                  <c:v>764</c:v>
                </c:pt>
                <c:pt idx="183">
                  <c:v>1895</c:v>
                </c:pt>
                <c:pt idx="184">
                  <c:v>7553</c:v>
                </c:pt>
                <c:pt idx="185">
                  <c:v>5825</c:v>
                </c:pt>
                <c:pt idx="186">
                  <c:v>1492</c:v>
                </c:pt>
                <c:pt idx="187">
                  <c:v>7347</c:v>
                </c:pt>
                <c:pt idx="188">
                  <c:v>5802</c:v>
                </c:pt>
                <c:pt idx="189">
                  <c:v>8193</c:v>
                </c:pt>
                <c:pt idx="190">
                  <c:v>1601</c:v>
                </c:pt>
                <c:pt idx="191">
                  <c:v>1640</c:v>
                </c:pt>
                <c:pt idx="192">
                  <c:v>746</c:v>
                </c:pt>
                <c:pt idx="193">
                  <c:v>1509</c:v>
                </c:pt>
                <c:pt idx="194">
                  <c:v>7824</c:v>
                </c:pt>
                <c:pt idx="195">
                  <c:v>6002</c:v>
                </c:pt>
                <c:pt idx="196">
                  <c:v>7960</c:v>
                </c:pt>
                <c:pt idx="197">
                  <c:v>7437</c:v>
                </c:pt>
                <c:pt idx="198">
                  <c:v>5923</c:v>
                </c:pt>
                <c:pt idx="199">
                  <c:v>1726</c:v>
                </c:pt>
                <c:pt idx="200">
                  <c:v>1609</c:v>
                </c:pt>
                <c:pt idx="201">
                  <c:v>7418</c:v>
                </c:pt>
                <c:pt idx="202">
                  <c:v>6874</c:v>
                </c:pt>
                <c:pt idx="203">
                  <c:v>6655</c:v>
                </c:pt>
                <c:pt idx="204">
                  <c:v>5370</c:v>
                </c:pt>
                <c:pt idx="205">
                  <c:v>5771</c:v>
                </c:pt>
                <c:pt idx="206">
                  <c:v>5664</c:v>
                </c:pt>
                <c:pt idx="207">
                  <c:v>8533</c:v>
                </c:pt>
                <c:pt idx="208">
                  <c:v>6187</c:v>
                </c:pt>
                <c:pt idx="209">
                  <c:v>8558</c:v>
                </c:pt>
                <c:pt idx="210">
                  <c:v>6380</c:v>
                </c:pt>
                <c:pt idx="211">
                  <c:v>1720</c:v>
                </c:pt>
                <c:pt idx="212">
                  <c:v>1779</c:v>
                </c:pt>
                <c:pt idx="213">
                  <c:v>1774</c:v>
                </c:pt>
                <c:pt idx="214">
                  <c:v>6339</c:v>
                </c:pt>
                <c:pt idx="215">
                  <c:v>1635</c:v>
                </c:pt>
                <c:pt idx="216">
                  <c:v>1754</c:v>
                </c:pt>
                <c:pt idx="217">
                  <c:v>1725</c:v>
                </c:pt>
                <c:pt idx="218">
                  <c:v>1830</c:v>
                </c:pt>
                <c:pt idx="219">
                  <c:v>521</c:v>
                </c:pt>
                <c:pt idx="220">
                  <c:v>1760</c:v>
                </c:pt>
                <c:pt idx="221">
                  <c:v>6560</c:v>
                </c:pt>
                <c:pt idx="222">
                  <c:v>1653</c:v>
                </c:pt>
                <c:pt idx="223">
                  <c:v>5513</c:v>
                </c:pt>
                <c:pt idx="224">
                  <c:v>7666</c:v>
                </c:pt>
                <c:pt idx="225">
                  <c:v>7625</c:v>
                </c:pt>
                <c:pt idx="226">
                  <c:v>8583</c:v>
                </c:pt>
                <c:pt idx="227">
                  <c:v>1714</c:v>
                </c:pt>
                <c:pt idx="228">
                  <c:v>1670</c:v>
                </c:pt>
                <c:pt idx="229">
                  <c:v>817</c:v>
                </c:pt>
                <c:pt idx="230">
                  <c:v>1645</c:v>
                </c:pt>
                <c:pt idx="231">
                  <c:v>8453</c:v>
                </c:pt>
                <c:pt idx="232">
                  <c:v>5742</c:v>
                </c:pt>
                <c:pt idx="233">
                  <c:v>1737</c:v>
                </c:pt>
                <c:pt idx="234">
                  <c:v>8005</c:v>
                </c:pt>
                <c:pt idx="235">
                  <c:v>7837</c:v>
                </c:pt>
                <c:pt idx="236">
                  <c:v>1818</c:v>
                </c:pt>
                <c:pt idx="237">
                  <c:v>8867</c:v>
                </c:pt>
                <c:pt idx="238">
                  <c:v>9515</c:v>
                </c:pt>
                <c:pt idx="239">
                  <c:v>8313</c:v>
                </c:pt>
                <c:pt idx="240">
                  <c:v>9150</c:v>
                </c:pt>
                <c:pt idx="241">
                  <c:v>1833</c:v>
                </c:pt>
                <c:pt idx="242">
                  <c:v>8469</c:v>
                </c:pt>
                <c:pt idx="243">
                  <c:v>1826</c:v>
                </c:pt>
                <c:pt idx="244">
                  <c:v>8604</c:v>
                </c:pt>
                <c:pt idx="245">
                  <c:v>2204</c:v>
                </c:pt>
                <c:pt idx="246">
                  <c:v>1966</c:v>
                </c:pt>
                <c:pt idx="247">
                  <c:v>2011</c:v>
                </c:pt>
                <c:pt idx="248">
                  <c:v>755</c:v>
                </c:pt>
                <c:pt idx="249">
                  <c:v>801</c:v>
                </c:pt>
                <c:pt idx="250">
                  <c:v>793</c:v>
                </c:pt>
                <c:pt idx="251">
                  <c:v>764</c:v>
                </c:pt>
                <c:pt idx="252">
                  <c:v>1975</c:v>
                </c:pt>
                <c:pt idx="253">
                  <c:v>8962</c:v>
                </c:pt>
                <c:pt idx="254">
                  <c:v>1876</c:v>
                </c:pt>
                <c:pt idx="255">
                  <c:v>1959</c:v>
                </c:pt>
                <c:pt idx="256">
                  <c:v>1857</c:v>
                </c:pt>
                <c:pt idx="257">
                  <c:v>6999</c:v>
                </c:pt>
                <c:pt idx="258">
                  <c:v>2024</c:v>
                </c:pt>
                <c:pt idx="259">
                  <c:v>1822</c:v>
                </c:pt>
                <c:pt idx="260">
                  <c:v>1800</c:v>
                </c:pt>
                <c:pt idx="261">
                  <c:v>753</c:v>
                </c:pt>
                <c:pt idx="262">
                  <c:v>751</c:v>
                </c:pt>
                <c:pt idx="263">
                  <c:v>794</c:v>
                </c:pt>
                <c:pt idx="264">
                  <c:v>1968</c:v>
                </c:pt>
                <c:pt idx="265">
                  <c:v>9468</c:v>
                </c:pt>
                <c:pt idx="266">
                  <c:v>9124</c:v>
                </c:pt>
                <c:pt idx="267">
                  <c:v>1808</c:v>
                </c:pt>
                <c:pt idx="268">
                  <c:v>1820</c:v>
                </c:pt>
                <c:pt idx="269">
                  <c:v>9992</c:v>
                </c:pt>
                <c:pt idx="270">
                  <c:v>6993</c:v>
                </c:pt>
                <c:pt idx="271">
                  <c:v>1927</c:v>
                </c:pt>
                <c:pt idx="272">
                  <c:v>730</c:v>
                </c:pt>
                <c:pt idx="273">
                  <c:v>865</c:v>
                </c:pt>
                <c:pt idx="274">
                  <c:v>1953</c:v>
                </c:pt>
                <c:pt idx="275">
                  <c:v>10764</c:v>
                </c:pt>
                <c:pt idx="276">
                  <c:v>6779</c:v>
                </c:pt>
                <c:pt idx="277">
                  <c:v>1888</c:v>
                </c:pt>
                <c:pt idx="278">
                  <c:v>9114</c:v>
                </c:pt>
                <c:pt idx="279">
                  <c:v>10385</c:v>
                </c:pt>
                <c:pt idx="280">
                  <c:v>9111</c:v>
                </c:pt>
                <c:pt idx="281">
                  <c:v>9700</c:v>
                </c:pt>
                <c:pt idx="282">
                  <c:v>10499</c:v>
                </c:pt>
                <c:pt idx="283">
                  <c:v>2623</c:v>
                </c:pt>
                <c:pt idx="284">
                  <c:v>11014</c:v>
                </c:pt>
                <c:pt idx="285">
                  <c:v>8687</c:v>
                </c:pt>
                <c:pt idx="286">
                  <c:v>2032</c:v>
                </c:pt>
                <c:pt idx="287">
                  <c:v>10149</c:v>
                </c:pt>
                <c:pt idx="288">
                  <c:v>7566</c:v>
                </c:pt>
                <c:pt idx="289">
                  <c:v>2088</c:v>
                </c:pt>
                <c:pt idx="290">
                  <c:v>751</c:v>
                </c:pt>
                <c:pt idx="291">
                  <c:v>782</c:v>
                </c:pt>
                <c:pt idx="292">
                  <c:v>10564</c:v>
                </c:pt>
                <c:pt idx="293">
                  <c:v>9180</c:v>
                </c:pt>
                <c:pt idx="294">
                  <c:v>2726</c:v>
                </c:pt>
                <c:pt idx="295">
                  <c:v>2071</c:v>
                </c:pt>
                <c:pt idx="296">
                  <c:v>11147</c:v>
                </c:pt>
                <c:pt idx="297">
                  <c:v>7231</c:v>
                </c:pt>
                <c:pt idx="298">
                  <c:v>10678</c:v>
                </c:pt>
                <c:pt idx="299">
                  <c:v>10282</c:v>
                </c:pt>
                <c:pt idx="300">
                  <c:v>2135</c:v>
                </c:pt>
                <c:pt idx="301">
                  <c:v>13781</c:v>
                </c:pt>
                <c:pt idx="302">
                  <c:v>2235</c:v>
                </c:pt>
                <c:pt idx="303">
                  <c:v>10989</c:v>
                </c:pt>
                <c:pt idx="304">
                  <c:v>7871</c:v>
                </c:pt>
                <c:pt idx="305">
                  <c:v>2237</c:v>
                </c:pt>
                <c:pt idx="306">
                  <c:v>9943</c:v>
                </c:pt>
                <c:pt idx="307">
                  <c:v>2217</c:v>
                </c:pt>
                <c:pt idx="308">
                  <c:v>737</c:v>
                </c:pt>
                <c:pt idx="309">
                  <c:v>2162</c:v>
                </c:pt>
                <c:pt idx="310">
                  <c:v>11364</c:v>
                </c:pt>
                <c:pt idx="311">
                  <c:v>11136</c:v>
                </c:pt>
                <c:pt idx="312">
                  <c:v>8668</c:v>
                </c:pt>
                <c:pt idx="313">
                  <c:v>10371</c:v>
                </c:pt>
                <c:pt idx="314">
                  <c:v>11493</c:v>
                </c:pt>
                <c:pt idx="315">
                  <c:v>8143</c:v>
                </c:pt>
                <c:pt idx="316">
                  <c:v>7764</c:v>
                </c:pt>
                <c:pt idx="317">
                  <c:v>2230</c:v>
                </c:pt>
                <c:pt idx="318">
                  <c:v>8369</c:v>
                </c:pt>
                <c:pt idx="319">
                  <c:v>2916</c:v>
                </c:pt>
                <c:pt idx="320">
                  <c:v>12282</c:v>
                </c:pt>
                <c:pt idx="321">
                  <c:v>11493</c:v>
                </c:pt>
                <c:pt idx="322">
                  <c:v>2592</c:v>
                </c:pt>
                <c:pt idx="323">
                  <c:v>8098</c:v>
                </c:pt>
                <c:pt idx="324">
                  <c:v>2290</c:v>
                </c:pt>
                <c:pt idx="325">
                  <c:v>2351</c:v>
                </c:pt>
                <c:pt idx="326">
                  <c:v>2253</c:v>
                </c:pt>
                <c:pt idx="327">
                  <c:v>8702</c:v>
                </c:pt>
                <c:pt idx="328">
                  <c:v>11224</c:v>
                </c:pt>
                <c:pt idx="329">
                  <c:v>11905</c:v>
                </c:pt>
                <c:pt idx="330">
                  <c:v>11931</c:v>
                </c:pt>
                <c:pt idx="331">
                  <c:v>2337</c:v>
                </c:pt>
                <c:pt idx="332">
                  <c:v>2292</c:v>
                </c:pt>
                <c:pt idx="333">
                  <c:v>2340</c:v>
                </c:pt>
                <c:pt idx="334">
                  <c:v>11605</c:v>
                </c:pt>
                <c:pt idx="335">
                  <c:v>8021</c:v>
                </c:pt>
                <c:pt idx="336">
                  <c:v>9809</c:v>
                </c:pt>
                <c:pt idx="337">
                  <c:v>8863</c:v>
                </c:pt>
                <c:pt idx="338">
                  <c:v>2397</c:v>
                </c:pt>
                <c:pt idx="339">
                  <c:v>2431</c:v>
                </c:pt>
                <c:pt idx="340">
                  <c:v>2460</c:v>
                </c:pt>
                <c:pt idx="341">
                  <c:v>2974</c:v>
                </c:pt>
                <c:pt idx="342">
                  <c:v>2438</c:v>
                </c:pt>
                <c:pt idx="343">
                  <c:v>8702</c:v>
                </c:pt>
                <c:pt idx="344">
                  <c:v>13108</c:v>
                </c:pt>
                <c:pt idx="345">
                  <c:v>11383</c:v>
                </c:pt>
                <c:pt idx="346">
                  <c:v>11947</c:v>
                </c:pt>
                <c:pt idx="347">
                  <c:v>2404</c:v>
                </c:pt>
                <c:pt idx="348">
                  <c:v>784</c:v>
                </c:pt>
                <c:pt idx="349">
                  <c:v>2372</c:v>
                </c:pt>
                <c:pt idx="350">
                  <c:v>13440</c:v>
                </c:pt>
                <c:pt idx="351">
                  <c:v>4047</c:v>
                </c:pt>
                <c:pt idx="352">
                  <c:v>8398</c:v>
                </c:pt>
                <c:pt idx="353">
                  <c:v>4074</c:v>
                </c:pt>
                <c:pt idx="354">
                  <c:v>2496</c:v>
                </c:pt>
                <c:pt idx="355">
                  <c:v>9649</c:v>
                </c:pt>
                <c:pt idx="356">
                  <c:v>9233</c:v>
                </c:pt>
                <c:pt idx="357">
                  <c:v>9761</c:v>
                </c:pt>
                <c:pt idx="358">
                  <c:v>8993</c:v>
                </c:pt>
                <c:pt idx="359">
                  <c:v>9636</c:v>
                </c:pt>
                <c:pt idx="360">
                  <c:v>2537</c:v>
                </c:pt>
                <c:pt idx="361">
                  <c:v>8491</c:v>
                </c:pt>
                <c:pt idx="362">
                  <c:v>8618</c:v>
                </c:pt>
                <c:pt idx="363">
                  <c:v>2586</c:v>
                </c:pt>
                <c:pt idx="364">
                  <c:v>2569</c:v>
                </c:pt>
                <c:pt idx="365">
                  <c:v>2439</c:v>
                </c:pt>
                <c:pt idx="366">
                  <c:v>9592</c:v>
                </c:pt>
                <c:pt idx="367">
                  <c:v>2456</c:v>
                </c:pt>
                <c:pt idx="368">
                  <c:v>3147</c:v>
                </c:pt>
                <c:pt idx="369">
                  <c:v>2963</c:v>
                </c:pt>
                <c:pt idx="370">
                  <c:v>10525</c:v>
                </c:pt>
                <c:pt idx="371">
                  <c:v>2499</c:v>
                </c:pt>
                <c:pt idx="372">
                  <c:v>11764</c:v>
                </c:pt>
                <c:pt idx="373">
                  <c:v>8602</c:v>
                </c:pt>
                <c:pt idx="374">
                  <c:v>8494</c:v>
                </c:pt>
                <c:pt idx="375">
                  <c:v>2549</c:v>
                </c:pt>
                <c:pt idx="376">
                  <c:v>9443</c:v>
                </c:pt>
                <c:pt idx="377">
                  <c:v>2541</c:v>
                </c:pt>
                <c:pt idx="378">
                  <c:v>11426</c:v>
                </c:pt>
                <c:pt idx="379">
                  <c:v>8596</c:v>
                </c:pt>
                <c:pt idx="380">
                  <c:v>2550</c:v>
                </c:pt>
                <c:pt idx="381">
                  <c:v>9215</c:v>
                </c:pt>
                <c:pt idx="382">
                  <c:v>2411</c:v>
                </c:pt>
                <c:pt idx="383">
                  <c:v>2475</c:v>
                </c:pt>
                <c:pt idx="384">
                  <c:v>2652</c:v>
                </c:pt>
                <c:pt idx="385">
                  <c:v>2404</c:v>
                </c:pt>
                <c:pt idx="386">
                  <c:v>10508</c:v>
                </c:pt>
                <c:pt idx="387">
                  <c:v>12149</c:v>
                </c:pt>
                <c:pt idx="388">
                  <c:v>95</c:v>
                </c:pt>
                <c:pt idx="389">
                  <c:v>135</c:v>
                </c:pt>
                <c:pt idx="390">
                  <c:v>802</c:v>
                </c:pt>
                <c:pt idx="391">
                  <c:v>2535</c:v>
                </c:pt>
                <c:pt idx="392">
                  <c:v>2562</c:v>
                </c:pt>
                <c:pt idx="393">
                  <c:v>2544</c:v>
                </c:pt>
                <c:pt idx="394">
                  <c:v>2519</c:v>
                </c:pt>
                <c:pt idx="395">
                  <c:v>10355</c:v>
                </c:pt>
                <c:pt idx="396">
                  <c:v>8985</c:v>
                </c:pt>
                <c:pt idx="397">
                  <c:v>9168</c:v>
                </c:pt>
                <c:pt idx="398">
                  <c:v>9031</c:v>
                </c:pt>
                <c:pt idx="399">
                  <c:v>761</c:v>
                </c:pt>
                <c:pt idx="400">
                  <c:v>819</c:v>
                </c:pt>
                <c:pt idx="401">
                  <c:v>2393</c:v>
                </c:pt>
                <c:pt idx="402">
                  <c:v>2589</c:v>
                </c:pt>
                <c:pt idx="403">
                  <c:v>2434</c:v>
                </c:pt>
                <c:pt idx="404">
                  <c:v>2487</c:v>
                </c:pt>
                <c:pt idx="405">
                  <c:v>2453</c:v>
                </c:pt>
                <c:pt idx="406">
                  <c:v>2698</c:v>
                </c:pt>
                <c:pt idx="407">
                  <c:v>2388</c:v>
                </c:pt>
                <c:pt idx="408">
                  <c:v>795</c:v>
                </c:pt>
                <c:pt idx="409">
                  <c:v>796</c:v>
                </c:pt>
                <c:pt idx="410">
                  <c:v>779</c:v>
                </c:pt>
                <c:pt idx="411">
                  <c:v>780</c:v>
                </c:pt>
                <c:pt idx="412">
                  <c:v>791</c:v>
                </c:pt>
                <c:pt idx="413">
                  <c:v>2512</c:v>
                </c:pt>
                <c:pt idx="414">
                  <c:v>12628</c:v>
                </c:pt>
                <c:pt idx="415">
                  <c:v>9432</c:v>
                </c:pt>
                <c:pt idx="416">
                  <c:v>12737</c:v>
                </c:pt>
                <c:pt idx="417">
                  <c:v>2401</c:v>
                </c:pt>
                <c:pt idx="418">
                  <c:v>2539</c:v>
                </c:pt>
                <c:pt idx="419">
                  <c:v>775</c:v>
                </c:pt>
                <c:pt idx="420">
                  <c:v>795</c:v>
                </c:pt>
                <c:pt idx="421">
                  <c:v>795</c:v>
                </c:pt>
                <c:pt idx="422">
                  <c:v>2522</c:v>
                </c:pt>
                <c:pt idx="423">
                  <c:v>14404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'[3]cse-smem-act-dr-4'!$O$1</c:f>
              <c:strCache>
                <c:ptCount val="1"/>
                <c:pt idx="0">
                  <c:v>act on - dr 4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'[3]cse-smem-act-dr-4'!$B$2:$B$376</c:f>
              <c:numCache>
                <c:formatCode>General</c:formatCode>
                <c:ptCount val="375"/>
                <c:pt idx="0">
                  <c:v>10.036</c:v>
                </c:pt>
                <c:pt idx="1">
                  <c:v>20.032</c:v>
                </c:pt>
                <c:pt idx="2">
                  <c:v>30.033000000000001</c:v>
                </c:pt>
                <c:pt idx="3">
                  <c:v>40.042000000000002</c:v>
                </c:pt>
                <c:pt idx="4">
                  <c:v>50.042000000000002</c:v>
                </c:pt>
                <c:pt idx="5">
                  <c:v>60.045000000000002</c:v>
                </c:pt>
                <c:pt idx="6">
                  <c:v>70.049000000000007</c:v>
                </c:pt>
                <c:pt idx="7">
                  <c:v>80.049000000000007</c:v>
                </c:pt>
                <c:pt idx="8">
                  <c:v>90.052000000000007</c:v>
                </c:pt>
                <c:pt idx="9">
                  <c:v>100.056</c:v>
                </c:pt>
                <c:pt idx="10">
                  <c:v>110.05800000000001</c:v>
                </c:pt>
                <c:pt idx="11">
                  <c:v>120.06</c:v>
                </c:pt>
                <c:pt idx="12">
                  <c:v>130.06299999999999</c:v>
                </c:pt>
                <c:pt idx="13">
                  <c:v>140.065</c:v>
                </c:pt>
                <c:pt idx="14">
                  <c:v>150.066</c:v>
                </c:pt>
                <c:pt idx="15">
                  <c:v>160.06899999999999</c:v>
                </c:pt>
                <c:pt idx="16">
                  <c:v>170.072</c:v>
                </c:pt>
                <c:pt idx="17">
                  <c:v>180.07499999999999</c:v>
                </c:pt>
                <c:pt idx="18">
                  <c:v>190.077</c:v>
                </c:pt>
                <c:pt idx="19">
                  <c:v>200.07900000000001</c:v>
                </c:pt>
                <c:pt idx="20">
                  <c:v>210.08199999999999</c:v>
                </c:pt>
                <c:pt idx="21">
                  <c:v>220.08799999999999</c:v>
                </c:pt>
                <c:pt idx="22">
                  <c:v>230.09</c:v>
                </c:pt>
                <c:pt idx="23">
                  <c:v>240.09</c:v>
                </c:pt>
                <c:pt idx="24">
                  <c:v>250.09399999999999</c:v>
                </c:pt>
                <c:pt idx="25">
                  <c:v>260.09399999999999</c:v>
                </c:pt>
                <c:pt idx="26">
                  <c:v>270.09500000000003</c:v>
                </c:pt>
                <c:pt idx="27">
                  <c:v>280.096</c:v>
                </c:pt>
                <c:pt idx="28">
                  <c:v>290.09699999999998</c:v>
                </c:pt>
                <c:pt idx="29">
                  <c:v>300.09699999999998</c:v>
                </c:pt>
                <c:pt idx="30">
                  <c:v>310.09800000000001</c:v>
                </c:pt>
                <c:pt idx="31">
                  <c:v>320.10199999999998</c:v>
                </c:pt>
                <c:pt idx="32">
                  <c:v>330.10599999999999</c:v>
                </c:pt>
                <c:pt idx="33">
                  <c:v>340.10599999999999</c:v>
                </c:pt>
                <c:pt idx="34">
                  <c:v>350.11</c:v>
                </c:pt>
                <c:pt idx="35">
                  <c:v>360.11399999999998</c:v>
                </c:pt>
                <c:pt idx="36">
                  <c:v>370.11700000000002</c:v>
                </c:pt>
                <c:pt idx="37">
                  <c:v>380.11799999999999</c:v>
                </c:pt>
                <c:pt idx="38">
                  <c:v>390.12099999999998</c:v>
                </c:pt>
                <c:pt idx="39">
                  <c:v>400.12400000000002</c:v>
                </c:pt>
                <c:pt idx="40">
                  <c:v>410.13200000000001</c:v>
                </c:pt>
                <c:pt idx="41">
                  <c:v>420.13799999999998</c:v>
                </c:pt>
                <c:pt idx="42">
                  <c:v>430.14</c:v>
                </c:pt>
                <c:pt idx="43">
                  <c:v>440.142</c:v>
                </c:pt>
                <c:pt idx="44">
                  <c:v>450.14499999999998</c:v>
                </c:pt>
                <c:pt idx="45">
                  <c:v>460.14499999999998</c:v>
                </c:pt>
                <c:pt idx="46">
                  <c:v>470.14800000000002</c:v>
                </c:pt>
                <c:pt idx="47">
                  <c:v>480.14800000000002</c:v>
                </c:pt>
                <c:pt idx="48">
                  <c:v>490.15199999999999</c:v>
                </c:pt>
                <c:pt idx="49">
                  <c:v>500.154</c:v>
                </c:pt>
                <c:pt idx="50">
                  <c:v>510.15499999999997</c:v>
                </c:pt>
                <c:pt idx="51">
                  <c:v>520.15499999999997</c:v>
                </c:pt>
                <c:pt idx="52">
                  <c:v>530.15700000000004</c:v>
                </c:pt>
                <c:pt idx="53">
                  <c:v>540.16</c:v>
                </c:pt>
                <c:pt idx="54">
                  <c:v>550.16099999999994</c:v>
                </c:pt>
                <c:pt idx="55">
                  <c:v>560.16499999999996</c:v>
                </c:pt>
                <c:pt idx="56">
                  <c:v>570.16600000000005</c:v>
                </c:pt>
                <c:pt idx="57">
                  <c:v>580.16499999999996</c:v>
                </c:pt>
                <c:pt idx="58">
                  <c:v>590.16899999999998</c:v>
                </c:pt>
                <c:pt idx="59">
                  <c:v>600.173</c:v>
                </c:pt>
                <c:pt idx="60">
                  <c:v>610.17700000000002</c:v>
                </c:pt>
                <c:pt idx="61">
                  <c:v>620.17899999999997</c:v>
                </c:pt>
                <c:pt idx="62">
                  <c:v>630.17899999999997</c:v>
                </c:pt>
                <c:pt idx="63">
                  <c:v>640.17899999999997</c:v>
                </c:pt>
                <c:pt idx="64">
                  <c:v>650.17899999999997</c:v>
                </c:pt>
                <c:pt idx="65">
                  <c:v>660.17899999999997</c:v>
                </c:pt>
                <c:pt idx="66">
                  <c:v>670.18299999999999</c:v>
                </c:pt>
                <c:pt idx="67">
                  <c:v>680.18600000000004</c:v>
                </c:pt>
                <c:pt idx="68">
                  <c:v>690.18899999999996</c:v>
                </c:pt>
                <c:pt idx="69">
                  <c:v>700.18899999999996</c:v>
                </c:pt>
                <c:pt idx="70">
                  <c:v>710.19</c:v>
                </c:pt>
                <c:pt idx="71">
                  <c:v>720.19200000000001</c:v>
                </c:pt>
                <c:pt idx="72">
                  <c:v>730.19600000000003</c:v>
                </c:pt>
                <c:pt idx="73">
                  <c:v>740.197</c:v>
                </c:pt>
                <c:pt idx="74">
                  <c:v>750.197</c:v>
                </c:pt>
                <c:pt idx="75">
                  <c:v>760.202</c:v>
                </c:pt>
                <c:pt idx="76">
                  <c:v>770.23599999999999</c:v>
                </c:pt>
                <c:pt idx="77">
                  <c:v>780.20500000000004</c:v>
                </c:pt>
                <c:pt idx="78">
                  <c:v>790.20699999999999</c:v>
                </c:pt>
                <c:pt idx="79">
                  <c:v>800.20799999999997</c:v>
                </c:pt>
                <c:pt idx="80">
                  <c:v>810.21199999999999</c:v>
                </c:pt>
                <c:pt idx="81">
                  <c:v>820.21199999999999</c:v>
                </c:pt>
                <c:pt idx="82">
                  <c:v>830.21500000000003</c:v>
                </c:pt>
                <c:pt idx="83">
                  <c:v>840.21699999999998</c:v>
                </c:pt>
                <c:pt idx="84">
                  <c:v>850.22</c:v>
                </c:pt>
                <c:pt idx="85">
                  <c:v>860.22400000000005</c:v>
                </c:pt>
                <c:pt idx="86">
                  <c:v>870.22400000000005</c:v>
                </c:pt>
                <c:pt idx="87">
                  <c:v>880.22699999999998</c:v>
                </c:pt>
                <c:pt idx="88">
                  <c:v>890.22699999999998</c:v>
                </c:pt>
                <c:pt idx="89">
                  <c:v>900.22799999999995</c:v>
                </c:pt>
                <c:pt idx="90">
                  <c:v>910.23099999999999</c:v>
                </c:pt>
                <c:pt idx="91">
                  <c:v>920.23400000000004</c:v>
                </c:pt>
                <c:pt idx="92">
                  <c:v>930.23500000000001</c:v>
                </c:pt>
                <c:pt idx="93">
                  <c:v>940.23599999999999</c:v>
                </c:pt>
                <c:pt idx="94">
                  <c:v>950.23599999999999</c:v>
                </c:pt>
                <c:pt idx="95">
                  <c:v>960.23800000000006</c:v>
                </c:pt>
                <c:pt idx="96">
                  <c:v>970.24199999999996</c:v>
                </c:pt>
                <c:pt idx="97">
                  <c:v>980.24199999999996</c:v>
                </c:pt>
                <c:pt idx="98">
                  <c:v>990.24199999999996</c:v>
                </c:pt>
                <c:pt idx="99">
                  <c:v>1000.246</c:v>
                </c:pt>
                <c:pt idx="100">
                  <c:v>1010.246</c:v>
                </c:pt>
                <c:pt idx="101">
                  <c:v>1020.246</c:v>
                </c:pt>
                <c:pt idx="102">
                  <c:v>1030.2460000000001</c:v>
                </c:pt>
                <c:pt idx="103">
                  <c:v>1040.2460000000001</c:v>
                </c:pt>
                <c:pt idx="104">
                  <c:v>1050.249</c:v>
                </c:pt>
                <c:pt idx="105">
                  <c:v>1060.251</c:v>
                </c:pt>
                <c:pt idx="106">
                  <c:v>1070.252</c:v>
                </c:pt>
                <c:pt idx="107">
                  <c:v>1080.2529999999999</c:v>
                </c:pt>
                <c:pt idx="108">
                  <c:v>1090.2570000000001</c:v>
                </c:pt>
                <c:pt idx="109">
                  <c:v>1100.2650000000001</c:v>
                </c:pt>
                <c:pt idx="110">
                  <c:v>1110.269</c:v>
                </c:pt>
                <c:pt idx="111">
                  <c:v>1120.2729999999999</c:v>
                </c:pt>
                <c:pt idx="112">
                  <c:v>1130.2760000000001</c:v>
                </c:pt>
                <c:pt idx="113">
                  <c:v>1140.278</c:v>
                </c:pt>
                <c:pt idx="114">
                  <c:v>1150.2819999999999</c:v>
                </c:pt>
                <c:pt idx="115">
                  <c:v>1160.2840000000001</c:v>
                </c:pt>
                <c:pt idx="116">
                  <c:v>1170.287</c:v>
                </c:pt>
                <c:pt idx="117">
                  <c:v>1180.289</c:v>
                </c:pt>
                <c:pt idx="118">
                  <c:v>1190.2919999999999</c:v>
                </c:pt>
                <c:pt idx="119">
                  <c:v>1200.2950000000001</c:v>
                </c:pt>
                <c:pt idx="120">
                  <c:v>1210.299</c:v>
                </c:pt>
                <c:pt idx="121">
                  <c:v>1220.3009999999999</c:v>
                </c:pt>
                <c:pt idx="122">
                  <c:v>1230.3019999999999</c:v>
                </c:pt>
                <c:pt idx="123">
                  <c:v>1240.3050000000001</c:v>
                </c:pt>
                <c:pt idx="124">
                  <c:v>1250.3050000000001</c:v>
                </c:pt>
                <c:pt idx="125">
                  <c:v>1260.308</c:v>
                </c:pt>
                <c:pt idx="126">
                  <c:v>1270.309</c:v>
                </c:pt>
                <c:pt idx="127">
                  <c:v>1280.3119999999999</c:v>
                </c:pt>
                <c:pt idx="128">
                  <c:v>1290.3150000000001</c:v>
                </c:pt>
                <c:pt idx="129">
                  <c:v>1300.319</c:v>
                </c:pt>
                <c:pt idx="130">
                  <c:v>1310.3219999999999</c:v>
                </c:pt>
                <c:pt idx="131">
                  <c:v>1320.3230000000001</c:v>
                </c:pt>
                <c:pt idx="132">
                  <c:v>1330.326</c:v>
                </c:pt>
                <c:pt idx="133">
                  <c:v>1340.329</c:v>
                </c:pt>
                <c:pt idx="134">
                  <c:v>1350.33</c:v>
                </c:pt>
                <c:pt idx="135">
                  <c:v>1360.3340000000001</c:v>
                </c:pt>
                <c:pt idx="136">
                  <c:v>1370.3340000000001</c:v>
                </c:pt>
                <c:pt idx="137">
                  <c:v>1380.338</c:v>
                </c:pt>
                <c:pt idx="138">
                  <c:v>1390.3409999999999</c:v>
                </c:pt>
                <c:pt idx="139">
                  <c:v>1400.3440000000001</c:v>
                </c:pt>
                <c:pt idx="140">
                  <c:v>1410.3440000000001</c:v>
                </c:pt>
                <c:pt idx="141">
                  <c:v>1420.345</c:v>
                </c:pt>
                <c:pt idx="142">
                  <c:v>1430.345</c:v>
                </c:pt>
                <c:pt idx="143">
                  <c:v>1440.347</c:v>
                </c:pt>
                <c:pt idx="144">
                  <c:v>1450.35</c:v>
                </c:pt>
                <c:pt idx="145">
                  <c:v>1460.348</c:v>
                </c:pt>
                <c:pt idx="146">
                  <c:v>1470.3510000000001</c:v>
                </c:pt>
                <c:pt idx="147">
                  <c:v>1480.354</c:v>
                </c:pt>
                <c:pt idx="148">
                  <c:v>1490.3579999999999</c:v>
                </c:pt>
                <c:pt idx="149">
                  <c:v>1500.3610000000001</c:v>
                </c:pt>
                <c:pt idx="150">
                  <c:v>1510.3610000000001</c:v>
                </c:pt>
                <c:pt idx="151">
                  <c:v>1520.3630000000001</c:v>
                </c:pt>
                <c:pt idx="152">
                  <c:v>1530.367</c:v>
                </c:pt>
                <c:pt idx="153">
                  <c:v>1540.37</c:v>
                </c:pt>
                <c:pt idx="154">
                  <c:v>1550.373</c:v>
                </c:pt>
                <c:pt idx="155">
                  <c:v>1560.375</c:v>
                </c:pt>
                <c:pt idx="156">
                  <c:v>1570.377</c:v>
                </c:pt>
                <c:pt idx="157">
                  <c:v>1580.3779999999999</c:v>
                </c:pt>
                <c:pt idx="158">
                  <c:v>1590.3779999999999</c:v>
                </c:pt>
                <c:pt idx="159">
                  <c:v>1600.38</c:v>
                </c:pt>
                <c:pt idx="160">
                  <c:v>1610.3820000000001</c:v>
                </c:pt>
                <c:pt idx="161">
                  <c:v>1620.383</c:v>
                </c:pt>
                <c:pt idx="162">
                  <c:v>1630.385</c:v>
                </c:pt>
                <c:pt idx="163">
                  <c:v>1640.3889999999999</c:v>
                </c:pt>
                <c:pt idx="164">
                  <c:v>1650.3910000000001</c:v>
                </c:pt>
                <c:pt idx="165">
                  <c:v>1660.393</c:v>
                </c:pt>
                <c:pt idx="166">
                  <c:v>1670.393</c:v>
                </c:pt>
                <c:pt idx="167">
                  <c:v>1680.394</c:v>
                </c:pt>
                <c:pt idx="168">
                  <c:v>1690.3979999999999</c:v>
                </c:pt>
                <c:pt idx="169">
                  <c:v>1700.3989999999999</c:v>
                </c:pt>
                <c:pt idx="170">
                  <c:v>1710.3979999999999</c:v>
                </c:pt>
                <c:pt idx="171">
                  <c:v>1720.4010000000001</c:v>
                </c:pt>
                <c:pt idx="172">
                  <c:v>1730.403</c:v>
                </c:pt>
                <c:pt idx="173">
                  <c:v>1740.403</c:v>
                </c:pt>
                <c:pt idx="174">
                  <c:v>1750.404</c:v>
                </c:pt>
                <c:pt idx="175">
                  <c:v>1760.4079999999999</c:v>
                </c:pt>
                <c:pt idx="176">
                  <c:v>1770.4110000000001</c:v>
                </c:pt>
                <c:pt idx="177">
                  <c:v>1780.414</c:v>
                </c:pt>
                <c:pt idx="178">
                  <c:v>1790.415</c:v>
                </c:pt>
                <c:pt idx="179">
                  <c:v>1800.4179999999999</c:v>
                </c:pt>
                <c:pt idx="180">
                  <c:v>1810.42</c:v>
                </c:pt>
                <c:pt idx="181">
                  <c:v>1820.423</c:v>
                </c:pt>
                <c:pt idx="182">
                  <c:v>1830.4269999999999</c:v>
                </c:pt>
                <c:pt idx="183">
                  <c:v>1840.4269999999999</c:v>
                </c:pt>
                <c:pt idx="184">
                  <c:v>1850.431</c:v>
                </c:pt>
                <c:pt idx="185">
                  <c:v>1860.431</c:v>
                </c:pt>
                <c:pt idx="186">
                  <c:v>1870.432</c:v>
                </c:pt>
                <c:pt idx="187">
                  <c:v>1880.432</c:v>
                </c:pt>
                <c:pt idx="188">
                  <c:v>1890.434</c:v>
                </c:pt>
                <c:pt idx="189">
                  <c:v>1900.4349999999999</c:v>
                </c:pt>
                <c:pt idx="190">
                  <c:v>1910.4369999999999</c:v>
                </c:pt>
                <c:pt idx="191">
                  <c:v>1920.4369999999999</c:v>
                </c:pt>
                <c:pt idx="192">
                  <c:v>1930.441</c:v>
                </c:pt>
                <c:pt idx="193">
                  <c:v>1940.444</c:v>
                </c:pt>
                <c:pt idx="194">
                  <c:v>1950.442</c:v>
                </c:pt>
                <c:pt idx="195">
                  <c:v>1960.444</c:v>
                </c:pt>
                <c:pt idx="196">
                  <c:v>1970.444</c:v>
                </c:pt>
                <c:pt idx="197">
                  <c:v>1980.4449999999999</c:v>
                </c:pt>
                <c:pt idx="198">
                  <c:v>1990.4469999999999</c:v>
                </c:pt>
                <c:pt idx="199">
                  <c:v>2000.4480000000001</c:v>
                </c:pt>
                <c:pt idx="200">
                  <c:v>2010.452</c:v>
                </c:pt>
                <c:pt idx="201">
                  <c:v>2020.454</c:v>
                </c:pt>
                <c:pt idx="202">
                  <c:v>2030.4549999999999</c:v>
                </c:pt>
                <c:pt idx="203">
                  <c:v>2040.4580000000001</c:v>
                </c:pt>
                <c:pt idx="204">
                  <c:v>2050.4609999999998</c:v>
                </c:pt>
                <c:pt idx="205">
                  <c:v>2060.462</c:v>
                </c:pt>
                <c:pt idx="206">
                  <c:v>2070.4630000000002</c:v>
                </c:pt>
                <c:pt idx="207">
                  <c:v>2080.4639999999999</c:v>
                </c:pt>
                <c:pt idx="208">
                  <c:v>2090.4679999999998</c:v>
                </c:pt>
                <c:pt idx="209">
                  <c:v>2100.473</c:v>
                </c:pt>
                <c:pt idx="210">
                  <c:v>2110.4769999999999</c:v>
                </c:pt>
                <c:pt idx="211">
                  <c:v>2120.4810000000002</c:v>
                </c:pt>
                <c:pt idx="212">
                  <c:v>2130.4830000000002</c:v>
                </c:pt>
                <c:pt idx="213">
                  <c:v>2140.4859999999999</c:v>
                </c:pt>
                <c:pt idx="214">
                  <c:v>2150.489</c:v>
                </c:pt>
                <c:pt idx="215">
                  <c:v>2160.4920000000002</c:v>
                </c:pt>
                <c:pt idx="216">
                  <c:v>2170.4949999999999</c:v>
                </c:pt>
                <c:pt idx="217">
                  <c:v>2180.4960000000001</c:v>
                </c:pt>
                <c:pt idx="218">
                  <c:v>2190.5050000000001</c:v>
                </c:pt>
                <c:pt idx="219">
                  <c:v>2200.5070000000001</c:v>
                </c:pt>
                <c:pt idx="220">
                  <c:v>2210.509</c:v>
                </c:pt>
                <c:pt idx="221">
                  <c:v>2220.5120000000002</c:v>
                </c:pt>
                <c:pt idx="222">
                  <c:v>2230.5160000000001</c:v>
                </c:pt>
                <c:pt idx="223">
                  <c:v>2240.5189999999998</c:v>
                </c:pt>
                <c:pt idx="224">
                  <c:v>2250.52</c:v>
                </c:pt>
                <c:pt idx="225">
                  <c:v>2260.5210000000002</c:v>
                </c:pt>
                <c:pt idx="226">
                  <c:v>2270.5239999999999</c:v>
                </c:pt>
                <c:pt idx="227">
                  <c:v>2280.5259999999998</c:v>
                </c:pt>
                <c:pt idx="228">
                  <c:v>2290.5279999999998</c:v>
                </c:pt>
                <c:pt idx="229">
                  <c:v>2300.5279999999998</c:v>
                </c:pt>
                <c:pt idx="230">
                  <c:v>2310.5300000000002</c:v>
                </c:pt>
                <c:pt idx="231">
                  <c:v>2320.5309999999999</c:v>
                </c:pt>
                <c:pt idx="232">
                  <c:v>2330.5320000000002</c:v>
                </c:pt>
                <c:pt idx="233">
                  <c:v>2340.5360000000001</c:v>
                </c:pt>
                <c:pt idx="234">
                  <c:v>2350.54</c:v>
                </c:pt>
                <c:pt idx="235">
                  <c:v>2360.5430000000001</c:v>
                </c:pt>
                <c:pt idx="236">
                  <c:v>2370.547</c:v>
                </c:pt>
                <c:pt idx="237">
                  <c:v>2380.549</c:v>
                </c:pt>
                <c:pt idx="238">
                  <c:v>2390.5509999999999</c:v>
                </c:pt>
                <c:pt idx="239">
                  <c:v>2400.5529999999999</c:v>
                </c:pt>
                <c:pt idx="240">
                  <c:v>2410.5549999999998</c:v>
                </c:pt>
                <c:pt idx="241">
                  <c:v>2420.5590000000002</c:v>
                </c:pt>
                <c:pt idx="242">
                  <c:v>2430.5619999999999</c:v>
                </c:pt>
                <c:pt idx="243">
                  <c:v>2440.5680000000002</c:v>
                </c:pt>
                <c:pt idx="244">
                  <c:v>2450.5729999999999</c:v>
                </c:pt>
                <c:pt idx="245">
                  <c:v>2460.576</c:v>
                </c:pt>
                <c:pt idx="246">
                  <c:v>2470.5770000000002</c:v>
                </c:pt>
                <c:pt idx="247">
                  <c:v>2480.5810000000001</c:v>
                </c:pt>
                <c:pt idx="248">
                  <c:v>2490.5819999999999</c:v>
                </c:pt>
                <c:pt idx="249">
                  <c:v>2500.585</c:v>
                </c:pt>
                <c:pt idx="250">
                  <c:v>2510.585</c:v>
                </c:pt>
                <c:pt idx="251">
                  <c:v>2520.5859999999998</c:v>
                </c:pt>
                <c:pt idx="252">
                  <c:v>2530.5889999999999</c:v>
                </c:pt>
                <c:pt idx="253">
                  <c:v>2540.5889999999999</c:v>
                </c:pt>
                <c:pt idx="254">
                  <c:v>2550.5920000000001</c:v>
                </c:pt>
                <c:pt idx="255">
                  <c:v>2560.5949999999998</c:v>
                </c:pt>
                <c:pt idx="256">
                  <c:v>2570.5949999999998</c:v>
                </c:pt>
                <c:pt idx="257">
                  <c:v>2580.598</c:v>
                </c:pt>
                <c:pt idx="258">
                  <c:v>2590.6</c:v>
                </c:pt>
                <c:pt idx="259">
                  <c:v>2600.605</c:v>
                </c:pt>
                <c:pt idx="260">
                  <c:v>2610.607</c:v>
                </c:pt>
                <c:pt idx="261">
                  <c:v>2620.6080000000002</c:v>
                </c:pt>
                <c:pt idx="262">
                  <c:v>2630.6080000000002</c:v>
                </c:pt>
                <c:pt idx="263">
                  <c:v>2640.6089999999999</c:v>
                </c:pt>
                <c:pt idx="264">
                  <c:v>2650.6120000000001</c:v>
                </c:pt>
                <c:pt idx="265">
                  <c:v>2660.6109999999999</c:v>
                </c:pt>
                <c:pt idx="266">
                  <c:v>2670.6129999999998</c:v>
                </c:pt>
                <c:pt idx="267">
                  <c:v>2680.616</c:v>
                </c:pt>
                <c:pt idx="268">
                  <c:v>2690.6190000000001</c:v>
                </c:pt>
                <c:pt idx="269">
                  <c:v>2700.6239999999998</c:v>
                </c:pt>
                <c:pt idx="270">
                  <c:v>2710.6239999999998</c:v>
                </c:pt>
                <c:pt idx="271">
                  <c:v>2720.6260000000002</c:v>
                </c:pt>
                <c:pt idx="272">
                  <c:v>2730.627</c:v>
                </c:pt>
                <c:pt idx="273">
                  <c:v>2740.6280000000002</c:v>
                </c:pt>
                <c:pt idx="274">
                  <c:v>2750.6289999999999</c:v>
                </c:pt>
                <c:pt idx="275">
                  <c:v>2760.6309999999999</c:v>
                </c:pt>
                <c:pt idx="276">
                  <c:v>2770.6329999999998</c:v>
                </c:pt>
                <c:pt idx="277">
                  <c:v>2780.636</c:v>
                </c:pt>
                <c:pt idx="278">
                  <c:v>2790.6329999999998</c:v>
                </c:pt>
                <c:pt idx="279">
                  <c:v>2800.634</c:v>
                </c:pt>
                <c:pt idx="280">
                  <c:v>2810.634</c:v>
                </c:pt>
                <c:pt idx="281">
                  <c:v>2820.636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2850.645</c:v>
                </c:pt>
                <c:pt idx="285">
                  <c:v>2860.6460000000002</c:v>
                </c:pt>
                <c:pt idx="286">
                  <c:v>2870.652</c:v>
                </c:pt>
                <c:pt idx="287">
                  <c:v>2880.6550000000002</c:v>
                </c:pt>
                <c:pt idx="288">
                  <c:v>2890.6550000000002</c:v>
                </c:pt>
                <c:pt idx="289">
                  <c:v>2900.6579999999999</c:v>
                </c:pt>
                <c:pt idx="290">
                  <c:v>2910.6559999999999</c:v>
                </c:pt>
                <c:pt idx="291">
                  <c:v>2920.6590000000001</c:v>
                </c:pt>
                <c:pt idx="292">
                  <c:v>2930.6590000000001</c:v>
                </c:pt>
                <c:pt idx="293">
                  <c:v>2940.6619999999998</c:v>
                </c:pt>
                <c:pt idx="294">
                  <c:v>2950.6619999999998</c:v>
                </c:pt>
                <c:pt idx="295">
                  <c:v>2960.723</c:v>
                </c:pt>
                <c:pt idx="296">
                  <c:v>2970.6669999999999</c:v>
                </c:pt>
                <c:pt idx="297">
                  <c:v>2980.67</c:v>
                </c:pt>
                <c:pt idx="298">
                  <c:v>2990.674</c:v>
                </c:pt>
                <c:pt idx="299">
                  <c:v>3000.674</c:v>
                </c:pt>
                <c:pt idx="300">
                  <c:v>3010.6779999999999</c:v>
                </c:pt>
                <c:pt idx="301">
                  <c:v>3020.6779999999999</c:v>
                </c:pt>
                <c:pt idx="302">
                  <c:v>3030.6779999999999</c:v>
                </c:pt>
                <c:pt idx="303">
                  <c:v>3040.681</c:v>
                </c:pt>
                <c:pt idx="304">
                  <c:v>3050.683</c:v>
                </c:pt>
                <c:pt idx="305">
                  <c:v>3060.6869999999999</c:v>
                </c:pt>
                <c:pt idx="306">
                  <c:v>3070.6869999999999</c:v>
                </c:pt>
                <c:pt idx="307">
                  <c:v>3080.6880000000001</c:v>
                </c:pt>
                <c:pt idx="308">
                  <c:v>3090.692</c:v>
                </c:pt>
                <c:pt idx="309">
                  <c:v>3100.6930000000002</c:v>
                </c:pt>
                <c:pt idx="310">
                  <c:v>3110.6970000000001</c:v>
                </c:pt>
                <c:pt idx="311">
                  <c:v>3120.6970000000001</c:v>
                </c:pt>
                <c:pt idx="312">
                  <c:v>3130.6979999999999</c:v>
                </c:pt>
                <c:pt idx="313">
                  <c:v>3140.7</c:v>
                </c:pt>
                <c:pt idx="314">
                  <c:v>3150.7020000000002</c:v>
                </c:pt>
                <c:pt idx="315">
                  <c:v>3160.7040000000002</c:v>
                </c:pt>
                <c:pt idx="316">
                  <c:v>3170.7089999999998</c:v>
                </c:pt>
                <c:pt idx="317">
                  <c:v>3180.7069999999999</c:v>
                </c:pt>
                <c:pt idx="318">
                  <c:v>3190.7109999999998</c:v>
                </c:pt>
                <c:pt idx="319">
                  <c:v>3200.7150000000001</c:v>
                </c:pt>
                <c:pt idx="320">
                  <c:v>3210.7179999999998</c:v>
                </c:pt>
                <c:pt idx="321">
                  <c:v>3220.7220000000002</c:v>
                </c:pt>
                <c:pt idx="322">
                  <c:v>3230.7249999999999</c:v>
                </c:pt>
                <c:pt idx="323">
                  <c:v>3240.7280000000001</c:v>
                </c:pt>
                <c:pt idx="324">
                  <c:v>3250.7280000000001</c:v>
                </c:pt>
                <c:pt idx="325">
                  <c:v>3260.7370000000001</c:v>
                </c:pt>
                <c:pt idx="326">
                  <c:v>3270.74</c:v>
                </c:pt>
                <c:pt idx="327">
                  <c:v>3280.7420000000002</c:v>
                </c:pt>
                <c:pt idx="328">
                  <c:v>3290.7440000000001</c:v>
                </c:pt>
                <c:pt idx="329">
                  <c:v>3300.748</c:v>
                </c:pt>
                <c:pt idx="330">
                  <c:v>3310.75</c:v>
                </c:pt>
                <c:pt idx="331">
                  <c:v>3320.7530000000002</c:v>
                </c:pt>
                <c:pt idx="332">
                  <c:v>3330.7570000000001</c:v>
                </c:pt>
                <c:pt idx="333">
                  <c:v>3340.76</c:v>
                </c:pt>
                <c:pt idx="334">
                  <c:v>3350.7640000000001</c:v>
                </c:pt>
                <c:pt idx="335">
                  <c:v>3360.7660000000001</c:v>
                </c:pt>
                <c:pt idx="336">
                  <c:v>3370.7730000000001</c:v>
                </c:pt>
                <c:pt idx="337">
                  <c:v>3380.7719999999999</c:v>
                </c:pt>
                <c:pt idx="338">
                  <c:v>3390.777</c:v>
                </c:pt>
                <c:pt idx="339">
                  <c:v>3400.777</c:v>
                </c:pt>
                <c:pt idx="340">
                  <c:v>3410.777</c:v>
                </c:pt>
                <c:pt idx="341">
                  <c:v>3420.7840000000001</c:v>
                </c:pt>
                <c:pt idx="342">
                  <c:v>3430.7930000000001</c:v>
                </c:pt>
                <c:pt idx="343">
                  <c:v>3440.7959999999998</c:v>
                </c:pt>
                <c:pt idx="344">
                  <c:v>3450.7959999999998</c:v>
                </c:pt>
                <c:pt idx="345">
                  <c:v>3460.797</c:v>
                </c:pt>
                <c:pt idx="346">
                  <c:v>3470.7959999999998</c:v>
                </c:pt>
                <c:pt idx="347">
                  <c:v>3480.797</c:v>
                </c:pt>
                <c:pt idx="348">
                  <c:v>3490.8020000000001</c:v>
                </c:pt>
                <c:pt idx="349">
                  <c:v>3500.8020000000001</c:v>
                </c:pt>
                <c:pt idx="350">
                  <c:v>3510.8049999999998</c:v>
                </c:pt>
                <c:pt idx="351">
                  <c:v>3520.8110000000001</c:v>
                </c:pt>
                <c:pt idx="352">
                  <c:v>3530.8119999999999</c:v>
                </c:pt>
                <c:pt idx="353">
                  <c:v>3540.8159999999998</c:v>
                </c:pt>
                <c:pt idx="354">
                  <c:v>3550.8240000000001</c:v>
                </c:pt>
                <c:pt idx="355">
                  <c:v>3560.8240000000001</c:v>
                </c:pt>
                <c:pt idx="356">
                  <c:v>3570.8240000000001</c:v>
                </c:pt>
                <c:pt idx="357">
                  <c:v>3580.828</c:v>
                </c:pt>
                <c:pt idx="358">
                  <c:v>3590.828</c:v>
                </c:pt>
                <c:pt idx="359">
                  <c:v>3600.8319999999999</c:v>
                </c:pt>
                <c:pt idx="360">
                  <c:v>3610.8330000000001</c:v>
                </c:pt>
                <c:pt idx="361">
                  <c:v>3620.837</c:v>
                </c:pt>
                <c:pt idx="362">
                  <c:v>3630.8359999999998</c:v>
                </c:pt>
                <c:pt idx="363">
                  <c:v>3640.837</c:v>
                </c:pt>
                <c:pt idx="364">
                  <c:v>3650.8380000000002</c:v>
                </c:pt>
                <c:pt idx="365">
                  <c:v>3660.8380000000002</c:v>
                </c:pt>
                <c:pt idx="366">
                  <c:v>3670.837</c:v>
                </c:pt>
                <c:pt idx="367">
                  <c:v>3680.8420000000001</c:v>
                </c:pt>
                <c:pt idx="368">
                  <c:v>3690.8420000000001</c:v>
                </c:pt>
                <c:pt idx="369">
                  <c:v>3700.8490000000002</c:v>
                </c:pt>
                <c:pt idx="370">
                  <c:v>3710.8510000000001</c:v>
                </c:pt>
                <c:pt idx="371">
                  <c:v>3720.8580000000002</c:v>
                </c:pt>
                <c:pt idx="372">
                  <c:v>3730.8580000000002</c:v>
                </c:pt>
                <c:pt idx="373">
                  <c:v>3740.8670000000002</c:v>
                </c:pt>
                <c:pt idx="374">
                  <c:v>3746.0839999999998</c:v>
                </c:pt>
              </c:numCache>
            </c:numRef>
          </c:xVal>
          <c:yVal>
            <c:numRef>
              <c:f>'[3]cse-smem-act-dr-4'!$O$2:$O$376</c:f>
              <c:numCache>
                <c:formatCode>General</c:formatCode>
                <c:ptCount val="375"/>
                <c:pt idx="0">
                  <c:v>808</c:v>
                </c:pt>
                <c:pt idx="1">
                  <c:v>1239</c:v>
                </c:pt>
                <c:pt idx="2">
                  <c:v>1161</c:v>
                </c:pt>
                <c:pt idx="3">
                  <c:v>445</c:v>
                </c:pt>
                <c:pt idx="4">
                  <c:v>1421</c:v>
                </c:pt>
                <c:pt idx="5">
                  <c:v>1524</c:v>
                </c:pt>
                <c:pt idx="6">
                  <c:v>1363</c:v>
                </c:pt>
                <c:pt idx="7">
                  <c:v>434</c:v>
                </c:pt>
                <c:pt idx="8">
                  <c:v>1464</c:v>
                </c:pt>
                <c:pt idx="9">
                  <c:v>1532</c:v>
                </c:pt>
                <c:pt idx="10">
                  <c:v>1162</c:v>
                </c:pt>
                <c:pt idx="11">
                  <c:v>392</c:v>
                </c:pt>
                <c:pt idx="12">
                  <c:v>374</c:v>
                </c:pt>
                <c:pt idx="13">
                  <c:v>415</c:v>
                </c:pt>
                <c:pt idx="14">
                  <c:v>1742</c:v>
                </c:pt>
                <c:pt idx="15">
                  <c:v>1646</c:v>
                </c:pt>
                <c:pt idx="16">
                  <c:v>1841</c:v>
                </c:pt>
                <c:pt idx="17">
                  <c:v>689</c:v>
                </c:pt>
                <c:pt idx="18">
                  <c:v>689</c:v>
                </c:pt>
                <c:pt idx="19">
                  <c:v>1900</c:v>
                </c:pt>
                <c:pt idx="20">
                  <c:v>1413</c:v>
                </c:pt>
                <c:pt idx="21">
                  <c:v>2144</c:v>
                </c:pt>
                <c:pt idx="22">
                  <c:v>1465</c:v>
                </c:pt>
                <c:pt idx="23">
                  <c:v>438</c:v>
                </c:pt>
                <c:pt idx="24">
                  <c:v>704</c:v>
                </c:pt>
                <c:pt idx="25">
                  <c:v>754</c:v>
                </c:pt>
                <c:pt idx="26">
                  <c:v>715</c:v>
                </c:pt>
                <c:pt idx="27">
                  <c:v>737</c:v>
                </c:pt>
                <c:pt idx="28">
                  <c:v>2054</c:v>
                </c:pt>
                <c:pt idx="29">
                  <c:v>2049</c:v>
                </c:pt>
                <c:pt idx="30">
                  <c:v>2106</c:v>
                </c:pt>
                <c:pt idx="31">
                  <c:v>2275</c:v>
                </c:pt>
                <c:pt idx="32">
                  <c:v>2177</c:v>
                </c:pt>
                <c:pt idx="33">
                  <c:v>2121</c:v>
                </c:pt>
                <c:pt idx="34">
                  <c:v>1526</c:v>
                </c:pt>
                <c:pt idx="35">
                  <c:v>1633</c:v>
                </c:pt>
                <c:pt idx="36">
                  <c:v>1879</c:v>
                </c:pt>
                <c:pt idx="37">
                  <c:v>550</c:v>
                </c:pt>
                <c:pt idx="38">
                  <c:v>455</c:v>
                </c:pt>
                <c:pt idx="39">
                  <c:v>471</c:v>
                </c:pt>
                <c:pt idx="40">
                  <c:v>1660</c:v>
                </c:pt>
                <c:pt idx="41">
                  <c:v>498</c:v>
                </c:pt>
                <c:pt idx="42">
                  <c:v>2288</c:v>
                </c:pt>
                <c:pt idx="43">
                  <c:v>1831</c:v>
                </c:pt>
                <c:pt idx="44">
                  <c:v>525</c:v>
                </c:pt>
                <c:pt idx="45">
                  <c:v>2638</c:v>
                </c:pt>
                <c:pt idx="46">
                  <c:v>613</c:v>
                </c:pt>
                <c:pt idx="47">
                  <c:v>674</c:v>
                </c:pt>
                <c:pt idx="48">
                  <c:v>2655</c:v>
                </c:pt>
                <c:pt idx="49">
                  <c:v>2026</c:v>
                </c:pt>
                <c:pt idx="50">
                  <c:v>2775</c:v>
                </c:pt>
                <c:pt idx="51">
                  <c:v>601</c:v>
                </c:pt>
                <c:pt idx="52">
                  <c:v>2796</c:v>
                </c:pt>
                <c:pt idx="53">
                  <c:v>615</c:v>
                </c:pt>
                <c:pt idx="54">
                  <c:v>2786</c:v>
                </c:pt>
                <c:pt idx="55">
                  <c:v>2435</c:v>
                </c:pt>
                <c:pt idx="56">
                  <c:v>3082</c:v>
                </c:pt>
                <c:pt idx="57">
                  <c:v>2881</c:v>
                </c:pt>
                <c:pt idx="58">
                  <c:v>609</c:v>
                </c:pt>
                <c:pt idx="59">
                  <c:v>780</c:v>
                </c:pt>
                <c:pt idx="60">
                  <c:v>793</c:v>
                </c:pt>
                <c:pt idx="61">
                  <c:v>3036</c:v>
                </c:pt>
                <c:pt idx="62">
                  <c:v>2961</c:v>
                </c:pt>
                <c:pt idx="63">
                  <c:v>650</c:v>
                </c:pt>
                <c:pt idx="64">
                  <c:v>3063</c:v>
                </c:pt>
                <c:pt idx="65">
                  <c:v>3165</c:v>
                </c:pt>
                <c:pt idx="66">
                  <c:v>694</c:v>
                </c:pt>
                <c:pt idx="67">
                  <c:v>634</c:v>
                </c:pt>
                <c:pt idx="68">
                  <c:v>793</c:v>
                </c:pt>
                <c:pt idx="69">
                  <c:v>3120</c:v>
                </c:pt>
                <c:pt idx="70">
                  <c:v>643</c:v>
                </c:pt>
                <c:pt idx="71">
                  <c:v>686</c:v>
                </c:pt>
                <c:pt idx="72">
                  <c:v>3186</c:v>
                </c:pt>
                <c:pt idx="73">
                  <c:v>2536</c:v>
                </c:pt>
                <c:pt idx="74">
                  <c:v>738</c:v>
                </c:pt>
                <c:pt idx="75">
                  <c:v>1098</c:v>
                </c:pt>
                <c:pt idx="76">
                  <c:v>808</c:v>
                </c:pt>
                <c:pt idx="77">
                  <c:v>3601</c:v>
                </c:pt>
                <c:pt idx="78">
                  <c:v>726</c:v>
                </c:pt>
                <c:pt idx="79">
                  <c:v>3013</c:v>
                </c:pt>
                <c:pt idx="80">
                  <c:v>3009</c:v>
                </c:pt>
                <c:pt idx="81">
                  <c:v>3438</c:v>
                </c:pt>
                <c:pt idx="82">
                  <c:v>3395</c:v>
                </c:pt>
                <c:pt idx="83">
                  <c:v>3229</c:v>
                </c:pt>
                <c:pt idx="84">
                  <c:v>750</c:v>
                </c:pt>
                <c:pt idx="85">
                  <c:v>3891</c:v>
                </c:pt>
                <c:pt idx="86">
                  <c:v>4006</c:v>
                </c:pt>
                <c:pt idx="87">
                  <c:v>3811</c:v>
                </c:pt>
                <c:pt idx="88">
                  <c:v>3461</c:v>
                </c:pt>
                <c:pt idx="89">
                  <c:v>3218</c:v>
                </c:pt>
                <c:pt idx="90">
                  <c:v>2510</c:v>
                </c:pt>
                <c:pt idx="91">
                  <c:v>2522</c:v>
                </c:pt>
                <c:pt idx="92">
                  <c:v>3041</c:v>
                </c:pt>
                <c:pt idx="93">
                  <c:v>829</c:v>
                </c:pt>
                <c:pt idx="94">
                  <c:v>4276</c:v>
                </c:pt>
                <c:pt idx="95">
                  <c:v>3093</c:v>
                </c:pt>
                <c:pt idx="96">
                  <c:v>819</c:v>
                </c:pt>
                <c:pt idx="97">
                  <c:v>4286</c:v>
                </c:pt>
                <c:pt idx="98">
                  <c:v>874</c:v>
                </c:pt>
                <c:pt idx="99">
                  <c:v>4374</c:v>
                </c:pt>
                <c:pt idx="100">
                  <c:v>3271</c:v>
                </c:pt>
                <c:pt idx="101">
                  <c:v>4467</c:v>
                </c:pt>
                <c:pt idx="102">
                  <c:v>4271</c:v>
                </c:pt>
                <c:pt idx="103">
                  <c:v>3362</c:v>
                </c:pt>
                <c:pt idx="104">
                  <c:v>4759</c:v>
                </c:pt>
                <c:pt idx="105">
                  <c:v>3628</c:v>
                </c:pt>
                <c:pt idx="106">
                  <c:v>909</c:v>
                </c:pt>
                <c:pt idx="107">
                  <c:v>4649</c:v>
                </c:pt>
                <c:pt idx="108">
                  <c:v>3476</c:v>
                </c:pt>
                <c:pt idx="109">
                  <c:v>4767</c:v>
                </c:pt>
                <c:pt idx="110">
                  <c:v>3521</c:v>
                </c:pt>
                <c:pt idx="111">
                  <c:v>4879</c:v>
                </c:pt>
                <c:pt idx="112">
                  <c:v>4619</c:v>
                </c:pt>
                <c:pt idx="113">
                  <c:v>5005</c:v>
                </c:pt>
                <c:pt idx="114">
                  <c:v>4728</c:v>
                </c:pt>
                <c:pt idx="115">
                  <c:v>3817</c:v>
                </c:pt>
                <c:pt idx="116">
                  <c:v>972</c:v>
                </c:pt>
                <c:pt idx="117">
                  <c:v>809</c:v>
                </c:pt>
                <c:pt idx="118">
                  <c:v>983</c:v>
                </c:pt>
                <c:pt idx="119">
                  <c:v>5111</c:v>
                </c:pt>
                <c:pt idx="120">
                  <c:v>3655</c:v>
                </c:pt>
                <c:pt idx="121">
                  <c:v>986</c:v>
                </c:pt>
                <c:pt idx="122">
                  <c:v>5319</c:v>
                </c:pt>
                <c:pt idx="123">
                  <c:v>4021</c:v>
                </c:pt>
                <c:pt idx="124">
                  <c:v>5373</c:v>
                </c:pt>
                <c:pt idx="125">
                  <c:v>5345</c:v>
                </c:pt>
                <c:pt idx="126">
                  <c:v>1185</c:v>
                </c:pt>
                <c:pt idx="127">
                  <c:v>802</c:v>
                </c:pt>
                <c:pt idx="128">
                  <c:v>1072</c:v>
                </c:pt>
                <c:pt idx="129">
                  <c:v>5160</c:v>
                </c:pt>
                <c:pt idx="130">
                  <c:v>1075</c:v>
                </c:pt>
                <c:pt idx="131">
                  <c:v>5849</c:v>
                </c:pt>
                <c:pt idx="132">
                  <c:v>4019</c:v>
                </c:pt>
                <c:pt idx="133">
                  <c:v>1117</c:v>
                </c:pt>
                <c:pt idx="134">
                  <c:v>799</c:v>
                </c:pt>
                <c:pt idx="135">
                  <c:v>5310</c:v>
                </c:pt>
                <c:pt idx="136">
                  <c:v>5672</c:v>
                </c:pt>
                <c:pt idx="137">
                  <c:v>5129</c:v>
                </c:pt>
                <c:pt idx="138">
                  <c:v>4018</c:v>
                </c:pt>
                <c:pt idx="139">
                  <c:v>4026</c:v>
                </c:pt>
                <c:pt idx="140">
                  <c:v>4183</c:v>
                </c:pt>
                <c:pt idx="141">
                  <c:v>1138</c:v>
                </c:pt>
                <c:pt idx="142">
                  <c:v>5909</c:v>
                </c:pt>
                <c:pt idx="143">
                  <c:v>5919</c:v>
                </c:pt>
                <c:pt idx="144">
                  <c:v>5431</c:v>
                </c:pt>
                <c:pt idx="145">
                  <c:v>4357</c:v>
                </c:pt>
                <c:pt idx="146">
                  <c:v>1213</c:v>
                </c:pt>
                <c:pt idx="147">
                  <c:v>1227</c:v>
                </c:pt>
                <c:pt idx="148">
                  <c:v>4212</c:v>
                </c:pt>
                <c:pt idx="149">
                  <c:v>4111</c:v>
                </c:pt>
                <c:pt idx="150">
                  <c:v>1106</c:v>
                </c:pt>
                <c:pt idx="151">
                  <c:v>1209</c:v>
                </c:pt>
                <c:pt idx="152">
                  <c:v>1217</c:v>
                </c:pt>
                <c:pt idx="153">
                  <c:v>1258</c:v>
                </c:pt>
                <c:pt idx="154">
                  <c:v>537</c:v>
                </c:pt>
                <c:pt idx="155">
                  <c:v>1194</c:v>
                </c:pt>
                <c:pt idx="156">
                  <c:v>4711</c:v>
                </c:pt>
                <c:pt idx="157">
                  <c:v>5966</c:v>
                </c:pt>
                <c:pt idx="158">
                  <c:v>4882</c:v>
                </c:pt>
                <c:pt idx="159">
                  <c:v>1196</c:v>
                </c:pt>
                <c:pt idx="160">
                  <c:v>1036</c:v>
                </c:pt>
                <c:pt idx="161">
                  <c:v>1109</c:v>
                </c:pt>
                <c:pt idx="162">
                  <c:v>6027</c:v>
                </c:pt>
                <c:pt idx="163">
                  <c:v>6043</c:v>
                </c:pt>
                <c:pt idx="164">
                  <c:v>6644</c:v>
                </c:pt>
                <c:pt idx="165">
                  <c:v>1248</c:v>
                </c:pt>
                <c:pt idx="166">
                  <c:v>6422</c:v>
                </c:pt>
                <c:pt idx="167">
                  <c:v>4766</c:v>
                </c:pt>
                <c:pt idx="168">
                  <c:v>435</c:v>
                </c:pt>
                <c:pt idx="169">
                  <c:v>469</c:v>
                </c:pt>
                <c:pt idx="170">
                  <c:v>1268</c:v>
                </c:pt>
                <c:pt idx="171">
                  <c:v>1514</c:v>
                </c:pt>
                <c:pt idx="172">
                  <c:v>6552</c:v>
                </c:pt>
                <c:pt idx="173">
                  <c:v>1605</c:v>
                </c:pt>
                <c:pt idx="174">
                  <c:v>6937</c:v>
                </c:pt>
                <c:pt idx="175">
                  <c:v>1430</c:v>
                </c:pt>
                <c:pt idx="176">
                  <c:v>7313</c:v>
                </c:pt>
                <c:pt idx="177">
                  <c:v>7237</c:v>
                </c:pt>
                <c:pt idx="178">
                  <c:v>5867</c:v>
                </c:pt>
                <c:pt idx="179">
                  <c:v>7359</c:v>
                </c:pt>
                <c:pt idx="180">
                  <c:v>7007</c:v>
                </c:pt>
                <c:pt idx="181">
                  <c:v>7161</c:v>
                </c:pt>
                <c:pt idx="182">
                  <c:v>7166</c:v>
                </c:pt>
                <c:pt idx="183">
                  <c:v>1460</c:v>
                </c:pt>
                <c:pt idx="184">
                  <c:v>1468</c:v>
                </c:pt>
                <c:pt idx="185">
                  <c:v>1353</c:v>
                </c:pt>
                <c:pt idx="186">
                  <c:v>7282</c:v>
                </c:pt>
                <c:pt idx="187">
                  <c:v>5240</c:v>
                </c:pt>
                <c:pt idx="188">
                  <c:v>7283</c:v>
                </c:pt>
                <c:pt idx="189">
                  <c:v>7191</c:v>
                </c:pt>
                <c:pt idx="190">
                  <c:v>1516</c:v>
                </c:pt>
                <c:pt idx="191">
                  <c:v>7292</c:v>
                </c:pt>
                <c:pt idx="192">
                  <c:v>7977</c:v>
                </c:pt>
                <c:pt idx="193">
                  <c:v>1772</c:v>
                </c:pt>
                <c:pt idx="194">
                  <c:v>7613</c:v>
                </c:pt>
                <c:pt idx="195">
                  <c:v>1599</c:v>
                </c:pt>
                <c:pt idx="196">
                  <c:v>7977</c:v>
                </c:pt>
                <c:pt idx="197">
                  <c:v>7650</c:v>
                </c:pt>
                <c:pt idx="198">
                  <c:v>1501</c:v>
                </c:pt>
                <c:pt idx="199">
                  <c:v>1604</c:v>
                </c:pt>
                <c:pt idx="200">
                  <c:v>802</c:v>
                </c:pt>
                <c:pt idx="201">
                  <c:v>835</c:v>
                </c:pt>
                <c:pt idx="202">
                  <c:v>7997</c:v>
                </c:pt>
                <c:pt idx="203">
                  <c:v>7858</c:v>
                </c:pt>
                <c:pt idx="204">
                  <c:v>1609</c:v>
                </c:pt>
                <c:pt idx="205">
                  <c:v>8091</c:v>
                </c:pt>
                <c:pt idx="206">
                  <c:v>5779</c:v>
                </c:pt>
                <c:pt idx="207">
                  <c:v>1646</c:v>
                </c:pt>
                <c:pt idx="208">
                  <c:v>787</c:v>
                </c:pt>
                <c:pt idx="209">
                  <c:v>1605</c:v>
                </c:pt>
                <c:pt idx="210">
                  <c:v>8010</c:v>
                </c:pt>
                <c:pt idx="211">
                  <c:v>1569</c:v>
                </c:pt>
                <c:pt idx="212">
                  <c:v>1651</c:v>
                </c:pt>
                <c:pt idx="213">
                  <c:v>785</c:v>
                </c:pt>
                <c:pt idx="214">
                  <c:v>792</c:v>
                </c:pt>
                <c:pt idx="215">
                  <c:v>763</c:v>
                </c:pt>
                <c:pt idx="216">
                  <c:v>7945</c:v>
                </c:pt>
                <c:pt idx="217">
                  <c:v>1627</c:v>
                </c:pt>
                <c:pt idx="218">
                  <c:v>1650</c:v>
                </c:pt>
                <c:pt idx="219">
                  <c:v>8165</c:v>
                </c:pt>
                <c:pt idx="220">
                  <c:v>1732</c:v>
                </c:pt>
                <c:pt idx="221">
                  <c:v>8182</c:v>
                </c:pt>
                <c:pt idx="222">
                  <c:v>1835</c:v>
                </c:pt>
                <c:pt idx="223">
                  <c:v>5702</c:v>
                </c:pt>
                <c:pt idx="224">
                  <c:v>1945</c:v>
                </c:pt>
                <c:pt idx="225">
                  <c:v>8451</c:v>
                </c:pt>
                <c:pt idx="226">
                  <c:v>8460</c:v>
                </c:pt>
                <c:pt idx="227">
                  <c:v>8924</c:v>
                </c:pt>
                <c:pt idx="228">
                  <c:v>8982</c:v>
                </c:pt>
                <c:pt idx="229">
                  <c:v>7018</c:v>
                </c:pt>
                <c:pt idx="230">
                  <c:v>8660</c:v>
                </c:pt>
                <c:pt idx="231">
                  <c:v>8466</c:v>
                </c:pt>
                <c:pt idx="232">
                  <c:v>5867</c:v>
                </c:pt>
                <c:pt idx="233">
                  <c:v>1752</c:v>
                </c:pt>
                <c:pt idx="234">
                  <c:v>8623</c:v>
                </c:pt>
                <c:pt idx="235">
                  <c:v>8603</c:v>
                </c:pt>
                <c:pt idx="236">
                  <c:v>6275</c:v>
                </c:pt>
                <c:pt idx="237">
                  <c:v>6378</c:v>
                </c:pt>
                <c:pt idx="238">
                  <c:v>6081</c:v>
                </c:pt>
                <c:pt idx="239">
                  <c:v>6406</c:v>
                </c:pt>
                <c:pt idx="240">
                  <c:v>1830</c:v>
                </c:pt>
                <c:pt idx="241">
                  <c:v>6563</c:v>
                </c:pt>
                <c:pt idx="242">
                  <c:v>8926</c:v>
                </c:pt>
                <c:pt idx="243">
                  <c:v>8949</c:v>
                </c:pt>
                <c:pt idx="244">
                  <c:v>1745</c:v>
                </c:pt>
                <c:pt idx="245">
                  <c:v>9207</c:v>
                </c:pt>
                <c:pt idx="246">
                  <c:v>8978</c:v>
                </c:pt>
                <c:pt idx="247">
                  <c:v>8563</c:v>
                </c:pt>
                <c:pt idx="248">
                  <c:v>6944</c:v>
                </c:pt>
                <c:pt idx="249">
                  <c:v>6431</c:v>
                </c:pt>
                <c:pt idx="250">
                  <c:v>559</c:v>
                </c:pt>
                <c:pt idx="251">
                  <c:v>548</c:v>
                </c:pt>
                <c:pt idx="252">
                  <c:v>2405</c:v>
                </c:pt>
                <c:pt idx="253">
                  <c:v>1883</c:v>
                </c:pt>
                <c:pt idx="254">
                  <c:v>2222</c:v>
                </c:pt>
                <c:pt idx="255">
                  <c:v>9401</c:v>
                </c:pt>
                <c:pt idx="256">
                  <c:v>8516</c:v>
                </c:pt>
                <c:pt idx="257">
                  <c:v>9879</c:v>
                </c:pt>
                <c:pt idx="258">
                  <c:v>6723</c:v>
                </c:pt>
                <c:pt idx="259">
                  <c:v>1816</c:v>
                </c:pt>
                <c:pt idx="260">
                  <c:v>9307</c:v>
                </c:pt>
                <c:pt idx="261">
                  <c:v>6741</c:v>
                </c:pt>
                <c:pt idx="262">
                  <c:v>2292</c:v>
                </c:pt>
                <c:pt idx="263">
                  <c:v>6929</c:v>
                </c:pt>
                <c:pt idx="264">
                  <c:v>7397</c:v>
                </c:pt>
                <c:pt idx="265">
                  <c:v>1967</c:v>
                </c:pt>
                <c:pt idx="266">
                  <c:v>1928</c:v>
                </c:pt>
                <c:pt idx="267">
                  <c:v>2004</c:v>
                </c:pt>
                <c:pt idx="268">
                  <c:v>7251</c:v>
                </c:pt>
                <c:pt idx="269">
                  <c:v>1971</c:v>
                </c:pt>
                <c:pt idx="270">
                  <c:v>9874</c:v>
                </c:pt>
                <c:pt idx="271">
                  <c:v>7142</c:v>
                </c:pt>
                <c:pt idx="272">
                  <c:v>10158</c:v>
                </c:pt>
                <c:pt idx="273">
                  <c:v>7275</c:v>
                </c:pt>
                <c:pt idx="274">
                  <c:v>2001</c:v>
                </c:pt>
                <c:pt idx="275">
                  <c:v>1932</c:v>
                </c:pt>
                <c:pt idx="276">
                  <c:v>1993</c:v>
                </c:pt>
                <c:pt idx="277">
                  <c:v>10224</c:v>
                </c:pt>
                <c:pt idx="278">
                  <c:v>9979</c:v>
                </c:pt>
                <c:pt idx="279">
                  <c:v>9932</c:v>
                </c:pt>
                <c:pt idx="280">
                  <c:v>1996</c:v>
                </c:pt>
                <c:pt idx="281">
                  <c:v>10062</c:v>
                </c:pt>
                <c:pt idx="282">
                  <c:v>7165</c:v>
                </c:pt>
                <c:pt idx="283">
                  <c:v>7474</c:v>
                </c:pt>
                <c:pt idx="284">
                  <c:v>2057</c:v>
                </c:pt>
                <c:pt idx="285">
                  <c:v>7726</c:v>
                </c:pt>
                <c:pt idx="286">
                  <c:v>2135</c:v>
                </c:pt>
                <c:pt idx="287">
                  <c:v>10840</c:v>
                </c:pt>
                <c:pt idx="288">
                  <c:v>2065</c:v>
                </c:pt>
                <c:pt idx="289">
                  <c:v>9740</c:v>
                </c:pt>
                <c:pt idx="290">
                  <c:v>7470</c:v>
                </c:pt>
                <c:pt idx="291">
                  <c:v>9010</c:v>
                </c:pt>
                <c:pt idx="292">
                  <c:v>2118</c:v>
                </c:pt>
                <c:pt idx="293">
                  <c:v>7607</c:v>
                </c:pt>
                <c:pt idx="294">
                  <c:v>2186</c:v>
                </c:pt>
                <c:pt idx="295">
                  <c:v>2256</c:v>
                </c:pt>
                <c:pt idx="296">
                  <c:v>10430</c:v>
                </c:pt>
                <c:pt idx="297">
                  <c:v>7538</c:v>
                </c:pt>
                <c:pt idx="298">
                  <c:v>2213</c:v>
                </c:pt>
                <c:pt idx="299">
                  <c:v>7737</c:v>
                </c:pt>
                <c:pt idx="300">
                  <c:v>2153</c:v>
                </c:pt>
                <c:pt idx="301">
                  <c:v>2153</c:v>
                </c:pt>
                <c:pt idx="302">
                  <c:v>7924</c:v>
                </c:pt>
                <c:pt idx="303">
                  <c:v>2112</c:v>
                </c:pt>
                <c:pt idx="304">
                  <c:v>11070</c:v>
                </c:pt>
                <c:pt idx="305">
                  <c:v>8812</c:v>
                </c:pt>
                <c:pt idx="306">
                  <c:v>2223</c:v>
                </c:pt>
                <c:pt idx="307">
                  <c:v>8170</c:v>
                </c:pt>
                <c:pt idx="308">
                  <c:v>9114</c:v>
                </c:pt>
                <c:pt idx="309">
                  <c:v>2275</c:v>
                </c:pt>
                <c:pt idx="310">
                  <c:v>8296</c:v>
                </c:pt>
                <c:pt idx="311">
                  <c:v>8192</c:v>
                </c:pt>
                <c:pt idx="312">
                  <c:v>2217</c:v>
                </c:pt>
                <c:pt idx="313">
                  <c:v>8150</c:v>
                </c:pt>
                <c:pt idx="314">
                  <c:v>7510</c:v>
                </c:pt>
                <c:pt idx="315">
                  <c:v>9572</c:v>
                </c:pt>
                <c:pt idx="316">
                  <c:v>2408</c:v>
                </c:pt>
                <c:pt idx="317">
                  <c:v>920</c:v>
                </c:pt>
                <c:pt idx="318">
                  <c:v>1095</c:v>
                </c:pt>
                <c:pt idx="319">
                  <c:v>12086</c:v>
                </c:pt>
                <c:pt idx="320">
                  <c:v>11986</c:v>
                </c:pt>
                <c:pt idx="321">
                  <c:v>2220</c:v>
                </c:pt>
                <c:pt idx="322">
                  <c:v>2219</c:v>
                </c:pt>
                <c:pt idx="323">
                  <c:v>11746</c:v>
                </c:pt>
                <c:pt idx="324">
                  <c:v>2330</c:v>
                </c:pt>
                <c:pt idx="325">
                  <c:v>2253</c:v>
                </c:pt>
                <c:pt idx="326">
                  <c:v>859</c:v>
                </c:pt>
                <c:pt idx="327">
                  <c:v>2200</c:v>
                </c:pt>
                <c:pt idx="328">
                  <c:v>13550</c:v>
                </c:pt>
                <c:pt idx="329">
                  <c:v>11185</c:v>
                </c:pt>
                <c:pt idx="330">
                  <c:v>12783</c:v>
                </c:pt>
                <c:pt idx="331">
                  <c:v>2375</c:v>
                </c:pt>
                <c:pt idx="332">
                  <c:v>8957</c:v>
                </c:pt>
                <c:pt idx="333">
                  <c:v>13607</c:v>
                </c:pt>
                <c:pt idx="334">
                  <c:v>12403</c:v>
                </c:pt>
                <c:pt idx="335">
                  <c:v>12016</c:v>
                </c:pt>
                <c:pt idx="336">
                  <c:v>12121</c:v>
                </c:pt>
                <c:pt idx="337">
                  <c:v>9389</c:v>
                </c:pt>
                <c:pt idx="338">
                  <c:v>8625</c:v>
                </c:pt>
                <c:pt idx="339">
                  <c:v>2545</c:v>
                </c:pt>
                <c:pt idx="340">
                  <c:v>8878</c:v>
                </c:pt>
                <c:pt idx="341">
                  <c:v>2530</c:v>
                </c:pt>
                <c:pt idx="342">
                  <c:v>14018</c:v>
                </c:pt>
                <c:pt idx="343">
                  <c:v>9519</c:v>
                </c:pt>
                <c:pt idx="344">
                  <c:v>2432</c:v>
                </c:pt>
                <c:pt idx="345">
                  <c:v>12278</c:v>
                </c:pt>
                <c:pt idx="346">
                  <c:v>2386</c:v>
                </c:pt>
                <c:pt idx="347">
                  <c:v>2371</c:v>
                </c:pt>
                <c:pt idx="348">
                  <c:v>2279</c:v>
                </c:pt>
                <c:pt idx="349">
                  <c:v>2252</c:v>
                </c:pt>
                <c:pt idx="350">
                  <c:v>11795</c:v>
                </c:pt>
                <c:pt idx="351">
                  <c:v>9218</c:v>
                </c:pt>
                <c:pt idx="352">
                  <c:v>2510</c:v>
                </c:pt>
                <c:pt idx="353">
                  <c:v>13334</c:v>
                </c:pt>
                <c:pt idx="354">
                  <c:v>10414</c:v>
                </c:pt>
                <c:pt idx="355">
                  <c:v>10108</c:v>
                </c:pt>
                <c:pt idx="356">
                  <c:v>11023</c:v>
                </c:pt>
                <c:pt idx="357">
                  <c:v>9771</c:v>
                </c:pt>
                <c:pt idx="358">
                  <c:v>2472</c:v>
                </c:pt>
                <c:pt idx="359">
                  <c:v>2593</c:v>
                </c:pt>
                <c:pt idx="360">
                  <c:v>2501</c:v>
                </c:pt>
                <c:pt idx="361">
                  <c:v>877</c:v>
                </c:pt>
                <c:pt idx="362">
                  <c:v>916</c:v>
                </c:pt>
                <c:pt idx="363">
                  <c:v>830</c:v>
                </c:pt>
                <c:pt idx="364">
                  <c:v>13429</c:v>
                </c:pt>
                <c:pt idx="365">
                  <c:v>13414</c:v>
                </c:pt>
                <c:pt idx="366">
                  <c:v>14246</c:v>
                </c:pt>
                <c:pt idx="367">
                  <c:v>10079</c:v>
                </c:pt>
                <c:pt idx="368">
                  <c:v>2672</c:v>
                </c:pt>
                <c:pt idx="369">
                  <c:v>2492</c:v>
                </c:pt>
                <c:pt idx="370">
                  <c:v>813</c:v>
                </c:pt>
                <c:pt idx="371">
                  <c:v>829</c:v>
                </c:pt>
                <c:pt idx="372">
                  <c:v>829</c:v>
                </c:pt>
                <c:pt idx="373">
                  <c:v>2602</c:v>
                </c:pt>
                <c:pt idx="374">
                  <c:v>13954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096640"/>
        <c:axId val="43910272"/>
      </c:scatterChart>
      <c:valAx>
        <c:axId val="80096640"/>
        <c:scaling>
          <c:orientation val="minMax"/>
          <c:max val="45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3910272"/>
        <c:crosses val="autoZero"/>
        <c:crossBetween val="midCat"/>
      </c:valAx>
      <c:valAx>
        <c:axId val="43910272"/>
        <c:scaling>
          <c:orientation val="minMax"/>
          <c:max val="5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0096640"/>
        <c:crosses val="autoZero"/>
        <c:crossBetween val="midCat"/>
        <c:majorUnit val="100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334820647419076"/>
          <c:y val="0.1959335812190143"/>
          <c:w val="0.18276290463692038"/>
          <c:h val="0.13579469233012537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Size of Working</a:t>
            </a:r>
            <a:r>
              <a:rPr lang="en-US" baseline="0" dirty="0" smtClean="0"/>
              <a:t> Memory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'cse-full-smem-act-on-dr-3'!$I$1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'cse-full-smem-act-on-dr-3'!$I$2:$I$425</c:f>
              <c:numCache>
                <c:formatCode>General</c:formatCode>
                <c:ptCount val="424"/>
                <c:pt idx="0">
                  <c:v>245</c:v>
                </c:pt>
                <c:pt idx="1">
                  <c:v>464</c:v>
                </c:pt>
                <c:pt idx="2">
                  <c:v>696</c:v>
                </c:pt>
                <c:pt idx="3">
                  <c:v>745</c:v>
                </c:pt>
                <c:pt idx="4">
                  <c:v>745</c:v>
                </c:pt>
                <c:pt idx="5">
                  <c:v>1213</c:v>
                </c:pt>
                <c:pt idx="6">
                  <c:v>1077</c:v>
                </c:pt>
                <c:pt idx="7">
                  <c:v>1157</c:v>
                </c:pt>
                <c:pt idx="8">
                  <c:v>1166</c:v>
                </c:pt>
                <c:pt idx="9">
                  <c:v>1244</c:v>
                </c:pt>
                <c:pt idx="10">
                  <c:v>1324</c:v>
                </c:pt>
                <c:pt idx="11">
                  <c:v>1351</c:v>
                </c:pt>
                <c:pt idx="12">
                  <c:v>1353</c:v>
                </c:pt>
                <c:pt idx="13">
                  <c:v>1353</c:v>
                </c:pt>
                <c:pt idx="14">
                  <c:v>1352</c:v>
                </c:pt>
                <c:pt idx="15">
                  <c:v>1514</c:v>
                </c:pt>
                <c:pt idx="16">
                  <c:v>1529</c:v>
                </c:pt>
                <c:pt idx="17">
                  <c:v>1696</c:v>
                </c:pt>
                <c:pt idx="18">
                  <c:v>1688</c:v>
                </c:pt>
                <c:pt idx="19">
                  <c:v>1688</c:v>
                </c:pt>
                <c:pt idx="20">
                  <c:v>1693</c:v>
                </c:pt>
                <c:pt idx="21">
                  <c:v>1779</c:v>
                </c:pt>
                <c:pt idx="22">
                  <c:v>1808</c:v>
                </c:pt>
                <c:pt idx="23">
                  <c:v>1867</c:v>
                </c:pt>
                <c:pt idx="24">
                  <c:v>1867</c:v>
                </c:pt>
                <c:pt idx="25">
                  <c:v>1866</c:v>
                </c:pt>
                <c:pt idx="26">
                  <c:v>1897</c:v>
                </c:pt>
                <c:pt idx="27">
                  <c:v>1866</c:v>
                </c:pt>
                <c:pt idx="28">
                  <c:v>1875</c:v>
                </c:pt>
                <c:pt idx="29">
                  <c:v>1901</c:v>
                </c:pt>
                <c:pt idx="30">
                  <c:v>1957</c:v>
                </c:pt>
                <c:pt idx="31">
                  <c:v>2015</c:v>
                </c:pt>
                <c:pt idx="32">
                  <c:v>2074</c:v>
                </c:pt>
                <c:pt idx="33">
                  <c:v>2082</c:v>
                </c:pt>
                <c:pt idx="34">
                  <c:v>2125</c:v>
                </c:pt>
                <c:pt idx="35">
                  <c:v>2092</c:v>
                </c:pt>
                <c:pt idx="36">
                  <c:v>2182</c:v>
                </c:pt>
                <c:pt idx="37">
                  <c:v>2180</c:v>
                </c:pt>
                <c:pt idx="38">
                  <c:v>2182</c:v>
                </c:pt>
                <c:pt idx="39">
                  <c:v>2189</c:v>
                </c:pt>
                <c:pt idx="40">
                  <c:v>2147</c:v>
                </c:pt>
                <c:pt idx="41">
                  <c:v>2137</c:v>
                </c:pt>
                <c:pt idx="42">
                  <c:v>2172</c:v>
                </c:pt>
                <c:pt idx="43">
                  <c:v>2225</c:v>
                </c:pt>
                <c:pt idx="44">
                  <c:v>2225</c:v>
                </c:pt>
                <c:pt idx="45">
                  <c:v>2548</c:v>
                </c:pt>
                <c:pt idx="46">
                  <c:v>2548</c:v>
                </c:pt>
                <c:pt idx="47">
                  <c:v>2548</c:v>
                </c:pt>
                <c:pt idx="48">
                  <c:v>2489</c:v>
                </c:pt>
                <c:pt idx="49">
                  <c:v>2635</c:v>
                </c:pt>
                <c:pt idx="50">
                  <c:v>2606</c:v>
                </c:pt>
                <c:pt idx="51">
                  <c:v>2607</c:v>
                </c:pt>
                <c:pt idx="52">
                  <c:v>2749</c:v>
                </c:pt>
                <c:pt idx="53">
                  <c:v>2750</c:v>
                </c:pt>
                <c:pt idx="54">
                  <c:v>2906</c:v>
                </c:pt>
                <c:pt idx="55">
                  <c:v>2907</c:v>
                </c:pt>
                <c:pt idx="56">
                  <c:v>2870</c:v>
                </c:pt>
                <c:pt idx="57">
                  <c:v>2994</c:v>
                </c:pt>
                <c:pt idx="58">
                  <c:v>3002</c:v>
                </c:pt>
                <c:pt idx="59">
                  <c:v>2994</c:v>
                </c:pt>
                <c:pt idx="60">
                  <c:v>2977</c:v>
                </c:pt>
                <c:pt idx="61">
                  <c:v>2980</c:v>
                </c:pt>
                <c:pt idx="62">
                  <c:v>3093</c:v>
                </c:pt>
                <c:pt idx="63">
                  <c:v>3106</c:v>
                </c:pt>
                <c:pt idx="64">
                  <c:v>3026</c:v>
                </c:pt>
                <c:pt idx="65">
                  <c:v>3116</c:v>
                </c:pt>
                <c:pt idx="66">
                  <c:v>3107</c:v>
                </c:pt>
                <c:pt idx="67">
                  <c:v>3116</c:v>
                </c:pt>
                <c:pt idx="68">
                  <c:v>3107</c:v>
                </c:pt>
                <c:pt idx="69">
                  <c:v>3265</c:v>
                </c:pt>
                <c:pt idx="70">
                  <c:v>3267</c:v>
                </c:pt>
                <c:pt idx="71">
                  <c:v>3267</c:v>
                </c:pt>
                <c:pt idx="72">
                  <c:v>3266</c:v>
                </c:pt>
                <c:pt idx="73">
                  <c:v>3271</c:v>
                </c:pt>
                <c:pt idx="74">
                  <c:v>3466</c:v>
                </c:pt>
                <c:pt idx="75">
                  <c:v>3464</c:v>
                </c:pt>
                <c:pt idx="76">
                  <c:v>3465</c:v>
                </c:pt>
                <c:pt idx="77">
                  <c:v>3465</c:v>
                </c:pt>
                <c:pt idx="78">
                  <c:v>3365</c:v>
                </c:pt>
                <c:pt idx="79">
                  <c:v>3364</c:v>
                </c:pt>
                <c:pt idx="80">
                  <c:v>3396</c:v>
                </c:pt>
                <c:pt idx="81">
                  <c:v>3394</c:v>
                </c:pt>
                <c:pt idx="82">
                  <c:v>3518</c:v>
                </c:pt>
                <c:pt idx="83">
                  <c:v>3568</c:v>
                </c:pt>
                <c:pt idx="84">
                  <c:v>3557</c:v>
                </c:pt>
                <c:pt idx="85">
                  <c:v>3522</c:v>
                </c:pt>
                <c:pt idx="86">
                  <c:v>3573</c:v>
                </c:pt>
                <c:pt idx="87">
                  <c:v>3556</c:v>
                </c:pt>
                <c:pt idx="88">
                  <c:v>3753</c:v>
                </c:pt>
                <c:pt idx="89">
                  <c:v>3752</c:v>
                </c:pt>
                <c:pt idx="90">
                  <c:v>3752</c:v>
                </c:pt>
                <c:pt idx="91">
                  <c:v>3753</c:v>
                </c:pt>
                <c:pt idx="92">
                  <c:v>3622</c:v>
                </c:pt>
                <c:pt idx="93">
                  <c:v>3842</c:v>
                </c:pt>
                <c:pt idx="94">
                  <c:v>3842</c:v>
                </c:pt>
                <c:pt idx="95">
                  <c:v>3705</c:v>
                </c:pt>
                <c:pt idx="96">
                  <c:v>3741</c:v>
                </c:pt>
                <c:pt idx="97">
                  <c:v>3933</c:v>
                </c:pt>
                <c:pt idx="98">
                  <c:v>3932</c:v>
                </c:pt>
                <c:pt idx="99">
                  <c:v>3954</c:v>
                </c:pt>
                <c:pt idx="100">
                  <c:v>3926</c:v>
                </c:pt>
                <c:pt idx="101">
                  <c:v>3825</c:v>
                </c:pt>
                <c:pt idx="102">
                  <c:v>4023</c:v>
                </c:pt>
                <c:pt idx="103">
                  <c:v>3979</c:v>
                </c:pt>
                <c:pt idx="104">
                  <c:v>3979</c:v>
                </c:pt>
                <c:pt idx="105">
                  <c:v>4057</c:v>
                </c:pt>
                <c:pt idx="106">
                  <c:v>4067</c:v>
                </c:pt>
                <c:pt idx="107">
                  <c:v>4153</c:v>
                </c:pt>
                <c:pt idx="108">
                  <c:v>4254</c:v>
                </c:pt>
                <c:pt idx="109">
                  <c:v>4281</c:v>
                </c:pt>
                <c:pt idx="110">
                  <c:v>4291</c:v>
                </c:pt>
                <c:pt idx="111">
                  <c:v>4292</c:v>
                </c:pt>
                <c:pt idx="112">
                  <c:v>4432</c:v>
                </c:pt>
                <c:pt idx="113">
                  <c:v>4431</c:v>
                </c:pt>
                <c:pt idx="114">
                  <c:v>4346</c:v>
                </c:pt>
                <c:pt idx="115">
                  <c:v>4522</c:v>
                </c:pt>
                <c:pt idx="116">
                  <c:v>4523</c:v>
                </c:pt>
                <c:pt idx="117">
                  <c:v>4463</c:v>
                </c:pt>
                <c:pt idx="118">
                  <c:v>4610</c:v>
                </c:pt>
                <c:pt idx="119">
                  <c:v>4610</c:v>
                </c:pt>
                <c:pt idx="120">
                  <c:v>4632</c:v>
                </c:pt>
                <c:pt idx="121">
                  <c:v>4610</c:v>
                </c:pt>
                <c:pt idx="122">
                  <c:v>4495</c:v>
                </c:pt>
                <c:pt idx="123">
                  <c:v>4700</c:v>
                </c:pt>
                <c:pt idx="124">
                  <c:v>4722</c:v>
                </c:pt>
                <c:pt idx="125">
                  <c:v>4583</c:v>
                </c:pt>
                <c:pt idx="126">
                  <c:v>4818</c:v>
                </c:pt>
                <c:pt idx="127">
                  <c:v>4820</c:v>
                </c:pt>
                <c:pt idx="128">
                  <c:v>4820</c:v>
                </c:pt>
                <c:pt idx="129">
                  <c:v>4820</c:v>
                </c:pt>
                <c:pt idx="130">
                  <c:v>4820</c:v>
                </c:pt>
                <c:pt idx="131">
                  <c:v>4820</c:v>
                </c:pt>
                <c:pt idx="132">
                  <c:v>4820</c:v>
                </c:pt>
                <c:pt idx="133">
                  <c:v>4818</c:v>
                </c:pt>
                <c:pt idx="134">
                  <c:v>4649</c:v>
                </c:pt>
                <c:pt idx="135">
                  <c:v>4649</c:v>
                </c:pt>
                <c:pt idx="136">
                  <c:v>4761</c:v>
                </c:pt>
                <c:pt idx="137">
                  <c:v>4796</c:v>
                </c:pt>
                <c:pt idx="138">
                  <c:v>4818</c:v>
                </c:pt>
                <c:pt idx="139">
                  <c:v>4850</c:v>
                </c:pt>
                <c:pt idx="140">
                  <c:v>4852</c:v>
                </c:pt>
                <c:pt idx="141">
                  <c:v>4971</c:v>
                </c:pt>
                <c:pt idx="142">
                  <c:v>5008</c:v>
                </c:pt>
                <c:pt idx="143">
                  <c:v>5116</c:v>
                </c:pt>
                <c:pt idx="144">
                  <c:v>5117</c:v>
                </c:pt>
                <c:pt idx="145">
                  <c:v>5137</c:v>
                </c:pt>
                <c:pt idx="146">
                  <c:v>5143</c:v>
                </c:pt>
                <c:pt idx="147">
                  <c:v>5187</c:v>
                </c:pt>
                <c:pt idx="148">
                  <c:v>5236</c:v>
                </c:pt>
                <c:pt idx="149">
                  <c:v>5719</c:v>
                </c:pt>
                <c:pt idx="150">
                  <c:v>5577</c:v>
                </c:pt>
                <c:pt idx="151">
                  <c:v>5606</c:v>
                </c:pt>
                <c:pt idx="152">
                  <c:v>5652</c:v>
                </c:pt>
                <c:pt idx="153">
                  <c:v>5656</c:v>
                </c:pt>
                <c:pt idx="154">
                  <c:v>5673</c:v>
                </c:pt>
                <c:pt idx="155">
                  <c:v>5650</c:v>
                </c:pt>
                <c:pt idx="156">
                  <c:v>5898</c:v>
                </c:pt>
                <c:pt idx="157">
                  <c:v>5721</c:v>
                </c:pt>
                <c:pt idx="158">
                  <c:v>6002</c:v>
                </c:pt>
                <c:pt idx="159">
                  <c:v>5985</c:v>
                </c:pt>
                <c:pt idx="160">
                  <c:v>5805</c:v>
                </c:pt>
                <c:pt idx="161">
                  <c:v>6075</c:v>
                </c:pt>
                <c:pt idx="162">
                  <c:v>5897</c:v>
                </c:pt>
                <c:pt idx="163">
                  <c:v>5923</c:v>
                </c:pt>
                <c:pt idx="164">
                  <c:v>6165</c:v>
                </c:pt>
                <c:pt idx="165">
                  <c:v>6034</c:v>
                </c:pt>
                <c:pt idx="166">
                  <c:v>6255</c:v>
                </c:pt>
                <c:pt idx="167">
                  <c:v>6079</c:v>
                </c:pt>
                <c:pt idx="168">
                  <c:v>6114</c:v>
                </c:pt>
                <c:pt idx="169">
                  <c:v>6344</c:v>
                </c:pt>
                <c:pt idx="170">
                  <c:v>6182</c:v>
                </c:pt>
                <c:pt idx="171">
                  <c:v>6433</c:v>
                </c:pt>
                <c:pt idx="172">
                  <c:v>6263</c:v>
                </c:pt>
                <c:pt idx="173">
                  <c:v>6522</c:v>
                </c:pt>
                <c:pt idx="174">
                  <c:v>6522</c:v>
                </c:pt>
                <c:pt idx="175">
                  <c:v>6417</c:v>
                </c:pt>
                <c:pt idx="176">
                  <c:v>6614</c:v>
                </c:pt>
                <c:pt idx="177">
                  <c:v>6447</c:v>
                </c:pt>
                <c:pt idx="178">
                  <c:v>6721</c:v>
                </c:pt>
                <c:pt idx="179">
                  <c:v>6703</c:v>
                </c:pt>
                <c:pt idx="180">
                  <c:v>6703</c:v>
                </c:pt>
                <c:pt idx="181">
                  <c:v>6703</c:v>
                </c:pt>
                <c:pt idx="182">
                  <c:v>6703</c:v>
                </c:pt>
                <c:pt idx="183">
                  <c:v>6728</c:v>
                </c:pt>
                <c:pt idx="184">
                  <c:v>6563</c:v>
                </c:pt>
                <c:pt idx="185">
                  <c:v>6792</c:v>
                </c:pt>
                <c:pt idx="186">
                  <c:v>6814</c:v>
                </c:pt>
                <c:pt idx="187">
                  <c:v>6655</c:v>
                </c:pt>
                <c:pt idx="188">
                  <c:v>6882</c:v>
                </c:pt>
                <c:pt idx="189">
                  <c:v>6917</c:v>
                </c:pt>
                <c:pt idx="190">
                  <c:v>6917</c:v>
                </c:pt>
                <c:pt idx="191">
                  <c:v>6916</c:v>
                </c:pt>
                <c:pt idx="192">
                  <c:v>6916</c:v>
                </c:pt>
                <c:pt idx="193">
                  <c:v>6879</c:v>
                </c:pt>
                <c:pt idx="194">
                  <c:v>6931</c:v>
                </c:pt>
                <c:pt idx="195">
                  <c:v>7007</c:v>
                </c:pt>
                <c:pt idx="196">
                  <c:v>6983</c:v>
                </c:pt>
                <c:pt idx="197">
                  <c:v>7011</c:v>
                </c:pt>
                <c:pt idx="198">
                  <c:v>7059</c:v>
                </c:pt>
                <c:pt idx="199">
                  <c:v>7096</c:v>
                </c:pt>
                <c:pt idx="200">
                  <c:v>7096</c:v>
                </c:pt>
                <c:pt idx="201">
                  <c:v>7112</c:v>
                </c:pt>
                <c:pt idx="202">
                  <c:v>7145</c:v>
                </c:pt>
                <c:pt idx="203">
                  <c:v>7154</c:v>
                </c:pt>
                <c:pt idx="204">
                  <c:v>7193</c:v>
                </c:pt>
                <c:pt idx="205">
                  <c:v>7209</c:v>
                </c:pt>
                <c:pt idx="206">
                  <c:v>7251</c:v>
                </c:pt>
                <c:pt idx="207">
                  <c:v>7294</c:v>
                </c:pt>
                <c:pt idx="208">
                  <c:v>7357</c:v>
                </c:pt>
                <c:pt idx="209">
                  <c:v>7403</c:v>
                </c:pt>
                <c:pt idx="210">
                  <c:v>7476</c:v>
                </c:pt>
                <c:pt idx="211">
                  <c:v>7476</c:v>
                </c:pt>
                <c:pt idx="212">
                  <c:v>7474</c:v>
                </c:pt>
                <c:pt idx="213">
                  <c:v>7476</c:v>
                </c:pt>
                <c:pt idx="214">
                  <c:v>7620</c:v>
                </c:pt>
                <c:pt idx="215">
                  <c:v>7619</c:v>
                </c:pt>
                <c:pt idx="216">
                  <c:v>7620</c:v>
                </c:pt>
                <c:pt idx="217">
                  <c:v>7620</c:v>
                </c:pt>
                <c:pt idx="218">
                  <c:v>7620</c:v>
                </c:pt>
                <c:pt idx="219">
                  <c:v>7620</c:v>
                </c:pt>
                <c:pt idx="220">
                  <c:v>7618</c:v>
                </c:pt>
                <c:pt idx="221">
                  <c:v>7430</c:v>
                </c:pt>
                <c:pt idx="222">
                  <c:v>7429</c:v>
                </c:pt>
                <c:pt idx="223">
                  <c:v>7370</c:v>
                </c:pt>
                <c:pt idx="224">
                  <c:v>7265</c:v>
                </c:pt>
                <c:pt idx="225">
                  <c:v>7481</c:v>
                </c:pt>
                <c:pt idx="226">
                  <c:v>7680</c:v>
                </c:pt>
                <c:pt idx="227">
                  <c:v>7661</c:v>
                </c:pt>
                <c:pt idx="228">
                  <c:v>7662</c:v>
                </c:pt>
                <c:pt idx="229">
                  <c:v>7662</c:v>
                </c:pt>
                <c:pt idx="230">
                  <c:v>7661</c:v>
                </c:pt>
                <c:pt idx="231">
                  <c:v>7746</c:v>
                </c:pt>
                <c:pt idx="232">
                  <c:v>7750</c:v>
                </c:pt>
                <c:pt idx="233">
                  <c:v>7750</c:v>
                </c:pt>
                <c:pt idx="234">
                  <c:v>7767</c:v>
                </c:pt>
                <c:pt idx="235">
                  <c:v>7840</c:v>
                </c:pt>
                <c:pt idx="236">
                  <c:v>7841</c:v>
                </c:pt>
                <c:pt idx="237">
                  <c:v>7980</c:v>
                </c:pt>
                <c:pt idx="238">
                  <c:v>8300</c:v>
                </c:pt>
                <c:pt idx="239">
                  <c:v>8216</c:v>
                </c:pt>
                <c:pt idx="240">
                  <c:v>8267</c:v>
                </c:pt>
                <c:pt idx="241">
                  <c:v>8298</c:v>
                </c:pt>
                <c:pt idx="242">
                  <c:v>8402</c:v>
                </c:pt>
                <c:pt idx="243">
                  <c:v>8383</c:v>
                </c:pt>
                <c:pt idx="244">
                  <c:v>8560</c:v>
                </c:pt>
                <c:pt idx="245">
                  <c:v>8562</c:v>
                </c:pt>
                <c:pt idx="246">
                  <c:v>8561</c:v>
                </c:pt>
                <c:pt idx="247">
                  <c:v>8561</c:v>
                </c:pt>
                <c:pt idx="248">
                  <c:v>8561</c:v>
                </c:pt>
                <c:pt idx="249">
                  <c:v>8561</c:v>
                </c:pt>
                <c:pt idx="250">
                  <c:v>8561</c:v>
                </c:pt>
                <c:pt idx="251">
                  <c:v>8561</c:v>
                </c:pt>
                <c:pt idx="252">
                  <c:v>8587</c:v>
                </c:pt>
                <c:pt idx="253">
                  <c:v>8521</c:v>
                </c:pt>
                <c:pt idx="254">
                  <c:v>8522</c:v>
                </c:pt>
                <c:pt idx="255">
                  <c:v>8521</c:v>
                </c:pt>
                <c:pt idx="256">
                  <c:v>8522</c:v>
                </c:pt>
                <c:pt idx="257">
                  <c:v>8601</c:v>
                </c:pt>
                <c:pt idx="258">
                  <c:v>8603</c:v>
                </c:pt>
                <c:pt idx="259">
                  <c:v>8601</c:v>
                </c:pt>
                <c:pt idx="260">
                  <c:v>8602</c:v>
                </c:pt>
                <c:pt idx="261">
                  <c:v>8602</c:v>
                </c:pt>
                <c:pt idx="262">
                  <c:v>8602</c:v>
                </c:pt>
                <c:pt idx="263">
                  <c:v>8602</c:v>
                </c:pt>
                <c:pt idx="264">
                  <c:v>8602</c:v>
                </c:pt>
                <c:pt idx="265">
                  <c:v>8534</c:v>
                </c:pt>
                <c:pt idx="266">
                  <c:v>8690</c:v>
                </c:pt>
                <c:pt idx="267">
                  <c:v>8690</c:v>
                </c:pt>
                <c:pt idx="268">
                  <c:v>8690</c:v>
                </c:pt>
                <c:pt idx="269">
                  <c:v>8657</c:v>
                </c:pt>
                <c:pt idx="270">
                  <c:v>8795</c:v>
                </c:pt>
                <c:pt idx="271">
                  <c:v>8794</c:v>
                </c:pt>
                <c:pt idx="272">
                  <c:v>8794</c:v>
                </c:pt>
                <c:pt idx="273">
                  <c:v>8794</c:v>
                </c:pt>
                <c:pt idx="274">
                  <c:v>8794</c:v>
                </c:pt>
                <c:pt idx="275">
                  <c:v>8782</c:v>
                </c:pt>
                <c:pt idx="276">
                  <c:v>8867</c:v>
                </c:pt>
                <c:pt idx="277">
                  <c:v>8866</c:v>
                </c:pt>
                <c:pt idx="278">
                  <c:v>8807</c:v>
                </c:pt>
                <c:pt idx="279">
                  <c:v>8953</c:v>
                </c:pt>
                <c:pt idx="280">
                  <c:v>8889</c:v>
                </c:pt>
                <c:pt idx="281">
                  <c:v>8975</c:v>
                </c:pt>
                <c:pt idx="282">
                  <c:v>9244</c:v>
                </c:pt>
                <c:pt idx="283">
                  <c:v>9242</c:v>
                </c:pt>
                <c:pt idx="284">
                  <c:v>9271</c:v>
                </c:pt>
                <c:pt idx="285">
                  <c:v>9333</c:v>
                </c:pt>
                <c:pt idx="286">
                  <c:v>9332</c:v>
                </c:pt>
                <c:pt idx="287">
                  <c:v>9332</c:v>
                </c:pt>
                <c:pt idx="288">
                  <c:v>9424</c:v>
                </c:pt>
                <c:pt idx="289">
                  <c:v>9423</c:v>
                </c:pt>
                <c:pt idx="290">
                  <c:v>9423</c:v>
                </c:pt>
                <c:pt idx="291">
                  <c:v>9422</c:v>
                </c:pt>
                <c:pt idx="292">
                  <c:v>9384</c:v>
                </c:pt>
                <c:pt idx="293">
                  <c:v>9545</c:v>
                </c:pt>
                <c:pt idx="294">
                  <c:v>9527</c:v>
                </c:pt>
                <c:pt idx="295">
                  <c:v>9535</c:v>
                </c:pt>
                <c:pt idx="296">
                  <c:v>9545</c:v>
                </c:pt>
                <c:pt idx="297">
                  <c:v>9599</c:v>
                </c:pt>
                <c:pt idx="298">
                  <c:v>9570</c:v>
                </c:pt>
                <c:pt idx="299">
                  <c:v>9697</c:v>
                </c:pt>
                <c:pt idx="300">
                  <c:v>9705</c:v>
                </c:pt>
                <c:pt idx="301">
                  <c:v>9784</c:v>
                </c:pt>
                <c:pt idx="302">
                  <c:v>9792</c:v>
                </c:pt>
                <c:pt idx="303">
                  <c:v>9813</c:v>
                </c:pt>
                <c:pt idx="304">
                  <c:v>9825</c:v>
                </c:pt>
                <c:pt idx="305">
                  <c:v>9826</c:v>
                </c:pt>
                <c:pt idx="306">
                  <c:v>9967</c:v>
                </c:pt>
                <c:pt idx="307">
                  <c:v>9957</c:v>
                </c:pt>
                <c:pt idx="308">
                  <c:v>9979</c:v>
                </c:pt>
                <c:pt idx="309">
                  <c:v>9982</c:v>
                </c:pt>
                <c:pt idx="310">
                  <c:v>9974</c:v>
                </c:pt>
                <c:pt idx="311">
                  <c:v>10056</c:v>
                </c:pt>
                <c:pt idx="312">
                  <c:v>10064</c:v>
                </c:pt>
                <c:pt idx="313">
                  <c:v>10102</c:v>
                </c:pt>
                <c:pt idx="314">
                  <c:v>10180</c:v>
                </c:pt>
                <c:pt idx="315">
                  <c:v>10090</c:v>
                </c:pt>
                <c:pt idx="316">
                  <c:v>10288</c:v>
                </c:pt>
                <c:pt idx="317">
                  <c:v>10289</c:v>
                </c:pt>
                <c:pt idx="318">
                  <c:v>10170</c:v>
                </c:pt>
                <c:pt idx="319">
                  <c:v>10171</c:v>
                </c:pt>
                <c:pt idx="320">
                  <c:v>10200</c:v>
                </c:pt>
                <c:pt idx="321">
                  <c:v>10289</c:v>
                </c:pt>
                <c:pt idx="322">
                  <c:v>10290</c:v>
                </c:pt>
                <c:pt idx="323">
                  <c:v>10345</c:v>
                </c:pt>
                <c:pt idx="324">
                  <c:v>10307</c:v>
                </c:pt>
                <c:pt idx="325">
                  <c:v>10345</c:v>
                </c:pt>
                <c:pt idx="326">
                  <c:v>10352</c:v>
                </c:pt>
                <c:pt idx="327">
                  <c:v>10243</c:v>
                </c:pt>
                <c:pt idx="328">
                  <c:v>10369</c:v>
                </c:pt>
                <c:pt idx="329">
                  <c:v>10256</c:v>
                </c:pt>
                <c:pt idx="330">
                  <c:v>10440</c:v>
                </c:pt>
                <c:pt idx="331">
                  <c:v>10476</c:v>
                </c:pt>
                <c:pt idx="332">
                  <c:v>10475</c:v>
                </c:pt>
                <c:pt idx="333">
                  <c:v>10498</c:v>
                </c:pt>
                <c:pt idx="334">
                  <c:v>10529</c:v>
                </c:pt>
                <c:pt idx="335">
                  <c:v>10586</c:v>
                </c:pt>
                <c:pt idx="336">
                  <c:v>10573</c:v>
                </c:pt>
                <c:pt idx="337">
                  <c:v>10681</c:v>
                </c:pt>
                <c:pt idx="338">
                  <c:v>10681</c:v>
                </c:pt>
                <c:pt idx="339">
                  <c:v>10681</c:v>
                </c:pt>
                <c:pt idx="340">
                  <c:v>10681</c:v>
                </c:pt>
                <c:pt idx="341">
                  <c:v>10681</c:v>
                </c:pt>
                <c:pt idx="342">
                  <c:v>10681</c:v>
                </c:pt>
                <c:pt idx="343">
                  <c:v>10567</c:v>
                </c:pt>
                <c:pt idx="344">
                  <c:v>10593</c:v>
                </c:pt>
                <c:pt idx="345">
                  <c:v>10637</c:v>
                </c:pt>
                <c:pt idx="346">
                  <c:v>10744</c:v>
                </c:pt>
                <c:pt idx="347">
                  <c:v>10767</c:v>
                </c:pt>
                <c:pt idx="348">
                  <c:v>10745</c:v>
                </c:pt>
                <c:pt idx="349">
                  <c:v>10744</c:v>
                </c:pt>
                <c:pt idx="350">
                  <c:v>11378</c:v>
                </c:pt>
                <c:pt idx="351">
                  <c:v>10850</c:v>
                </c:pt>
                <c:pt idx="352">
                  <c:v>11131</c:v>
                </c:pt>
                <c:pt idx="353">
                  <c:v>10852</c:v>
                </c:pt>
                <c:pt idx="354">
                  <c:v>10851</c:v>
                </c:pt>
                <c:pt idx="355">
                  <c:v>10780</c:v>
                </c:pt>
                <c:pt idx="356">
                  <c:v>10813</c:v>
                </c:pt>
                <c:pt idx="357">
                  <c:v>10780</c:v>
                </c:pt>
                <c:pt idx="358">
                  <c:v>10832</c:v>
                </c:pt>
                <c:pt idx="359">
                  <c:v>10838</c:v>
                </c:pt>
                <c:pt idx="360">
                  <c:v>10848</c:v>
                </c:pt>
                <c:pt idx="361">
                  <c:v>10788</c:v>
                </c:pt>
                <c:pt idx="362">
                  <c:v>10852</c:v>
                </c:pt>
                <c:pt idx="363">
                  <c:v>10852</c:v>
                </c:pt>
                <c:pt idx="364">
                  <c:v>10817</c:v>
                </c:pt>
                <c:pt idx="365">
                  <c:v>10851</c:v>
                </c:pt>
                <c:pt idx="366">
                  <c:v>10807</c:v>
                </c:pt>
                <c:pt idx="367">
                  <c:v>10808</c:v>
                </c:pt>
                <c:pt idx="368">
                  <c:v>10808</c:v>
                </c:pt>
                <c:pt idx="369">
                  <c:v>10807</c:v>
                </c:pt>
                <c:pt idx="370">
                  <c:v>10831</c:v>
                </c:pt>
                <c:pt idx="371">
                  <c:v>10821</c:v>
                </c:pt>
                <c:pt idx="372">
                  <c:v>10922</c:v>
                </c:pt>
                <c:pt idx="373">
                  <c:v>10886</c:v>
                </c:pt>
                <c:pt idx="374">
                  <c:v>10889</c:v>
                </c:pt>
                <c:pt idx="375">
                  <c:v>10889</c:v>
                </c:pt>
                <c:pt idx="376">
                  <c:v>10892</c:v>
                </c:pt>
                <c:pt idx="377">
                  <c:v>10892</c:v>
                </c:pt>
                <c:pt idx="378">
                  <c:v>10865</c:v>
                </c:pt>
                <c:pt idx="379">
                  <c:v>10943</c:v>
                </c:pt>
                <c:pt idx="380">
                  <c:v>10945</c:v>
                </c:pt>
                <c:pt idx="381">
                  <c:v>10979</c:v>
                </c:pt>
                <c:pt idx="382">
                  <c:v>10971</c:v>
                </c:pt>
                <c:pt idx="383">
                  <c:v>10971</c:v>
                </c:pt>
                <c:pt idx="384">
                  <c:v>10970</c:v>
                </c:pt>
                <c:pt idx="385">
                  <c:v>10970</c:v>
                </c:pt>
                <c:pt idx="386">
                  <c:v>10900</c:v>
                </c:pt>
                <c:pt idx="387">
                  <c:v>11115</c:v>
                </c:pt>
                <c:pt idx="388">
                  <c:v>11115</c:v>
                </c:pt>
                <c:pt idx="389">
                  <c:v>11115</c:v>
                </c:pt>
                <c:pt idx="390">
                  <c:v>11115</c:v>
                </c:pt>
                <c:pt idx="391">
                  <c:v>11115</c:v>
                </c:pt>
                <c:pt idx="392">
                  <c:v>11115</c:v>
                </c:pt>
                <c:pt idx="393">
                  <c:v>11113</c:v>
                </c:pt>
                <c:pt idx="394">
                  <c:v>11114</c:v>
                </c:pt>
                <c:pt idx="395">
                  <c:v>10899</c:v>
                </c:pt>
                <c:pt idx="396">
                  <c:v>10933</c:v>
                </c:pt>
                <c:pt idx="397">
                  <c:v>10899</c:v>
                </c:pt>
                <c:pt idx="398">
                  <c:v>10965</c:v>
                </c:pt>
                <c:pt idx="399">
                  <c:v>10965</c:v>
                </c:pt>
                <c:pt idx="400">
                  <c:v>10965</c:v>
                </c:pt>
                <c:pt idx="401">
                  <c:v>10966</c:v>
                </c:pt>
                <c:pt idx="402">
                  <c:v>10965</c:v>
                </c:pt>
                <c:pt idx="403">
                  <c:v>10954</c:v>
                </c:pt>
                <c:pt idx="404">
                  <c:v>10965</c:v>
                </c:pt>
                <c:pt idx="405">
                  <c:v>10965</c:v>
                </c:pt>
                <c:pt idx="406">
                  <c:v>10965</c:v>
                </c:pt>
                <c:pt idx="407">
                  <c:v>10965</c:v>
                </c:pt>
                <c:pt idx="408">
                  <c:v>10965</c:v>
                </c:pt>
                <c:pt idx="409">
                  <c:v>10965</c:v>
                </c:pt>
                <c:pt idx="410">
                  <c:v>10965</c:v>
                </c:pt>
                <c:pt idx="411">
                  <c:v>10965</c:v>
                </c:pt>
                <c:pt idx="412">
                  <c:v>10965</c:v>
                </c:pt>
                <c:pt idx="413">
                  <c:v>10991</c:v>
                </c:pt>
                <c:pt idx="414">
                  <c:v>11005</c:v>
                </c:pt>
                <c:pt idx="415">
                  <c:v>11054</c:v>
                </c:pt>
                <c:pt idx="416">
                  <c:v>11143</c:v>
                </c:pt>
                <c:pt idx="417">
                  <c:v>11144</c:v>
                </c:pt>
                <c:pt idx="418">
                  <c:v>11143</c:v>
                </c:pt>
                <c:pt idx="419">
                  <c:v>11143</c:v>
                </c:pt>
                <c:pt idx="420">
                  <c:v>11143</c:v>
                </c:pt>
                <c:pt idx="421">
                  <c:v>11167</c:v>
                </c:pt>
                <c:pt idx="422">
                  <c:v>11142</c:v>
                </c:pt>
                <c:pt idx="423">
                  <c:v>11031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'[3]cse-smem-act-dr-4'!$I$1</c:f>
              <c:strCache>
                <c:ptCount val="1"/>
                <c:pt idx="0">
                  <c:v>act on - dr 4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'[3]cse-smem-act-dr-4'!$B$2:$B$376</c:f>
              <c:numCache>
                <c:formatCode>General</c:formatCode>
                <c:ptCount val="375"/>
                <c:pt idx="0">
                  <c:v>10.036</c:v>
                </c:pt>
                <c:pt idx="1">
                  <c:v>20.032</c:v>
                </c:pt>
                <c:pt idx="2">
                  <c:v>30.033000000000001</c:v>
                </c:pt>
                <c:pt idx="3">
                  <c:v>40.042000000000002</c:v>
                </c:pt>
                <c:pt idx="4">
                  <c:v>50.042000000000002</c:v>
                </c:pt>
                <c:pt idx="5">
                  <c:v>60.045000000000002</c:v>
                </c:pt>
                <c:pt idx="6">
                  <c:v>70.049000000000007</c:v>
                </c:pt>
                <c:pt idx="7">
                  <c:v>80.049000000000007</c:v>
                </c:pt>
                <c:pt idx="8">
                  <c:v>90.052000000000007</c:v>
                </c:pt>
                <c:pt idx="9">
                  <c:v>100.056</c:v>
                </c:pt>
                <c:pt idx="10">
                  <c:v>110.05800000000001</c:v>
                </c:pt>
                <c:pt idx="11">
                  <c:v>120.06</c:v>
                </c:pt>
                <c:pt idx="12">
                  <c:v>130.06299999999999</c:v>
                </c:pt>
                <c:pt idx="13">
                  <c:v>140.065</c:v>
                </c:pt>
                <c:pt idx="14">
                  <c:v>150.066</c:v>
                </c:pt>
                <c:pt idx="15">
                  <c:v>160.06899999999999</c:v>
                </c:pt>
                <c:pt idx="16">
                  <c:v>170.072</c:v>
                </c:pt>
                <c:pt idx="17">
                  <c:v>180.07499999999999</c:v>
                </c:pt>
                <c:pt idx="18">
                  <c:v>190.077</c:v>
                </c:pt>
                <c:pt idx="19">
                  <c:v>200.07900000000001</c:v>
                </c:pt>
                <c:pt idx="20">
                  <c:v>210.08199999999999</c:v>
                </c:pt>
                <c:pt idx="21">
                  <c:v>220.08799999999999</c:v>
                </c:pt>
                <c:pt idx="22">
                  <c:v>230.09</c:v>
                </c:pt>
                <c:pt idx="23">
                  <c:v>240.09</c:v>
                </c:pt>
                <c:pt idx="24">
                  <c:v>250.09399999999999</c:v>
                </c:pt>
                <c:pt idx="25">
                  <c:v>260.09399999999999</c:v>
                </c:pt>
                <c:pt idx="26">
                  <c:v>270.09500000000003</c:v>
                </c:pt>
                <c:pt idx="27">
                  <c:v>280.096</c:v>
                </c:pt>
                <c:pt idx="28">
                  <c:v>290.09699999999998</c:v>
                </c:pt>
                <c:pt idx="29">
                  <c:v>300.09699999999998</c:v>
                </c:pt>
                <c:pt idx="30">
                  <c:v>310.09800000000001</c:v>
                </c:pt>
                <c:pt idx="31">
                  <c:v>320.10199999999998</c:v>
                </c:pt>
                <c:pt idx="32">
                  <c:v>330.10599999999999</c:v>
                </c:pt>
                <c:pt idx="33">
                  <c:v>340.10599999999999</c:v>
                </c:pt>
                <c:pt idx="34">
                  <c:v>350.11</c:v>
                </c:pt>
                <c:pt idx="35">
                  <c:v>360.11399999999998</c:v>
                </c:pt>
                <c:pt idx="36">
                  <c:v>370.11700000000002</c:v>
                </c:pt>
                <c:pt idx="37">
                  <c:v>380.11799999999999</c:v>
                </c:pt>
                <c:pt idx="38">
                  <c:v>390.12099999999998</c:v>
                </c:pt>
                <c:pt idx="39">
                  <c:v>400.12400000000002</c:v>
                </c:pt>
                <c:pt idx="40">
                  <c:v>410.13200000000001</c:v>
                </c:pt>
                <c:pt idx="41">
                  <c:v>420.13799999999998</c:v>
                </c:pt>
                <c:pt idx="42">
                  <c:v>430.14</c:v>
                </c:pt>
                <c:pt idx="43">
                  <c:v>440.142</c:v>
                </c:pt>
                <c:pt idx="44">
                  <c:v>450.14499999999998</c:v>
                </c:pt>
                <c:pt idx="45">
                  <c:v>460.14499999999998</c:v>
                </c:pt>
                <c:pt idx="46">
                  <c:v>470.14800000000002</c:v>
                </c:pt>
                <c:pt idx="47">
                  <c:v>480.14800000000002</c:v>
                </c:pt>
                <c:pt idx="48">
                  <c:v>490.15199999999999</c:v>
                </c:pt>
                <c:pt idx="49">
                  <c:v>500.154</c:v>
                </c:pt>
                <c:pt idx="50">
                  <c:v>510.15499999999997</c:v>
                </c:pt>
                <c:pt idx="51">
                  <c:v>520.15499999999997</c:v>
                </c:pt>
                <c:pt idx="52">
                  <c:v>530.15700000000004</c:v>
                </c:pt>
                <c:pt idx="53">
                  <c:v>540.16</c:v>
                </c:pt>
                <c:pt idx="54">
                  <c:v>550.16099999999994</c:v>
                </c:pt>
                <c:pt idx="55">
                  <c:v>560.16499999999996</c:v>
                </c:pt>
                <c:pt idx="56">
                  <c:v>570.16600000000005</c:v>
                </c:pt>
                <c:pt idx="57">
                  <c:v>580.16499999999996</c:v>
                </c:pt>
                <c:pt idx="58">
                  <c:v>590.16899999999998</c:v>
                </c:pt>
                <c:pt idx="59">
                  <c:v>600.173</c:v>
                </c:pt>
                <c:pt idx="60">
                  <c:v>610.17700000000002</c:v>
                </c:pt>
                <c:pt idx="61">
                  <c:v>620.17899999999997</c:v>
                </c:pt>
                <c:pt idx="62">
                  <c:v>630.17899999999997</c:v>
                </c:pt>
                <c:pt idx="63">
                  <c:v>640.17899999999997</c:v>
                </c:pt>
                <c:pt idx="64">
                  <c:v>650.17899999999997</c:v>
                </c:pt>
                <c:pt idx="65">
                  <c:v>660.17899999999997</c:v>
                </c:pt>
                <c:pt idx="66">
                  <c:v>670.18299999999999</c:v>
                </c:pt>
                <c:pt idx="67">
                  <c:v>680.18600000000004</c:v>
                </c:pt>
                <c:pt idx="68">
                  <c:v>690.18899999999996</c:v>
                </c:pt>
                <c:pt idx="69">
                  <c:v>700.18899999999996</c:v>
                </c:pt>
                <c:pt idx="70">
                  <c:v>710.19</c:v>
                </c:pt>
                <c:pt idx="71">
                  <c:v>720.19200000000001</c:v>
                </c:pt>
                <c:pt idx="72">
                  <c:v>730.19600000000003</c:v>
                </c:pt>
                <c:pt idx="73">
                  <c:v>740.197</c:v>
                </c:pt>
                <c:pt idx="74">
                  <c:v>750.197</c:v>
                </c:pt>
                <c:pt idx="75">
                  <c:v>760.202</c:v>
                </c:pt>
                <c:pt idx="76">
                  <c:v>770.23599999999999</c:v>
                </c:pt>
                <c:pt idx="77">
                  <c:v>780.20500000000004</c:v>
                </c:pt>
                <c:pt idx="78">
                  <c:v>790.20699999999999</c:v>
                </c:pt>
                <c:pt idx="79">
                  <c:v>800.20799999999997</c:v>
                </c:pt>
                <c:pt idx="80">
                  <c:v>810.21199999999999</c:v>
                </c:pt>
                <c:pt idx="81">
                  <c:v>820.21199999999999</c:v>
                </c:pt>
                <c:pt idx="82">
                  <c:v>830.21500000000003</c:v>
                </c:pt>
                <c:pt idx="83">
                  <c:v>840.21699999999998</c:v>
                </c:pt>
                <c:pt idx="84">
                  <c:v>850.22</c:v>
                </c:pt>
                <c:pt idx="85">
                  <c:v>860.22400000000005</c:v>
                </c:pt>
                <c:pt idx="86">
                  <c:v>870.22400000000005</c:v>
                </c:pt>
                <c:pt idx="87">
                  <c:v>880.22699999999998</c:v>
                </c:pt>
                <c:pt idx="88">
                  <c:v>890.22699999999998</c:v>
                </c:pt>
                <c:pt idx="89">
                  <c:v>900.22799999999995</c:v>
                </c:pt>
                <c:pt idx="90">
                  <c:v>910.23099999999999</c:v>
                </c:pt>
                <c:pt idx="91">
                  <c:v>920.23400000000004</c:v>
                </c:pt>
                <c:pt idx="92">
                  <c:v>930.23500000000001</c:v>
                </c:pt>
                <c:pt idx="93">
                  <c:v>940.23599999999999</c:v>
                </c:pt>
                <c:pt idx="94">
                  <c:v>950.23599999999999</c:v>
                </c:pt>
                <c:pt idx="95">
                  <c:v>960.23800000000006</c:v>
                </c:pt>
                <c:pt idx="96">
                  <c:v>970.24199999999996</c:v>
                </c:pt>
                <c:pt idx="97">
                  <c:v>980.24199999999996</c:v>
                </c:pt>
                <c:pt idx="98">
                  <c:v>990.24199999999996</c:v>
                </c:pt>
                <c:pt idx="99">
                  <c:v>1000.246</c:v>
                </c:pt>
                <c:pt idx="100">
                  <c:v>1010.246</c:v>
                </c:pt>
                <c:pt idx="101">
                  <c:v>1020.246</c:v>
                </c:pt>
                <c:pt idx="102">
                  <c:v>1030.2460000000001</c:v>
                </c:pt>
                <c:pt idx="103">
                  <c:v>1040.2460000000001</c:v>
                </c:pt>
                <c:pt idx="104">
                  <c:v>1050.249</c:v>
                </c:pt>
                <c:pt idx="105">
                  <c:v>1060.251</c:v>
                </c:pt>
                <c:pt idx="106">
                  <c:v>1070.252</c:v>
                </c:pt>
                <c:pt idx="107">
                  <c:v>1080.2529999999999</c:v>
                </c:pt>
                <c:pt idx="108">
                  <c:v>1090.2570000000001</c:v>
                </c:pt>
                <c:pt idx="109">
                  <c:v>1100.2650000000001</c:v>
                </c:pt>
                <c:pt idx="110">
                  <c:v>1110.269</c:v>
                </c:pt>
                <c:pt idx="111">
                  <c:v>1120.2729999999999</c:v>
                </c:pt>
                <c:pt idx="112">
                  <c:v>1130.2760000000001</c:v>
                </c:pt>
                <c:pt idx="113">
                  <c:v>1140.278</c:v>
                </c:pt>
                <c:pt idx="114">
                  <c:v>1150.2819999999999</c:v>
                </c:pt>
                <c:pt idx="115">
                  <c:v>1160.2840000000001</c:v>
                </c:pt>
                <c:pt idx="116">
                  <c:v>1170.287</c:v>
                </c:pt>
                <c:pt idx="117">
                  <c:v>1180.289</c:v>
                </c:pt>
                <c:pt idx="118">
                  <c:v>1190.2919999999999</c:v>
                </c:pt>
                <c:pt idx="119">
                  <c:v>1200.2950000000001</c:v>
                </c:pt>
                <c:pt idx="120">
                  <c:v>1210.299</c:v>
                </c:pt>
                <c:pt idx="121">
                  <c:v>1220.3009999999999</c:v>
                </c:pt>
                <c:pt idx="122">
                  <c:v>1230.3019999999999</c:v>
                </c:pt>
                <c:pt idx="123">
                  <c:v>1240.3050000000001</c:v>
                </c:pt>
                <c:pt idx="124">
                  <c:v>1250.3050000000001</c:v>
                </c:pt>
                <c:pt idx="125">
                  <c:v>1260.308</c:v>
                </c:pt>
                <c:pt idx="126">
                  <c:v>1270.309</c:v>
                </c:pt>
                <c:pt idx="127">
                  <c:v>1280.3119999999999</c:v>
                </c:pt>
                <c:pt idx="128">
                  <c:v>1290.3150000000001</c:v>
                </c:pt>
                <c:pt idx="129">
                  <c:v>1300.319</c:v>
                </c:pt>
                <c:pt idx="130">
                  <c:v>1310.3219999999999</c:v>
                </c:pt>
                <c:pt idx="131">
                  <c:v>1320.3230000000001</c:v>
                </c:pt>
                <c:pt idx="132">
                  <c:v>1330.326</c:v>
                </c:pt>
                <c:pt idx="133">
                  <c:v>1340.329</c:v>
                </c:pt>
                <c:pt idx="134">
                  <c:v>1350.33</c:v>
                </c:pt>
                <c:pt idx="135">
                  <c:v>1360.3340000000001</c:v>
                </c:pt>
                <c:pt idx="136">
                  <c:v>1370.3340000000001</c:v>
                </c:pt>
                <c:pt idx="137">
                  <c:v>1380.338</c:v>
                </c:pt>
                <c:pt idx="138">
                  <c:v>1390.3409999999999</c:v>
                </c:pt>
                <c:pt idx="139">
                  <c:v>1400.3440000000001</c:v>
                </c:pt>
                <c:pt idx="140">
                  <c:v>1410.3440000000001</c:v>
                </c:pt>
                <c:pt idx="141">
                  <c:v>1420.345</c:v>
                </c:pt>
                <c:pt idx="142">
                  <c:v>1430.345</c:v>
                </c:pt>
                <c:pt idx="143">
                  <c:v>1440.347</c:v>
                </c:pt>
                <c:pt idx="144">
                  <c:v>1450.35</c:v>
                </c:pt>
                <c:pt idx="145">
                  <c:v>1460.348</c:v>
                </c:pt>
                <c:pt idx="146">
                  <c:v>1470.3510000000001</c:v>
                </c:pt>
                <c:pt idx="147">
                  <c:v>1480.354</c:v>
                </c:pt>
                <c:pt idx="148">
                  <c:v>1490.3579999999999</c:v>
                </c:pt>
                <c:pt idx="149">
                  <c:v>1500.3610000000001</c:v>
                </c:pt>
                <c:pt idx="150">
                  <c:v>1510.3610000000001</c:v>
                </c:pt>
                <c:pt idx="151">
                  <c:v>1520.3630000000001</c:v>
                </c:pt>
                <c:pt idx="152">
                  <c:v>1530.367</c:v>
                </c:pt>
                <c:pt idx="153">
                  <c:v>1540.37</c:v>
                </c:pt>
                <c:pt idx="154">
                  <c:v>1550.373</c:v>
                </c:pt>
                <c:pt idx="155">
                  <c:v>1560.375</c:v>
                </c:pt>
                <c:pt idx="156">
                  <c:v>1570.377</c:v>
                </c:pt>
                <c:pt idx="157">
                  <c:v>1580.3779999999999</c:v>
                </c:pt>
                <c:pt idx="158">
                  <c:v>1590.3779999999999</c:v>
                </c:pt>
                <c:pt idx="159">
                  <c:v>1600.38</c:v>
                </c:pt>
                <c:pt idx="160">
                  <c:v>1610.3820000000001</c:v>
                </c:pt>
                <c:pt idx="161">
                  <c:v>1620.383</c:v>
                </c:pt>
                <c:pt idx="162">
                  <c:v>1630.385</c:v>
                </c:pt>
                <c:pt idx="163">
                  <c:v>1640.3889999999999</c:v>
                </c:pt>
                <c:pt idx="164">
                  <c:v>1650.3910000000001</c:v>
                </c:pt>
                <c:pt idx="165">
                  <c:v>1660.393</c:v>
                </c:pt>
                <c:pt idx="166">
                  <c:v>1670.393</c:v>
                </c:pt>
                <c:pt idx="167">
                  <c:v>1680.394</c:v>
                </c:pt>
                <c:pt idx="168">
                  <c:v>1690.3979999999999</c:v>
                </c:pt>
                <c:pt idx="169">
                  <c:v>1700.3989999999999</c:v>
                </c:pt>
                <c:pt idx="170">
                  <c:v>1710.3979999999999</c:v>
                </c:pt>
                <c:pt idx="171">
                  <c:v>1720.4010000000001</c:v>
                </c:pt>
                <c:pt idx="172">
                  <c:v>1730.403</c:v>
                </c:pt>
                <c:pt idx="173">
                  <c:v>1740.403</c:v>
                </c:pt>
                <c:pt idx="174">
                  <c:v>1750.404</c:v>
                </c:pt>
                <c:pt idx="175">
                  <c:v>1760.4079999999999</c:v>
                </c:pt>
                <c:pt idx="176">
                  <c:v>1770.4110000000001</c:v>
                </c:pt>
                <c:pt idx="177">
                  <c:v>1780.414</c:v>
                </c:pt>
                <c:pt idx="178">
                  <c:v>1790.415</c:v>
                </c:pt>
                <c:pt idx="179">
                  <c:v>1800.4179999999999</c:v>
                </c:pt>
                <c:pt idx="180">
                  <c:v>1810.42</c:v>
                </c:pt>
                <c:pt idx="181">
                  <c:v>1820.423</c:v>
                </c:pt>
                <c:pt idx="182">
                  <c:v>1830.4269999999999</c:v>
                </c:pt>
                <c:pt idx="183">
                  <c:v>1840.4269999999999</c:v>
                </c:pt>
                <c:pt idx="184">
                  <c:v>1850.431</c:v>
                </c:pt>
                <c:pt idx="185">
                  <c:v>1860.431</c:v>
                </c:pt>
                <c:pt idx="186">
                  <c:v>1870.432</c:v>
                </c:pt>
                <c:pt idx="187">
                  <c:v>1880.432</c:v>
                </c:pt>
                <c:pt idx="188">
                  <c:v>1890.434</c:v>
                </c:pt>
                <c:pt idx="189">
                  <c:v>1900.4349999999999</c:v>
                </c:pt>
                <c:pt idx="190">
                  <c:v>1910.4369999999999</c:v>
                </c:pt>
                <c:pt idx="191">
                  <c:v>1920.4369999999999</c:v>
                </c:pt>
                <c:pt idx="192">
                  <c:v>1930.441</c:v>
                </c:pt>
                <c:pt idx="193">
                  <c:v>1940.444</c:v>
                </c:pt>
                <c:pt idx="194">
                  <c:v>1950.442</c:v>
                </c:pt>
                <c:pt idx="195">
                  <c:v>1960.444</c:v>
                </c:pt>
                <c:pt idx="196">
                  <c:v>1970.444</c:v>
                </c:pt>
                <c:pt idx="197">
                  <c:v>1980.4449999999999</c:v>
                </c:pt>
                <c:pt idx="198">
                  <c:v>1990.4469999999999</c:v>
                </c:pt>
                <c:pt idx="199">
                  <c:v>2000.4480000000001</c:v>
                </c:pt>
                <c:pt idx="200">
                  <c:v>2010.452</c:v>
                </c:pt>
                <c:pt idx="201">
                  <c:v>2020.454</c:v>
                </c:pt>
                <c:pt idx="202">
                  <c:v>2030.4549999999999</c:v>
                </c:pt>
                <c:pt idx="203">
                  <c:v>2040.4580000000001</c:v>
                </c:pt>
                <c:pt idx="204">
                  <c:v>2050.4609999999998</c:v>
                </c:pt>
                <c:pt idx="205">
                  <c:v>2060.462</c:v>
                </c:pt>
                <c:pt idx="206">
                  <c:v>2070.4630000000002</c:v>
                </c:pt>
                <c:pt idx="207">
                  <c:v>2080.4639999999999</c:v>
                </c:pt>
                <c:pt idx="208">
                  <c:v>2090.4679999999998</c:v>
                </c:pt>
                <c:pt idx="209">
                  <c:v>2100.473</c:v>
                </c:pt>
                <c:pt idx="210">
                  <c:v>2110.4769999999999</c:v>
                </c:pt>
                <c:pt idx="211">
                  <c:v>2120.4810000000002</c:v>
                </c:pt>
                <c:pt idx="212">
                  <c:v>2130.4830000000002</c:v>
                </c:pt>
                <c:pt idx="213">
                  <c:v>2140.4859999999999</c:v>
                </c:pt>
                <c:pt idx="214">
                  <c:v>2150.489</c:v>
                </c:pt>
                <c:pt idx="215">
                  <c:v>2160.4920000000002</c:v>
                </c:pt>
                <c:pt idx="216">
                  <c:v>2170.4949999999999</c:v>
                </c:pt>
                <c:pt idx="217">
                  <c:v>2180.4960000000001</c:v>
                </c:pt>
                <c:pt idx="218">
                  <c:v>2190.5050000000001</c:v>
                </c:pt>
                <c:pt idx="219">
                  <c:v>2200.5070000000001</c:v>
                </c:pt>
                <c:pt idx="220">
                  <c:v>2210.509</c:v>
                </c:pt>
                <c:pt idx="221">
                  <c:v>2220.5120000000002</c:v>
                </c:pt>
                <c:pt idx="222">
                  <c:v>2230.5160000000001</c:v>
                </c:pt>
                <c:pt idx="223">
                  <c:v>2240.5189999999998</c:v>
                </c:pt>
                <c:pt idx="224">
                  <c:v>2250.52</c:v>
                </c:pt>
                <c:pt idx="225">
                  <c:v>2260.5210000000002</c:v>
                </c:pt>
                <c:pt idx="226">
                  <c:v>2270.5239999999999</c:v>
                </c:pt>
                <c:pt idx="227">
                  <c:v>2280.5259999999998</c:v>
                </c:pt>
                <c:pt idx="228">
                  <c:v>2290.5279999999998</c:v>
                </c:pt>
                <c:pt idx="229">
                  <c:v>2300.5279999999998</c:v>
                </c:pt>
                <c:pt idx="230">
                  <c:v>2310.5300000000002</c:v>
                </c:pt>
                <c:pt idx="231">
                  <c:v>2320.5309999999999</c:v>
                </c:pt>
                <c:pt idx="232">
                  <c:v>2330.5320000000002</c:v>
                </c:pt>
                <c:pt idx="233">
                  <c:v>2340.5360000000001</c:v>
                </c:pt>
                <c:pt idx="234">
                  <c:v>2350.54</c:v>
                </c:pt>
                <c:pt idx="235">
                  <c:v>2360.5430000000001</c:v>
                </c:pt>
                <c:pt idx="236">
                  <c:v>2370.547</c:v>
                </c:pt>
                <c:pt idx="237">
                  <c:v>2380.549</c:v>
                </c:pt>
                <c:pt idx="238">
                  <c:v>2390.5509999999999</c:v>
                </c:pt>
                <c:pt idx="239">
                  <c:v>2400.5529999999999</c:v>
                </c:pt>
                <c:pt idx="240">
                  <c:v>2410.5549999999998</c:v>
                </c:pt>
                <c:pt idx="241">
                  <c:v>2420.5590000000002</c:v>
                </c:pt>
                <c:pt idx="242">
                  <c:v>2430.5619999999999</c:v>
                </c:pt>
                <c:pt idx="243">
                  <c:v>2440.5680000000002</c:v>
                </c:pt>
                <c:pt idx="244">
                  <c:v>2450.5729999999999</c:v>
                </c:pt>
                <c:pt idx="245">
                  <c:v>2460.576</c:v>
                </c:pt>
                <c:pt idx="246">
                  <c:v>2470.5770000000002</c:v>
                </c:pt>
                <c:pt idx="247">
                  <c:v>2480.5810000000001</c:v>
                </c:pt>
                <c:pt idx="248">
                  <c:v>2490.5819999999999</c:v>
                </c:pt>
                <c:pt idx="249">
                  <c:v>2500.585</c:v>
                </c:pt>
                <c:pt idx="250">
                  <c:v>2510.585</c:v>
                </c:pt>
                <c:pt idx="251">
                  <c:v>2520.5859999999998</c:v>
                </c:pt>
                <c:pt idx="252">
                  <c:v>2530.5889999999999</c:v>
                </c:pt>
                <c:pt idx="253">
                  <c:v>2540.5889999999999</c:v>
                </c:pt>
                <c:pt idx="254">
                  <c:v>2550.5920000000001</c:v>
                </c:pt>
                <c:pt idx="255">
                  <c:v>2560.5949999999998</c:v>
                </c:pt>
                <c:pt idx="256">
                  <c:v>2570.5949999999998</c:v>
                </c:pt>
                <c:pt idx="257">
                  <c:v>2580.598</c:v>
                </c:pt>
                <c:pt idx="258">
                  <c:v>2590.6</c:v>
                </c:pt>
                <c:pt idx="259">
                  <c:v>2600.605</c:v>
                </c:pt>
                <c:pt idx="260">
                  <c:v>2610.607</c:v>
                </c:pt>
                <c:pt idx="261">
                  <c:v>2620.6080000000002</c:v>
                </c:pt>
                <c:pt idx="262">
                  <c:v>2630.6080000000002</c:v>
                </c:pt>
                <c:pt idx="263">
                  <c:v>2640.6089999999999</c:v>
                </c:pt>
                <c:pt idx="264">
                  <c:v>2650.6120000000001</c:v>
                </c:pt>
                <c:pt idx="265">
                  <c:v>2660.6109999999999</c:v>
                </c:pt>
                <c:pt idx="266">
                  <c:v>2670.6129999999998</c:v>
                </c:pt>
                <c:pt idx="267">
                  <c:v>2680.616</c:v>
                </c:pt>
                <c:pt idx="268">
                  <c:v>2690.6190000000001</c:v>
                </c:pt>
                <c:pt idx="269">
                  <c:v>2700.6239999999998</c:v>
                </c:pt>
                <c:pt idx="270">
                  <c:v>2710.6239999999998</c:v>
                </c:pt>
                <c:pt idx="271">
                  <c:v>2720.6260000000002</c:v>
                </c:pt>
                <c:pt idx="272">
                  <c:v>2730.627</c:v>
                </c:pt>
                <c:pt idx="273">
                  <c:v>2740.6280000000002</c:v>
                </c:pt>
                <c:pt idx="274">
                  <c:v>2750.6289999999999</c:v>
                </c:pt>
                <c:pt idx="275">
                  <c:v>2760.6309999999999</c:v>
                </c:pt>
                <c:pt idx="276">
                  <c:v>2770.6329999999998</c:v>
                </c:pt>
                <c:pt idx="277">
                  <c:v>2780.636</c:v>
                </c:pt>
                <c:pt idx="278">
                  <c:v>2790.6329999999998</c:v>
                </c:pt>
                <c:pt idx="279">
                  <c:v>2800.634</c:v>
                </c:pt>
                <c:pt idx="280">
                  <c:v>2810.634</c:v>
                </c:pt>
                <c:pt idx="281">
                  <c:v>2820.636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2850.645</c:v>
                </c:pt>
                <c:pt idx="285">
                  <c:v>2860.6460000000002</c:v>
                </c:pt>
                <c:pt idx="286">
                  <c:v>2870.652</c:v>
                </c:pt>
                <c:pt idx="287">
                  <c:v>2880.6550000000002</c:v>
                </c:pt>
                <c:pt idx="288">
                  <c:v>2890.6550000000002</c:v>
                </c:pt>
                <c:pt idx="289">
                  <c:v>2900.6579999999999</c:v>
                </c:pt>
                <c:pt idx="290">
                  <c:v>2910.6559999999999</c:v>
                </c:pt>
                <c:pt idx="291">
                  <c:v>2920.6590000000001</c:v>
                </c:pt>
                <c:pt idx="292">
                  <c:v>2930.6590000000001</c:v>
                </c:pt>
                <c:pt idx="293">
                  <c:v>2940.6619999999998</c:v>
                </c:pt>
                <c:pt idx="294">
                  <c:v>2950.6619999999998</c:v>
                </c:pt>
                <c:pt idx="295">
                  <c:v>2960.723</c:v>
                </c:pt>
                <c:pt idx="296">
                  <c:v>2970.6669999999999</c:v>
                </c:pt>
                <c:pt idx="297">
                  <c:v>2980.67</c:v>
                </c:pt>
                <c:pt idx="298">
                  <c:v>2990.674</c:v>
                </c:pt>
                <c:pt idx="299">
                  <c:v>3000.674</c:v>
                </c:pt>
                <c:pt idx="300">
                  <c:v>3010.6779999999999</c:v>
                </c:pt>
                <c:pt idx="301">
                  <c:v>3020.6779999999999</c:v>
                </c:pt>
                <c:pt idx="302">
                  <c:v>3030.6779999999999</c:v>
                </c:pt>
                <c:pt idx="303">
                  <c:v>3040.681</c:v>
                </c:pt>
                <c:pt idx="304">
                  <c:v>3050.683</c:v>
                </c:pt>
                <c:pt idx="305">
                  <c:v>3060.6869999999999</c:v>
                </c:pt>
                <c:pt idx="306">
                  <c:v>3070.6869999999999</c:v>
                </c:pt>
                <c:pt idx="307">
                  <c:v>3080.6880000000001</c:v>
                </c:pt>
                <c:pt idx="308">
                  <c:v>3090.692</c:v>
                </c:pt>
                <c:pt idx="309">
                  <c:v>3100.6930000000002</c:v>
                </c:pt>
                <c:pt idx="310">
                  <c:v>3110.6970000000001</c:v>
                </c:pt>
                <c:pt idx="311">
                  <c:v>3120.6970000000001</c:v>
                </c:pt>
                <c:pt idx="312">
                  <c:v>3130.6979999999999</c:v>
                </c:pt>
                <c:pt idx="313">
                  <c:v>3140.7</c:v>
                </c:pt>
                <c:pt idx="314">
                  <c:v>3150.7020000000002</c:v>
                </c:pt>
                <c:pt idx="315">
                  <c:v>3160.7040000000002</c:v>
                </c:pt>
                <c:pt idx="316">
                  <c:v>3170.7089999999998</c:v>
                </c:pt>
                <c:pt idx="317">
                  <c:v>3180.7069999999999</c:v>
                </c:pt>
                <c:pt idx="318">
                  <c:v>3190.7109999999998</c:v>
                </c:pt>
                <c:pt idx="319">
                  <c:v>3200.7150000000001</c:v>
                </c:pt>
                <c:pt idx="320">
                  <c:v>3210.7179999999998</c:v>
                </c:pt>
                <c:pt idx="321">
                  <c:v>3220.7220000000002</c:v>
                </c:pt>
                <c:pt idx="322">
                  <c:v>3230.7249999999999</c:v>
                </c:pt>
                <c:pt idx="323">
                  <c:v>3240.7280000000001</c:v>
                </c:pt>
                <c:pt idx="324">
                  <c:v>3250.7280000000001</c:v>
                </c:pt>
                <c:pt idx="325">
                  <c:v>3260.7370000000001</c:v>
                </c:pt>
                <c:pt idx="326">
                  <c:v>3270.74</c:v>
                </c:pt>
                <c:pt idx="327">
                  <c:v>3280.7420000000002</c:v>
                </c:pt>
                <c:pt idx="328">
                  <c:v>3290.7440000000001</c:v>
                </c:pt>
                <c:pt idx="329">
                  <c:v>3300.748</c:v>
                </c:pt>
                <c:pt idx="330">
                  <c:v>3310.75</c:v>
                </c:pt>
                <c:pt idx="331">
                  <c:v>3320.7530000000002</c:v>
                </c:pt>
                <c:pt idx="332">
                  <c:v>3330.7570000000001</c:v>
                </c:pt>
                <c:pt idx="333">
                  <c:v>3340.76</c:v>
                </c:pt>
                <c:pt idx="334">
                  <c:v>3350.7640000000001</c:v>
                </c:pt>
                <c:pt idx="335">
                  <c:v>3360.7660000000001</c:v>
                </c:pt>
                <c:pt idx="336">
                  <c:v>3370.7730000000001</c:v>
                </c:pt>
                <c:pt idx="337">
                  <c:v>3380.7719999999999</c:v>
                </c:pt>
                <c:pt idx="338">
                  <c:v>3390.777</c:v>
                </c:pt>
                <c:pt idx="339">
                  <c:v>3400.777</c:v>
                </c:pt>
                <c:pt idx="340">
                  <c:v>3410.777</c:v>
                </c:pt>
                <c:pt idx="341">
                  <c:v>3420.7840000000001</c:v>
                </c:pt>
                <c:pt idx="342">
                  <c:v>3430.7930000000001</c:v>
                </c:pt>
                <c:pt idx="343">
                  <c:v>3440.7959999999998</c:v>
                </c:pt>
                <c:pt idx="344">
                  <c:v>3450.7959999999998</c:v>
                </c:pt>
                <c:pt idx="345">
                  <c:v>3460.797</c:v>
                </c:pt>
                <c:pt idx="346">
                  <c:v>3470.7959999999998</c:v>
                </c:pt>
                <c:pt idx="347">
                  <c:v>3480.797</c:v>
                </c:pt>
                <c:pt idx="348">
                  <c:v>3490.8020000000001</c:v>
                </c:pt>
                <c:pt idx="349">
                  <c:v>3500.8020000000001</c:v>
                </c:pt>
                <c:pt idx="350">
                  <c:v>3510.8049999999998</c:v>
                </c:pt>
                <c:pt idx="351">
                  <c:v>3520.8110000000001</c:v>
                </c:pt>
                <c:pt idx="352">
                  <c:v>3530.8119999999999</c:v>
                </c:pt>
                <c:pt idx="353">
                  <c:v>3540.8159999999998</c:v>
                </c:pt>
                <c:pt idx="354">
                  <c:v>3550.8240000000001</c:v>
                </c:pt>
                <c:pt idx="355">
                  <c:v>3560.8240000000001</c:v>
                </c:pt>
                <c:pt idx="356">
                  <c:v>3570.8240000000001</c:v>
                </c:pt>
                <c:pt idx="357">
                  <c:v>3580.828</c:v>
                </c:pt>
                <c:pt idx="358">
                  <c:v>3590.828</c:v>
                </c:pt>
                <c:pt idx="359">
                  <c:v>3600.8319999999999</c:v>
                </c:pt>
                <c:pt idx="360">
                  <c:v>3610.8330000000001</c:v>
                </c:pt>
                <c:pt idx="361">
                  <c:v>3620.837</c:v>
                </c:pt>
                <c:pt idx="362">
                  <c:v>3630.8359999999998</c:v>
                </c:pt>
                <c:pt idx="363">
                  <c:v>3640.837</c:v>
                </c:pt>
                <c:pt idx="364">
                  <c:v>3650.8380000000002</c:v>
                </c:pt>
                <c:pt idx="365">
                  <c:v>3660.8380000000002</c:v>
                </c:pt>
                <c:pt idx="366">
                  <c:v>3670.837</c:v>
                </c:pt>
                <c:pt idx="367">
                  <c:v>3680.8420000000001</c:v>
                </c:pt>
                <c:pt idx="368">
                  <c:v>3690.8420000000001</c:v>
                </c:pt>
                <c:pt idx="369">
                  <c:v>3700.8490000000002</c:v>
                </c:pt>
                <c:pt idx="370">
                  <c:v>3710.8510000000001</c:v>
                </c:pt>
                <c:pt idx="371">
                  <c:v>3720.8580000000002</c:v>
                </c:pt>
                <c:pt idx="372">
                  <c:v>3730.8580000000002</c:v>
                </c:pt>
                <c:pt idx="373">
                  <c:v>3740.8670000000002</c:v>
                </c:pt>
                <c:pt idx="374">
                  <c:v>3746.0839999999998</c:v>
                </c:pt>
              </c:numCache>
            </c:numRef>
          </c:xVal>
          <c:yVal>
            <c:numRef>
              <c:f>'[3]cse-smem-act-dr-4'!$I$2:$I$376</c:f>
              <c:numCache>
                <c:formatCode>General</c:formatCode>
                <c:ptCount val="375"/>
                <c:pt idx="0">
                  <c:v>464</c:v>
                </c:pt>
                <c:pt idx="1">
                  <c:v>696</c:v>
                </c:pt>
                <c:pt idx="2">
                  <c:v>745</c:v>
                </c:pt>
                <c:pt idx="3">
                  <c:v>711</c:v>
                </c:pt>
                <c:pt idx="4">
                  <c:v>1211</c:v>
                </c:pt>
                <c:pt idx="5">
                  <c:v>1075</c:v>
                </c:pt>
                <c:pt idx="6">
                  <c:v>1156</c:v>
                </c:pt>
                <c:pt idx="7">
                  <c:v>1156</c:v>
                </c:pt>
                <c:pt idx="8">
                  <c:v>1243</c:v>
                </c:pt>
                <c:pt idx="9">
                  <c:v>1309</c:v>
                </c:pt>
                <c:pt idx="10">
                  <c:v>1353</c:v>
                </c:pt>
                <c:pt idx="11">
                  <c:v>1354</c:v>
                </c:pt>
                <c:pt idx="12">
                  <c:v>1354</c:v>
                </c:pt>
                <c:pt idx="13">
                  <c:v>1354</c:v>
                </c:pt>
                <c:pt idx="14">
                  <c:v>1514</c:v>
                </c:pt>
                <c:pt idx="15">
                  <c:v>1529</c:v>
                </c:pt>
                <c:pt idx="16">
                  <c:v>1687</c:v>
                </c:pt>
                <c:pt idx="17">
                  <c:v>1688</c:v>
                </c:pt>
                <c:pt idx="18">
                  <c:v>1677</c:v>
                </c:pt>
                <c:pt idx="19">
                  <c:v>1743</c:v>
                </c:pt>
                <c:pt idx="20">
                  <c:v>1766</c:v>
                </c:pt>
                <c:pt idx="21">
                  <c:v>1788</c:v>
                </c:pt>
                <c:pt idx="22">
                  <c:v>1847</c:v>
                </c:pt>
                <c:pt idx="23">
                  <c:v>1839</c:v>
                </c:pt>
                <c:pt idx="24">
                  <c:v>1838</c:v>
                </c:pt>
                <c:pt idx="25">
                  <c:v>1835</c:v>
                </c:pt>
                <c:pt idx="26">
                  <c:v>1826</c:v>
                </c:pt>
                <c:pt idx="27">
                  <c:v>1826</c:v>
                </c:pt>
                <c:pt idx="28">
                  <c:v>1825</c:v>
                </c:pt>
                <c:pt idx="29">
                  <c:v>1916</c:v>
                </c:pt>
                <c:pt idx="30">
                  <c:v>1920</c:v>
                </c:pt>
                <c:pt idx="31">
                  <c:v>1967</c:v>
                </c:pt>
                <c:pt idx="32">
                  <c:v>2027</c:v>
                </c:pt>
                <c:pt idx="33">
                  <c:v>2052</c:v>
                </c:pt>
                <c:pt idx="34">
                  <c:v>2070</c:v>
                </c:pt>
                <c:pt idx="35">
                  <c:v>1974</c:v>
                </c:pt>
                <c:pt idx="36">
                  <c:v>2127</c:v>
                </c:pt>
                <c:pt idx="37">
                  <c:v>2127</c:v>
                </c:pt>
                <c:pt idx="38">
                  <c:v>2125</c:v>
                </c:pt>
                <c:pt idx="39">
                  <c:v>2117</c:v>
                </c:pt>
                <c:pt idx="40">
                  <c:v>2055</c:v>
                </c:pt>
                <c:pt idx="41">
                  <c:v>2073</c:v>
                </c:pt>
                <c:pt idx="42">
                  <c:v>2127</c:v>
                </c:pt>
                <c:pt idx="43">
                  <c:v>2155</c:v>
                </c:pt>
                <c:pt idx="44">
                  <c:v>2147</c:v>
                </c:pt>
                <c:pt idx="45">
                  <c:v>2470</c:v>
                </c:pt>
                <c:pt idx="46">
                  <c:v>2470</c:v>
                </c:pt>
                <c:pt idx="47">
                  <c:v>2496</c:v>
                </c:pt>
                <c:pt idx="48">
                  <c:v>2399</c:v>
                </c:pt>
                <c:pt idx="49">
                  <c:v>2532</c:v>
                </c:pt>
                <c:pt idx="50">
                  <c:v>2465</c:v>
                </c:pt>
                <c:pt idx="51">
                  <c:v>2481</c:v>
                </c:pt>
                <c:pt idx="52">
                  <c:v>2619</c:v>
                </c:pt>
                <c:pt idx="53">
                  <c:v>2618</c:v>
                </c:pt>
                <c:pt idx="54">
                  <c:v>2645</c:v>
                </c:pt>
                <c:pt idx="55">
                  <c:v>2767</c:v>
                </c:pt>
                <c:pt idx="56">
                  <c:v>2678</c:v>
                </c:pt>
                <c:pt idx="57">
                  <c:v>2838</c:v>
                </c:pt>
                <c:pt idx="58">
                  <c:v>2818</c:v>
                </c:pt>
                <c:pt idx="59">
                  <c:v>2807</c:v>
                </c:pt>
                <c:pt idx="60">
                  <c:v>2802</c:v>
                </c:pt>
                <c:pt idx="61">
                  <c:v>2722</c:v>
                </c:pt>
                <c:pt idx="62">
                  <c:v>2872</c:v>
                </c:pt>
                <c:pt idx="63">
                  <c:v>2864</c:v>
                </c:pt>
                <c:pt idx="64">
                  <c:v>2790</c:v>
                </c:pt>
                <c:pt idx="65">
                  <c:v>2884</c:v>
                </c:pt>
                <c:pt idx="66">
                  <c:v>2855</c:v>
                </c:pt>
                <c:pt idx="67">
                  <c:v>2855</c:v>
                </c:pt>
                <c:pt idx="68">
                  <c:v>2820</c:v>
                </c:pt>
                <c:pt idx="69">
                  <c:v>2975</c:v>
                </c:pt>
                <c:pt idx="70">
                  <c:v>2958</c:v>
                </c:pt>
                <c:pt idx="71">
                  <c:v>2926</c:v>
                </c:pt>
                <c:pt idx="72">
                  <c:v>2906</c:v>
                </c:pt>
                <c:pt idx="73">
                  <c:v>3191</c:v>
                </c:pt>
                <c:pt idx="74">
                  <c:v>3178</c:v>
                </c:pt>
                <c:pt idx="75">
                  <c:v>3144</c:v>
                </c:pt>
                <c:pt idx="76">
                  <c:v>3156</c:v>
                </c:pt>
                <c:pt idx="77">
                  <c:v>3013</c:v>
                </c:pt>
                <c:pt idx="78">
                  <c:v>3014</c:v>
                </c:pt>
                <c:pt idx="79">
                  <c:v>3019</c:v>
                </c:pt>
                <c:pt idx="80">
                  <c:v>3050</c:v>
                </c:pt>
                <c:pt idx="81">
                  <c:v>3127</c:v>
                </c:pt>
                <c:pt idx="82">
                  <c:v>3159</c:v>
                </c:pt>
                <c:pt idx="83">
                  <c:v>3284</c:v>
                </c:pt>
                <c:pt idx="84">
                  <c:v>3283</c:v>
                </c:pt>
                <c:pt idx="85">
                  <c:v>3762</c:v>
                </c:pt>
                <c:pt idx="86">
                  <c:v>3571</c:v>
                </c:pt>
                <c:pt idx="87">
                  <c:v>3600</c:v>
                </c:pt>
                <c:pt idx="88">
                  <c:v>3603</c:v>
                </c:pt>
                <c:pt idx="89">
                  <c:v>3623</c:v>
                </c:pt>
                <c:pt idx="90">
                  <c:v>3620</c:v>
                </c:pt>
                <c:pt idx="91">
                  <c:v>3636</c:v>
                </c:pt>
                <c:pt idx="92">
                  <c:v>3852</c:v>
                </c:pt>
                <c:pt idx="93">
                  <c:v>3857</c:v>
                </c:pt>
                <c:pt idx="94">
                  <c:v>3710</c:v>
                </c:pt>
                <c:pt idx="95">
                  <c:v>3917</c:v>
                </c:pt>
                <c:pt idx="96">
                  <c:v>3937</c:v>
                </c:pt>
                <c:pt idx="97">
                  <c:v>3984</c:v>
                </c:pt>
                <c:pt idx="98">
                  <c:v>3980</c:v>
                </c:pt>
                <c:pt idx="99">
                  <c:v>3854</c:v>
                </c:pt>
                <c:pt idx="100">
                  <c:v>4052</c:v>
                </c:pt>
                <c:pt idx="101">
                  <c:v>3850</c:v>
                </c:pt>
                <c:pt idx="102">
                  <c:v>3886</c:v>
                </c:pt>
                <c:pt idx="103">
                  <c:v>4115</c:v>
                </c:pt>
                <c:pt idx="104">
                  <c:v>3948</c:v>
                </c:pt>
                <c:pt idx="105">
                  <c:v>4167</c:v>
                </c:pt>
                <c:pt idx="106">
                  <c:v>4160</c:v>
                </c:pt>
                <c:pt idx="107">
                  <c:v>3994</c:v>
                </c:pt>
                <c:pt idx="108">
                  <c:v>4223</c:v>
                </c:pt>
                <c:pt idx="109">
                  <c:v>4021</c:v>
                </c:pt>
                <c:pt idx="110">
                  <c:v>4258</c:v>
                </c:pt>
                <c:pt idx="111">
                  <c:v>4052</c:v>
                </c:pt>
                <c:pt idx="112">
                  <c:v>4280</c:v>
                </c:pt>
                <c:pt idx="113">
                  <c:v>4101</c:v>
                </c:pt>
                <c:pt idx="114">
                  <c:v>4127</c:v>
                </c:pt>
                <c:pt idx="115">
                  <c:v>4345</c:v>
                </c:pt>
                <c:pt idx="116">
                  <c:v>4310</c:v>
                </c:pt>
                <c:pt idx="117">
                  <c:v>4290</c:v>
                </c:pt>
                <c:pt idx="118">
                  <c:v>4277</c:v>
                </c:pt>
                <c:pt idx="119">
                  <c:v>4147</c:v>
                </c:pt>
                <c:pt idx="120">
                  <c:v>4338</c:v>
                </c:pt>
                <c:pt idx="121">
                  <c:v>4351</c:v>
                </c:pt>
                <c:pt idx="122">
                  <c:v>4181</c:v>
                </c:pt>
                <c:pt idx="123">
                  <c:v>4403</c:v>
                </c:pt>
                <c:pt idx="124">
                  <c:v>4219</c:v>
                </c:pt>
                <c:pt idx="125">
                  <c:v>4410</c:v>
                </c:pt>
                <c:pt idx="126">
                  <c:v>4404</c:v>
                </c:pt>
                <c:pt idx="127">
                  <c:v>4385</c:v>
                </c:pt>
                <c:pt idx="128">
                  <c:v>4384</c:v>
                </c:pt>
                <c:pt idx="129">
                  <c:v>4447</c:v>
                </c:pt>
                <c:pt idx="130">
                  <c:v>4412</c:v>
                </c:pt>
                <c:pt idx="131">
                  <c:v>4411</c:v>
                </c:pt>
                <c:pt idx="132">
                  <c:v>4478</c:v>
                </c:pt>
                <c:pt idx="133">
                  <c:v>4476</c:v>
                </c:pt>
                <c:pt idx="134">
                  <c:v>4444</c:v>
                </c:pt>
                <c:pt idx="135">
                  <c:v>4414</c:v>
                </c:pt>
                <c:pt idx="136">
                  <c:v>4426</c:v>
                </c:pt>
                <c:pt idx="137">
                  <c:v>4484</c:v>
                </c:pt>
                <c:pt idx="138">
                  <c:v>4479</c:v>
                </c:pt>
                <c:pt idx="139">
                  <c:v>4478</c:v>
                </c:pt>
                <c:pt idx="140">
                  <c:v>4549</c:v>
                </c:pt>
                <c:pt idx="141">
                  <c:v>4553</c:v>
                </c:pt>
                <c:pt idx="142">
                  <c:v>4515</c:v>
                </c:pt>
                <c:pt idx="143">
                  <c:v>4562</c:v>
                </c:pt>
                <c:pt idx="144">
                  <c:v>4597</c:v>
                </c:pt>
                <c:pt idx="145">
                  <c:v>4670</c:v>
                </c:pt>
                <c:pt idx="146">
                  <c:v>4665</c:v>
                </c:pt>
                <c:pt idx="147">
                  <c:v>4628</c:v>
                </c:pt>
                <c:pt idx="148">
                  <c:v>4534</c:v>
                </c:pt>
                <c:pt idx="149">
                  <c:v>4752</c:v>
                </c:pt>
                <c:pt idx="150">
                  <c:v>4742</c:v>
                </c:pt>
                <c:pt idx="151">
                  <c:v>4738</c:v>
                </c:pt>
                <c:pt idx="152">
                  <c:v>4718</c:v>
                </c:pt>
                <c:pt idx="153">
                  <c:v>4703</c:v>
                </c:pt>
                <c:pt idx="154">
                  <c:v>4663</c:v>
                </c:pt>
                <c:pt idx="155">
                  <c:v>4635</c:v>
                </c:pt>
                <c:pt idx="156">
                  <c:v>4453</c:v>
                </c:pt>
                <c:pt idx="157">
                  <c:v>4494</c:v>
                </c:pt>
                <c:pt idx="158">
                  <c:v>4525</c:v>
                </c:pt>
                <c:pt idx="159">
                  <c:v>4467</c:v>
                </c:pt>
                <c:pt idx="160">
                  <c:v>4462</c:v>
                </c:pt>
                <c:pt idx="161">
                  <c:v>4418</c:v>
                </c:pt>
                <c:pt idx="162">
                  <c:v>4436</c:v>
                </c:pt>
                <c:pt idx="163">
                  <c:v>4514</c:v>
                </c:pt>
                <c:pt idx="164">
                  <c:v>4626</c:v>
                </c:pt>
                <c:pt idx="165">
                  <c:v>4620</c:v>
                </c:pt>
                <c:pt idx="166">
                  <c:v>4616</c:v>
                </c:pt>
                <c:pt idx="167">
                  <c:v>4719</c:v>
                </c:pt>
                <c:pt idx="168">
                  <c:v>4704</c:v>
                </c:pt>
                <c:pt idx="169">
                  <c:v>4679</c:v>
                </c:pt>
                <c:pt idx="170">
                  <c:v>4671</c:v>
                </c:pt>
                <c:pt idx="171">
                  <c:v>4663</c:v>
                </c:pt>
                <c:pt idx="172">
                  <c:v>4798</c:v>
                </c:pt>
                <c:pt idx="173">
                  <c:v>4792</c:v>
                </c:pt>
                <c:pt idx="174">
                  <c:v>5020</c:v>
                </c:pt>
                <c:pt idx="175">
                  <c:v>5026</c:v>
                </c:pt>
                <c:pt idx="176">
                  <c:v>4923</c:v>
                </c:pt>
                <c:pt idx="177">
                  <c:v>4951</c:v>
                </c:pt>
                <c:pt idx="178">
                  <c:v>5027</c:v>
                </c:pt>
                <c:pt idx="179">
                  <c:v>4980</c:v>
                </c:pt>
                <c:pt idx="180">
                  <c:v>5121</c:v>
                </c:pt>
                <c:pt idx="181">
                  <c:v>5039</c:v>
                </c:pt>
                <c:pt idx="182">
                  <c:v>5158</c:v>
                </c:pt>
                <c:pt idx="183">
                  <c:v>5139</c:v>
                </c:pt>
                <c:pt idx="184">
                  <c:v>5129</c:v>
                </c:pt>
                <c:pt idx="185">
                  <c:v>5108</c:v>
                </c:pt>
                <c:pt idx="186">
                  <c:v>5141</c:v>
                </c:pt>
                <c:pt idx="187">
                  <c:v>5174</c:v>
                </c:pt>
                <c:pt idx="188">
                  <c:v>5136</c:v>
                </c:pt>
                <c:pt idx="189">
                  <c:v>5234</c:v>
                </c:pt>
                <c:pt idx="190">
                  <c:v>5239</c:v>
                </c:pt>
                <c:pt idx="191">
                  <c:v>5254</c:v>
                </c:pt>
                <c:pt idx="192">
                  <c:v>5605</c:v>
                </c:pt>
                <c:pt idx="193">
                  <c:v>5596</c:v>
                </c:pt>
                <c:pt idx="194">
                  <c:v>5672</c:v>
                </c:pt>
                <c:pt idx="195">
                  <c:v>5667</c:v>
                </c:pt>
                <c:pt idx="196">
                  <c:v>5570</c:v>
                </c:pt>
                <c:pt idx="197">
                  <c:v>5762</c:v>
                </c:pt>
                <c:pt idx="198">
                  <c:v>5729</c:v>
                </c:pt>
                <c:pt idx="199">
                  <c:v>5713</c:v>
                </c:pt>
                <c:pt idx="200">
                  <c:v>5727</c:v>
                </c:pt>
                <c:pt idx="201">
                  <c:v>5692</c:v>
                </c:pt>
                <c:pt idx="202">
                  <c:v>5588</c:v>
                </c:pt>
                <c:pt idx="203">
                  <c:v>5746</c:v>
                </c:pt>
                <c:pt idx="204">
                  <c:v>5739</c:v>
                </c:pt>
                <c:pt idx="205">
                  <c:v>5679</c:v>
                </c:pt>
                <c:pt idx="206">
                  <c:v>5795</c:v>
                </c:pt>
                <c:pt idx="207">
                  <c:v>5817</c:v>
                </c:pt>
                <c:pt idx="208">
                  <c:v>5777</c:v>
                </c:pt>
                <c:pt idx="209">
                  <c:v>5804</c:v>
                </c:pt>
                <c:pt idx="210">
                  <c:v>5786</c:v>
                </c:pt>
                <c:pt idx="211">
                  <c:v>5754</c:v>
                </c:pt>
                <c:pt idx="212">
                  <c:v>5715</c:v>
                </c:pt>
                <c:pt idx="213">
                  <c:v>5702</c:v>
                </c:pt>
                <c:pt idx="214">
                  <c:v>5698</c:v>
                </c:pt>
                <c:pt idx="215">
                  <c:v>5680</c:v>
                </c:pt>
                <c:pt idx="216">
                  <c:v>5822</c:v>
                </c:pt>
                <c:pt idx="217">
                  <c:v>5816</c:v>
                </c:pt>
                <c:pt idx="218">
                  <c:v>5778</c:v>
                </c:pt>
                <c:pt idx="219">
                  <c:v>5796</c:v>
                </c:pt>
                <c:pt idx="220">
                  <c:v>5757</c:v>
                </c:pt>
                <c:pt idx="221">
                  <c:v>5829</c:v>
                </c:pt>
                <c:pt idx="222">
                  <c:v>5792</c:v>
                </c:pt>
                <c:pt idx="223">
                  <c:v>5859</c:v>
                </c:pt>
                <c:pt idx="224">
                  <c:v>5833</c:v>
                </c:pt>
                <c:pt idx="225">
                  <c:v>5877</c:v>
                </c:pt>
                <c:pt idx="226">
                  <c:v>5897</c:v>
                </c:pt>
                <c:pt idx="227">
                  <c:v>6030</c:v>
                </c:pt>
                <c:pt idx="228">
                  <c:v>6069</c:v>
                </c:pt>
                <c:pt idx="229">
                  <c:v>6093</c:v>
                </c:pt>
                <c:pt idx="230">
                  <c:v>6075</c:v>
                </c:pt>
                <c:pt idx="231">
                  <c:v>6079</c:v>
                </c:pt>
                <c:pt idx="232">
                  <c:v>6129</c:v>
                </c:pt>
                <c:pt idx="233">
                  <c:v>6129</c:v>
                </c:pt>
                <c:pt idx="234">
                  <c:v>6189</c:v>
                </c:pt>
                <c:pt idx="235">
                  <c:v>6219</c:v>
                </c:pt>
                <c:pt idx="236">
                  <c:v>6334</c:v>
                </c:pt>
                <c:pt idx="237">
                  <c:v>6290</c:v>
                </c:pt>
                <c:pt idx="238">
                  <c:v>6251</c:v>
                </c:pt>
                <c:pt idx="239">
                  <c:v>6319</c:v>
                </c:pt>
                <c:pt idx="240">
                  <c:v>6293</c:v>
                </c:pt>
                <c:pt idx="241">
                  <c:v>6234</c:v>
                </c:pt>
                <c:pt idx="242">
                  <c:v>6238</c:v>
                </c:pt>
                <c:pt idx="243">
                  <c:v>6271</c:v>
                </c:pt>
                <c:pt idx="244">
                  <c:v>6257</c:v>
                </c:pt>
                <c:pt idx="245">
                  <c:v>6313</c:v>
                </c:pt>
                <c:pt idx="246">
                  <c:v>6334</c:v>
                </c:pt>
                <c:pt idx="247">
                  <c:v>6446</c:v>
                </c:pt>
                <c:pt idx="248">
                  <c:v>6347</c:v>
                </c:pt>
                <c:pt idx="249">
                  <c:v>6494</c:v>
                </c:pt>
                <c:pt idx="250">
                  <c:v>6459</c:v>
                </c:pt>
                <c:pt idx="251">
                  <c:v>6436</c:v>
                </c:pt>
                <c:pt idx="252">
                  <c:v>6416</c:v>
                </c:pt>
                <c:pt idx="253">
                  <c:v>6370</c:v>
                </c:pt>
                <c:pt idx="254">
                  <c:v>6339</c:v>
                </c:pt>
                <c:pt idx="255">
                  <c:v>6289</c:v>
                </c:pt>
                <c:pt idx="256">
                  <c:v>6366</c:v>
                </c:pt>
                <c:pt idx="257">
                  <c:v>6422</c:v>
                </c:pt>
                <c:pt idx="258">
                  <c:v>6402</c:v>
                </c:pt>
                <c:pt idx="259">
                  <c:v>6398</c:v>
                </c:pt>
                <c:pt idx="260">
                  <c:v>6281</c:v>
                </c:pt>
                <c:pt idx="261">
                  <c:v>6496</c:v>
                </c:pt>
                <c:pt idx="262">
                  <c:v>6439</c:v>
                </c:pt>
                <c:pt idx="263">
                  <c:v>6446</c:v>
                </c:pt>
                <c:pt idx="264">
                  <c:v>6544</c:v>
                </c:pt>
                <c:pt idx="265">
                  <c:v>6531</c:v>
                </c:pt>
                <c:pt idx="266">
                  <c:v>6492</c:v>
                </c:pt>
                <c:pt idx="267">
                  <c:v>6493</c:v>
                </c:pt>
                <c:pt idx="268">
                  <c:v>6480</c:v>
                </c:pt>
                <c:pt idx="269">
                  <c:v>6470</c:v>
                </c:pt>
                <c:pt idx="270">
                  <c:v>6510</c:v>
                </c:pt>
                <c:pt idx="271">
                  <c:v>6534</c:v>
                </c:pt>
                <c:pt idx="272">
                  <c:v>6519</c:v>
                </c:pt>
                <c:pt idx="273">
                  <c:v>6696</c:v>
                </c:pt>
                <c:pt idx="274">
                  <c:v>6669</c:v>
                </c:pt>
                <c:pt idx="275">
                  <c:v>6667</c:v>
                </c:pt>
                <c:pt idx="276">
                  <c:v>6641</c:v>
                </c:pt>
                <c:pt idx="277">
                  <c:v>6643</c:v>
                </c:pt>
                <c:pt idx="278">
                  <c:v>6642</c:v>
                </c:pt>
                <c:pt idx="279">
                  <c:v>6677</c:v>
                </c:pt>
                <c:pt idx="280">
                  <c:v>6682</c:v>
                </c:pt>
                <c:pt idx="281">
                  <c:v>6724</c:v>
                </c:pt>
                <c:pt idx="282">
                  <c:v>6768</c:v>
                </c:pt>
                <c:pt idx="283">
                  <c:v>6933</c:v>
                </c:pt>
                <c:pt idx="284">
                  <c:v>6899</c:v>
                </c:pt>
                <c:pt idx="285">
                  <c:v>6818</c:v>
                </c:pt>
                <c:pt idx="286">
                  <c:v>6787</c:v>
                </c:pt>
                <c:pt idx="287">
                  <c:v>6802</c:v>
                </c:pt>
                <c:pt idx="288">
                  <c:v>6786</c:v>
                </c:pt>
                <c:pt idx="289">
                  <c:v>6815</c:v>
                </c:pt>
                <c:pt idx="290">
                  <c:v>6874</c:v>
                </c:pt>
                <c:pt idx="291">
                  <c:v>6835</c:v>
                </c:pt>
                <c:pt idx="292">
                  <c:v>6815</c:v>
                </c:pt>
                <c:pt idx="293">
                  <c:v>6805</c:v>
                </c:pt>
                <c:pt idx="294">
                  <c:v>6782</c:v>
                </c:pt>
                <c:pt idx="295">
                  <c:v>6752</c:v>
                </c:pt>
                <c:pt idx="296">
                  <c:v>6759</c:v>
                </c:pt>
                <c:pt idx="297">
                  <c:v>6790</c:v>
                </c:pt>
                <c:pt idx="298">
                  <c:v>6795</c:v>
                </c:pt>
                <c:pt idx="299">
                  <c:v>6866</c:v>
                </c:pt>
                <c:pt idx="300">
                  <c:v>6833</c:v>
                </c:pt>
                <c:pt idx="301">
                  <c:v>6867</c:v>
                </c:pt>
                <c:pt idx="302">
                  <c:v>6886</c:v>
                </c:pt>
                <c:pt idx="303">
                  <c:v>6858</c:v>
                </c:pt>
                <c:pt idx="304">
                  <c:v>6917</c:v>
                </c:pt>
                <c:pt idx="305">
                  <c:v>6978</c:v>
                </c:pt>
                <c:pt idx="306">
                  <c:v>6964</c:v>
                </c:pt>
                <c:pt idx="307">
                  <c:v>6989</c:v>
                </c:pt>
                <c:pt idx="308">
                  <c:v>6951</c:v>
                </c:pt>
                <c:pt idx="309">
                  <c:v>6933</c:v>
                </c:pt>
                <c:pt idx="310">
                  <c:v>6997</c:v>
                </c:pt>
                <c:pt idx="311">
                  <c:v>6989</c:v>
                </c:pt>
                <c:pt idx="312">
                  <c:v>6984</c:v>
                </c:pt>
                <c:pt idx="313">
                  <c:v>6961</c:v>
                </c:pt>
                <c:pt idx="314">
                  <c:v>6974</c:v>
                </c:pt>
                <c:pt idx="315">
                  <c:v>7205</c:v>
                </c:pt>
                <c:pt idx="316">
                  <c:v>7204</c:v>
                </c:pt>
                <c:pt idx="317">
                  <c:v>7184</c:v>
                </c:pt>
                <c:pt idx="318">
                  <c:v>7179</c:v>
                </c:pt>
                <c:pt idx="319">
                  <c:v>7035</c:v>
                </c:pt>
                <c:pt idx="320">
                  <c:v>7262</c:v>
                </c:pt>
                <c:pt idx="321">
                  <c:v>7262</c:v>
                </c:pt>
                <c:pt idx="322">
                  <c:v>7254</c:v>
                </c:pt>
                <c:pt idx="323">
                  <c:v>7317</c:v>
                </c:pt>
                <c:pt idx="324">
                  <c:v>7313</c:v>
                </c:pt>
                <c:pt idx="325">
                  <c:v>7288</c:v>
                </c:pt>
                <c:pt idx="326">
                  <c:v>7294</c:v>
                </c:pt>
                <c:pt idx="327">
                  <c:v>7286</c:v>
                </c:pt>
                <c:pt idx="328">
                  <c:v>7148</c:v>
                </c:pt>
                <c:pt idx="329">
                  <c:v>7314</c:v>
                </c:pt>
                <c:pt idx="330">
                  <c:v>7259</c:v>
                </c:pt>
                <c:pt idx="331">
                  <c:v>7253</c:v>
                </c:pt>
                <c:pt idx="332">
                  <c:v>7289</c:v>
                </c:pt>
                <c:pt idx="333">
                  <c:v>7325</c:v>
                </c:pt>
                <c:pt idx="334">
                  <c:v>7367</c:v>
                </c:pt>
                <c:pt idx="335">
                  <c:v>7401</c:v>
                </c:pt>
                <c:pt idx="336">
                  <c:v>7456</c:v>
                </c:pt>
                <c:pt idx="337">
                  <c:v>7449</c:v>
                </c:pt>
                <c:pt idx="338">
                  <c:v>7495</c:v>
                </c:pt>
                <c:pt idx="339">
                  <c:v>7485</c:v>
                </c:pt>
                <c:pt idx="340">
                  <c:v>7608</c:v>
                </c:pt>
                <c:pt idx="341">
                  <c:v>7554</c:v>
                </c:pt>
                <c:pt idx="342">
                  <c:v>7389</c:v>
                </c:pt>
                <c:pt idx="343">
                  <c:v>7638</c:v>
                </c:pt>
                <c:pt idx="344">
                  <c:v>7594</c:v>
                </c:pt>
                <c:pt idx="345">
                  <c:v>7729</c:v>
                </c:pt>
                <c:pt idx="346">
                  <c:v>7692</c:v>
                </c:pt>
                <c:pt idx="347">
                  <c:v>7681</c:v>
                </c:pt>
                <c:pt idx="348">
                  <c:v>7685</c:v>
                </c:pt>
                <c:pt idx="349">
                  <c:v>7656</c:v>
                </c:pt>
                <c:pt idx="350">
                  <c:v>7573</c:v>
                </c:pt>
                <c:pt idx="351">
                  <c:v>7723</c:v>
                </c:pt>
                <c:pt idx="352">
                  <c:v>7696</c:v>
                </c:pt>
                <c:pt idx="353">
                  <c:v>7627</c:v>
                </c:pt>
                <c:pt idx="354">
                  <c:v>7799</c:v>
                </c:pt>
                <c:pt idx="355">
                  <c:v>7632</c:v>
                </c:pt>
                <c:pt idx="356">
                  <c:v>7656</c:v>
                </c:pt>
                <c:pt idx="357">
                  <c:v>7787</c:v>
                </c:pt>
                <c:pt idx="358">
                  <c:v>7754</c:v>
                </c:pt>
                <c:pt idx="359">
                  <c:v>7753</c:v>
                </c:pt>
                <c:pt idx="360">
                  <c:v>7741</c:v>
                </c:pt>
                <c:pt idx="361">
                  <c:v>7741</c:v>
                </c:pt>
                <c:pt idx="362">
                  <c:v>7741</c:v>
                </c:pt>
                <c:pt idx="363">
                  <c:v>7736</c:v>
                </c:pt>
                <c:pt idx="364">
                  <c:v>7558</c:v>
                </c:pt>
                <c:pt idx="365">
                  <c:v>7835</c:v>
                </c:pt>
                <c:pt idx="366">
                  <c:v>7863</c:v>
                </c:pt>
                <c:pt idx="367">
                  <c:v>7904</c:v>
                </c:pt>
                <c:pt idx="368">
                  <c:v>7865</c:v>
                </c:pt>
                <c:pt idx="369">
                  <c:v>7878</c:v>
                </c:pt>
                <c:pt idx="370">
                  <c:v>7848</c:v>
                </c:pt>
                <c:pt idx="371">
                  <c:v>7843</c:v>
                </c:pt>
                <c:pt idx="372">
                  <c:v>7828</c:v>
                </c:pt>
                <c:pt idx="373">
                  <c:v>7785</c:v>
                </c:pt>
                <c:pt idx="374">
                  <c:v>7713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24480"/>
        <c:axId val="43926272"/>
      </c:scatterChart>
      <c:valAx>
        <c:axId val="43924480"/>
        <c:scaling>
          <c:orientation val="minMax"/>
          <c:max val="44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3926272"/>
        <c:crosses val="autoZero"/>
        <c:crossBetween val="midCat"/>
      </c:valAx>
      <c:valAx>
        <c:axId val="439262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92448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9501487314085739"/>
          <c:y val="0.19130395158938465"/>
          <c:w val="0.18276290463692038"/>
          <c:h val="0.12190580344123648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Maximum</a:t>
            </a:r>
            <a:r>
              <a:rPr lang="en-US" baseline="0" dirty="0" smtClean="0"/>
              <a:t> Msec. per Decision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'cse-full-smem-act-on-dr-3'!$O$1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'cse-full-smem-act-on-dr-3'!$O$2:$O$425</c:f>
              <c:numCache>
                <c:formatCode>General</c:formatCode>
                <c:ptCount val="424"/>
                <c:pt idx="0">
                  <c:v>0</c:v>
                </c:pt>
                <c:pt idx="1">
                  <c:v>834</c:v>
                </c:pt>
                <c:pt idx="2">
                  <c:v>1060</c:v>
                </c:pt>
                <c:pt idx="3">
                  <c:v>1175</c:v>
                </c:pt>
                <c:pt idx="4">
                  <c:v>389</c:v>
                </c:pt>
                <c:pt idx="5">
                  <c:v>1499</c:v>
                </c:pt>
                <c:pt idx="6">
                  <c:v>1570</c:v>
                </c:pt>
                <c:pt idx="7">
                  <c:v>1464</c:v>
                </c:pt>
                <c:pt idx="8">
                  <c:v>380</c:v>
                </c:pt>
                <c:pt idx="9">
                  <c:v>1589</c:v>
                </c:pt>
                <c:pt idx="10">
                  <c:v>1496</c:v>
                </c:pt>
                <c:pt idx="11">
                  <c:v>1194</c:v>
                </c:pt>
                <c:pt idx="12">
                  <c:v>394</c:v>
                </c:pt>
                <c:pt idx="13">
                  <c:v>381</c:v>
                </c:pt>
                <c:pt idx="14">
                  <c:v>433</c:v>
                </c:pt>
                <c:pt idx="15">
                  <c:v>1798</c:v>
                </c:pt>
                <c:pt idx="16">
                  <c:v>1630</c:v>
                </c:pt>
                <c:pt idx="17">
                  <c:v>1896</c:v>
                </c:pt>
                <c:pt idx="18">
                  <c:v>687</c:v>
                </c:pt>
                <c:pt idx="19">
                  <c:v>726</c:v>
                </c:pt>
                <c:pt idx="20">
                  <c:v>2020</c:v>
                </c:pt>
                <c:pt idx="21">
                  <c:v>1941</c:v>
                </c:pt>
                <c:pt idx="22">
                  <c:v>2044</c:v>
                </c:pt>
                <c:pt idx="23">
                  <c:v>1471</c:v>
                </c:pt>
                <c:pt idx="24">
                  <c:v>390</c:v>
                </c:pt>
                <c:pt idx="25">
                  <c:v>683</c:v>
                </c:pt>
                <c:pt idx="26">
                  <c:v>677</c:v>
                </c:pt>
                <c:pt idx="27">
                  <c:v>707</c:v>
                </c:pt>
                <c:pt idx="28">
                  <c:v>1869</c:v>
                </c:pt>
                <c:pt idx="29">
                  <c:v>2050</c:v>
                </c:pt>
                <c:pt idx="30">
                  <c:v>1579</c:v>
                </c:pt>
                <c:pt idx="31">
                  <c:v>2184</c:v>
                </c:pt>
                <c:pt idx="32">
                  <c:v>2070</c:v>
                </c:pt>
                <c:pt idx="33">
                  <c:v>2297</c:v>
                </c:pt>
                <c:pt idx="34">
                  <c:v>1540</c:v>
                </c:pt>
                <c:pt idx="35">
                  <c:v>1545</c:v>
                </c:pt>
                <c:pt idx="36">
                  <c:v>1662</c:v>
                </c:pt>
                <c:pt idx="37">
                  <c:v>480</c:v>
                </c:pt>
                <c:pt idx="38">
                  <c:v>481</c:v>
                </c:pt>
                <c:pt idx="39">
                  <c:v>477</c:v>
                </c:pt>
                <c:pt idx="40">
                  <c:v>1693</c:v>
                </c:pt>
                <c:pt idx="41">
                  <c:v>450</c:v>
                </c:pt>
                <c:pt idx="42">
                  <c:v>2292</c:v>
                </c:pt>
                <c:pt idx="43">
                  <c:v>1701</c:v>
                </c:pt>
                <c:pt idx="44">
                  <c:v>488</c:v>
                </c:pt>
                <c:pt idx="45">
                  <c:v>2483</c:v>
                </c:pt>
                <c:pt idx="46">
                  <c:v>574</c:v>
                </c:pt>
                <c:pt idx="47">
                  <c:v>746</c:v>
                </c:pt>
                <c:pt idx="48">
                  <c:v>2943</c:v>
                </c:pt>
                <c:pt idx="49">
                  <c:v>2035</c:v>
                </c:pt>
                <c:pt idx="50">
                  <c:v>2779</c:v>
                </c:pt>
                <c:pt idx="51">
                  <c:v>550</c:v>
                </c:pt>
                <c:pt idx="52">
                  <c:v>2785</c:v>
                </c:pt>
                <c:pt idx="53">
                  <c:v>557</c:v>
                </c:pt>
                <c:pt idx="54">
                  <c:v>2690</c:v>
                </c:pt>
                <c:pt idx="55">
                  <c:v>573</c:v>
                </c:pt>
                <c:pt idx="56">
                  <c:v>2792</c:v>
                </c:pt>
                <c:pt idx="57">
                  <c:v>2421</c:v>
                </c:pt>
                <c:pt idx="58">
                  <c:v>641</c:v>
                </c:pt>
                <c:pt idx="59">
                  <c:v>781</c:v>
                </c:pt>
                <c:pt idx="60">
                  <c:v>765</c:v>
                </c:pt>
                <c:pt idx="61">
                  <c:v>3072</c:v>
                </c:pt>
                <c:pt idx="62">
                  <c:v>2264</c:v>
                </c:pt>
                <c:pt idx="63">
                  <c:v>645</c:v>
                </c:pt>
                <c:pt idx="64">
                  <c:v>3019</c:v>
                </c:pt>
                <c:pt idx="65">
                  <c:v>3032</c:v>
                </c:pt>
                <c:pt idx="66">
                  <c:v>688</c:v>
                </c:pt>
                <c:pt idx="67">
                  <c:v>679</c:v>
                </c:pt>
                <c:pt idx="68">
                  <c:v>669</c:v>
                </c:pt>
                <c:pt idx="69">
                  <c:v>3354</c:v>
                </c:pt>
                <c:pt idx="70">
                  <c:v>670</c:v>
                </c:pt>
                <c:pt idx="71">
                  <c:v>734</c:v>
                </c:pt>
                <c:pt idx="72">
                  <c:v>776</c:v>
                </c:pt>
                <c:pt idx="73">
                  <c:v>3392</c:v>
                </c:pt>
                <c:pt idx="74">
                  <c:v>2493</c:v>
                </c:pt>
                <c:pt idx="75">
                  <c:v>729</c:v>
                </c:pt>
                <c:pt idx="76">
                  <c:v>802</c:v>
                </c:pt>
                <c:pt idx="77">
                  <c:v>801</c:v>
                </c:pt>
                <c:pt idx="78">
                  <c:v>3637</c:v>
                </c:pt>
                <c:pt idx="79">
                  <c:v>742</c:v>
                </c:pt>
                <c:pt idx="80">
                  <c:v>2891</c:v>
                </c:pt>
                <c:pt idx="81">
                  <c:v>784</c:v>
                </c:pt>
                <c:pt idx="82">
                  <c:v>3330</c:v>
                </c:pt>
                <c:pt idx="83">
                  <c:v>3319</c:v>
                </c:pt>
                <c:pt idx="84">
                  <c:v>2468</c:v>
                </c:pt>
                <c:pt idx="85">
                  <c:v>781</c:v>
                </c:pt>
                <c:pt idx="86">
                  <c:v>2607</c:v>
                </c:pt>
                <c:pt idx="87">
                  <c:v>2456</c:v>
                </c:pt>
                <c:pt idx="88">
                  <c:v>2766</c:v>
                </c:pt>
                <c:pt idx="89">
                  <c:v>786</c:v>
                </c:pt>
                <c:pt idx="90">
                  <c:v>786</c:v>
                </c:pt>
                <c:pt idx="91">
                  <c:v>743</c:v>
                </c:pt>
                <c:pt idx="92">
                  <c:v>3810</c:v>
                </c:pt>
                <c:pt idx="93">
                  <c:v>3499</c:v>
                </c:pt>
                <c:pt idx="94">
                  <c:v>788</c:v>
                </c:pt>
                <c:pt idx="95">
                  <c:v>3975</c:v>
                </c:pt>
                <c:pt idx="96">
                  <c:v>3922</c:v>
                </c:pt>
                <c:pt idx="97">
                  <c:v>2971</c:v>
                </c:pt>
                <c:pt idx="98">
                  <c:v>862</c:v>
                </c:pt>
                <c:pt idx="99">
                  <c:v>739</c:v>
                </c:pt>
                <c:pt idx="100">
                  <c:v>756</c:v>
                </c:pt>
                <c:pt idx="101">
                  <c:v>3842</c:v>
                </c:pt>
                <c:pt idx="102">
                  <c:v>2885</c:v>
                </c:pt>
                <c:pt idx="103">
                  <c:v>3921</c:v>
                </c:pt>
                <c:pt idx="104">
                  <c:v>850</c:v>
                </c:pt>
                <c:pt idx="105">
                  <c:v>4422</c:v>
                </c:pt>
                <c:pt idx="106">
                  <c:v>3348</c:v>
                </c:pt>
                <c:pt idx="107">
                  <c:v>4159</c:v>
                </c:pt>
                <c:pt idx="108">
                  <c:v>4217</c:v>
                </c:pt>
                <c:pt idx="109">
                  <c:v>3098</c:v>
                </c:pt>
                <c:pt idx="110">
                  <c:v>2969</c:v>
                </c:pt>
                <c:pt idx="111">
                  <c:v>926</c:v>
                </c:pt>
                <c:pt idx="112">
                  <c:v>3108</c:v>
                </c:pt>
                <c:pt idx="113">
                  <c:v>872</c:v>
                </c:pt>
                <c:pt idx="114">
                  <c:v>4528</c:v>
                </c:pt>
                <c:pt idx="115">
                  <c:v>3407</c:v>
                </c:pt>
                <c:pt idx="116">
                  <c:v>890</c:v>
                </c:pt>
                <c:pt idx="117">
                  <c:v>4508</c:v>
                </c:pt>
                <c:pt idx="118">
                  <c:v>3516</c:v>
                </c:pt>
                <c:pt idx="119">
                  <c:v>926</c:v>
                </c:pt>
                <c:pt idx="120">
                  <c:v>781</c:v>
                </c:pt>
                <c:pt idx="121">
                  <c:v>945</c:v>
                </c:pt>
                <c:pt idx="122">
                  <c:v>4920</c:v>
                </c:pt>
                <c:pt idx="123">
                  <c:v>3645</c:v>
                </c:pt>
                <c:pt idx="124">
                  <c:v>993</c:v>
                </c:pt>
                <c:pt idx="125">
                  <c:v>4914</c:v>
                </c:pt>
                <c:pt idx="126">
                  <c:v>4708</c:v>
                </c:pt>
                <c:pt idx="127">
                  <c:v>999</c:v>
                </c:pt>
                <c:pt idx="128">
                  <c:v>980</c:v>
                </c:pt>
                <c:pt idx="129">
                  <c:v>1038</c:v>
                </c:pt>
                <c:pt idx="130">
                  <c:v>1022</c:v>
                </c:pt>
                <c:pt idx="131">
                  <c:v>1029</c:v>
                </c:pt>
                <c:pt idx="132">
                  <c:v>1031</c:v>
                </c:pt>
                <c:pt idx="133">
                  <c:v>1072</c:v>
                </c:pt>
                <c:pt idx="134">
                  <c:v>3929</c:v>
                </c:pt>
                <c:pt idx="135">
                  <c:v>1065</c:v>
                </c:pt>
                <c:pt idx="136">
                  <c:v>4771</c:v>
                </c:pt>
                <c:pt idx="137">
                  <c:v>5594</c:v>
                </c:pt>
                <c:pt idx="138">
                  <c:v>5307</c:v>
                </c:pt>
                <c:pt idx="139">
                  <c:v>3582</c:v>
                </c:pt>
                <c:pt idx="140">
                  <c:v>1086</c:v>
                </c:pt>
                <c:pt idx="141">
                  <c:v>5406</c:v>
                </c:pt>
                <c:pt idx="142">
                  <c:v>5217</c:v>
                </c:pt>
                <c:pt idx="143">
                  <c:v>5873</c:v>
                </c:pt>
                <c:pt idx="144">
                  <c:v>1459</c:v>
                </c:pt>
                <c:pt idx="145">
                  <c:v>756</c:v>
                </c:pt>
                <c:pt idx="146">
                  <c:v>5621</c:v>
                </c:pt>
                <c:pt idx="147">
                  <c:v>5274</c:v>
                </c:pt>
                <c:pt idx="148">
                  <c:v>5531</c:v>
                </c:pt>
                <c:pt idx="149">
                  <c:v>5722</c:v>
                </c:pt>
                <c:pt idx="150">
                  <c:v>5932</c:v>
                </c:pt>
                <c:pt idx="151">
                  <c:v>5515</c:v>
                </c:pt>
                <c:pt idx="152">
                  <c:v>5516</c:v>
                </c:pt>
                <c:pt idx="153">
                  <c:v>4324</c:v>
                </c:pt>
                <c:pt idx="154">
                  <c:v>4053</c:v>
                </c:pt>
                <c:pt idx="155">
                  <c:v>4330</c:v>
                </c:pt>
                <c:pt idx="156">
                  <c:v>4454</c:v>
                </c:pt>
                <c:pt idx="157">
                  <c:v>5894</c:v>
                </c:pt>
                <c:pt idx="158">
                  <c:v>5868</c:v>
                </c:pt>
                <c:pt idx="159">
                  <c:v>1242</c:v>
                </c:pt>
                <c:pt idx="160">
                  <c:v>6778</c:v>
                </c:pt>
                <c:pt idx="161">
                  <c:v>6191</c:v>
                </c:pt>
                <c:pt idx="162">
                  <c:v>6574</c:v>
                </c:pt>
                <c:pt idx="163">
                  <c:v>6497</c:v>
                </c:pt>
                <c:pt idx="164">
                  <c:v>4958</c:v>
                </c:pt>
                <c:pt idx="165">
                  <c:v>6466</c:v>
                </c:pt>
                <c:pt idx="166">
                  <c:v>4638</c:v>
                </c:pt>
                <c:pt idx="167">
                  <c:v>6486</c:v>
                </c:pt>
                <c:pt idx="168">
                  <c:v>5986</c:v>
                </c:pt>
                <c:pt idx="169">
                  <c:v>4962</c:v>
                </c:pt>
                <c:pt idx="170">
                  <c:v>7150</c:v>
                </c:pt>
                <c:pt idx="171">
                  <c:v>7402</c:v>
                </c:pt>
                <c:pt idx="172">
                  <c:v>7229</c:v>
                </c:pt>
                <c:pt idx="173">
                  <c:v>7185</c:v>
                </c:pt>
                <c:pt idx="174">
                  <c:v>1465</c:v>
                </c:pt>
                <c:pt idx="175">
                  <c:v>6762</c:v>
                </c:pt>
                <c:pt idx="176">
                  <c:v>5006</c:v>
                </c:pt>
                <c:pt idx="177">
                  <c:v>7484</c:v>
                </c:pt>
                <c:pt idx="178">
                  <c:v>6542</c:v>
                </c:pt>
                <c:pt idx="179">
                  <c:v>1456</c:v>
                </c:pt>
                <c:pt idx="180">
                  <c:v>737</c:v>
                </c:pt>
                <c:pt idx="181">
                  <c:v>811</c:v>
                </c:pt>
                <c:pt idx="182">
                  <c:v>764</c:v>
                </c:pt>
                <c:pt idx="183">
                  <c:v>1895</c:v>
                </c:pt>
                <c:pt idx="184">
                  <c:v>7553</c:v>
                </c:pt>
                <c:pt idx="185">
                  <c:v>5825</c:v>
                </c:pt>
                <c:pt idx="186">
                  <c:v>1492</c:v>
                </c:pt>
                <c:pt idx="187">
                  <c:v>7347</c:v>
                </c:pt>
                <c:pt idx="188">
                  <c:v>5802</c:v>
                </c:pt>
                <c:pt idx="189">
                  <c:v>8193</c:v>
                </c:pt>
                <c:pt idx="190">
                  <c:v>1601</c:v>
                </c:pt>
                <c:pt idx="191">
                  <c:v>1640</c:v>
                </c:pt>
                <c:pt idx="192">
                  <c:v>746</c:v>
                </c:pt>
                <c:pt idx="193">
                  <c:v>1509</c:v>
                </c:pt>
                <c:pt idx="194">
                  <c:v>7824</c:v>
                </c:pt>
                <c:pt idx="195">
                  <c:v>6002</c:v>
                </c:pt>
                <c:pt idx="196">
                  <c:v>7960</c:v>
                </c:pt>
                <c:pt idx="197">
                  <c:v>7437</c:v>
                </c:pt>
                <c:pt idx="198">
                  <c:v>5923</c:v>
                </c:pt>
                <c:pt idx="199">
                  <c:v>1726</c:v>
                </c:pt>
                <c:pt idx="200">
                  <c:v>1609</c:v>
                </c:pt>
                <c:pt idx="201">
                  <c:v>7418</c:v>
                </c:pt>
                <c:pt idx="202">
                  <c:v>6874</c:v>
                </c:pt>
                <c:pt idx="203">
                  <c:v>6655</c:v>
                </c:pt>
                <c:pt idx="204">
                  <c:v>5370</c:v>
                </c:pt>
                <c:pt idx="205">
                  <c:v>5771</c:v>
                </c:pt>
                <c:pt idx="206">
                  <c:v>5664</c:v>
                </c:pt>
                <c:pt idx="207">
                  <c:v>8533</c:v>
                </c:pt>
                <c:pt idx="208">
                  <c:v>6187</c:v>
                </c:pt>
                <c:pt idx="209">
                  <c:v>8558</c:v>
                </c:pt>
                <c:pt idx="210">
                  <c:v>6380</c:v>
                </c:pt>
                <c:pt idx="211">
                  <c:v>1720</c:v>
                </c:pt>
                <c:pt idx="212">
                  <c:v>1779</c:v>
                </c:pt>
                <c:pt idx="213">
                  <c:v>1774</c:v>
                </c:pt>
                <c:pt idx="214">
                  <c:v>6339</c:v>
                </c:pt>
                <c:pt idx="215">
                  <c:v>1635</c:v>
                </c:pt>
                <c:pt idx="216">
                  <c:v>1754</c:v>
                </c:pt>
                <c:pt idx="217">
                  <c:v>1725</c:v>
                </c:pt>
                <c:pt idx="218">
                  <c:v>1830</c:v>
                </c:pt>
                <c:pt idx="219">
                  <c:v>521</c:v>
                </c:pt>
                <c:pt idx="220">
                  <c:v>1760</c:v>
                </c:pt>
                <c:pt idx="221">
                  <c:v>6560</c:v>
                </c:pt>
                <c:pt idx="222">
                  <c:v>1653</c:v>
                </c:pt>
                <c:pt idx="223">
                  <c:v>5513</c:v>
                </c:pt>
                <c:pt idx="224">
                  <c:v>7666</c:v>
                </c:pt>
                <c:pt idx="225">
                  <c:v>7625</c:v>
                </c:pt>
                <c:pt idx="226">
                  <c:v>8583</c:v>
                </c:pt>
                <c:pt idx="227">
                  <c:v>1714</c:v>
                </c:pt>
                <c:pt idx="228">
                  <c:v>1670</c:v>
                </c:pt>
                <c:pt idx="229">
                  <c:v>817</c:v>
                </c:pt>
                <c:pt idx="230">
                  <c:v>1645</c:v>
                </c:pt>
                <c:pt idx="231">
                  <c:v>8453</c:v>
                </c:pt>
                <c:pt idx="232">
                  <c:v>5742</c:v>
                </c:pt>
                <c:pt idx="233">
                  <c:v>1737</c:v>
                </c:pt>
                <c:pt idx="234">
                  <c:v>8005</c:v>
                </c:pt>
                <c:pt idx="235">
                  <c:v>7837</c:v>
                </c:pt>
                <c:pt idx="236">
                  <c:v>1818</c:v>
                </c:pt>
                <c:pt idx="237">
                  <c:v>8867</c:v>
                </c:pt>
                <c:pt idx="238">
                  <c:v>9515</c:v>
                </c:pt>
                <c:pt idx="239">
                  <c:v>8313</c:v>
                </c:pt>
                <c:pt idx="240">
                  <c:v>9150</c:v>
                </c:pt>
                <c:pt idx="241">
                  <c:v>1833</c:v>
                </c:pt>
                <c:pt idx="242">
                  <c:v>8469</c:v>
                </c:pt>
                <c:pt idx="243">
                  <c:v>1826</c:v>
                </c:pt>
                <c:pt idx="244">
                  <c:v>8604</c:v>
                </c:pt>
                <c:pt idx="245">
                  <c:v>2204</c:v>
                </c:pt>
                <c:pt idx="246">
                  <c:v>1966</c:v>
                </c:pt>
                <c:pt idx="247">
                  <c:v>2011</c:v>
                </c:pt>
                <c:pt idx="248">
                  <c:v>755</c:v>
                </c:pt>
                <c:pt idx="249">
                  <c:v>801</c:v>
                </c:pt>
                <c:pt idx="250">
                  <c:v>793</c:v>
                </c:pt>
                <c:pt idx="251">
                  <c:v>764</c:v>
                </c:pt>
                <c:pt idx="252">
                  <c:v>1975</c:v>
                </c:pt>
                <c:pt idx="253">
                  <c:v>8962</c:v>
                </c:pt>
                <c:pt idx="254">
                  <c:v>1876</c:v>
                </c:pt>
                <c:pt idx="255">
                  <c:v>1959</c:v>
                </c:pt>
                <c:pt idx="256">
                  <c:v>1857</c:v>
                </c:pt>
                <c:pt idx="257">
                  <c:v>6999</c:v>
                </c:pt>
                <c:pt idx="258">
                  <c:v>2024</c:v>
                </c:pt>
                <c:pt idx="259">
                  <c:v>1822</c:v>
                </c:pt>
                <c:pt idx="260">
                  <c:v>1800</c:v>
                </c:pt>
                <c:pt idx="261">
                  <c:v>753</c:v>
                </c:pt>
                <c:pt idx="262">
                  <c:v>751</c:v>
                </c:pt>
                <c:pt idx="263">
                  <c:v>794</c:v>
                </c:pt>
                <c:pt idx="264">
                  <c:v>1968</c:v>
                </c:pt>
                <c:pt idx="265">
                  <c:v>9468</c:v>
                </c:pt>
                <c:pt idx="266">
                  <c:v>9124</c:v>
                </c:pt>
                <c:pt idx="267">
                  <c:v>1808</c:v>
                </c:pt>
                <c:pt idx="268">
                  <c:v>1820</c:v>
                </c:pt>
                <c:pt idx="269">
                  <c:v>9992</c:v>
                </c:pt>
                <c:pt idx="270">
                  <c:v>6993</c:v>
                </c:pt>
                <c:pt idx="271">
                  <c:v>1927</c:v>
                </c:pt>
                <c:pt idx="272">
                  <c:v>730</c:v>
                </c:pt>
                <c:pt idx="273">
                  <c:v>865</c:v>
                </c:pt>
                <c:pt idx="274">
                  <c:v>1953</c:v>
                </c:pt>
                <c:pt idx="275">
                  <c:v>10764</c:v>
                </c:pt>
                <c:pt idx="276">
                  <c:v>6779</c:v>
                </c:pt>
                <c:pt idx="277">
                  <c:v>1888</c:v>
                </c:pt>
                <c:pt idx="278">
                  <c:v>9114</c:v>
                </c:pt>
                <c:pt idx="279">
                  <c:v>10385</c:v>
                </c:pt>
                <c:pt idx="280">
                  <c:v>9111</c:v>
                </c:pt>
                <c:pt idx="281">
                  <c:v>9700</c:v>
                </c:pt>
                <c:pt idx="282">
                  <c:v>10499</c:v>
                </c:pt>
                <c:pt idx="283">
                  <c:v>2623</c:v>
                </c:pt>
                <c:pt idx="284">
                  <c:v>11014</c:v>
                </c:pt>
                <c:pt idx="285">
                  <c:v>8687</c:v>
                </c:pt>
                <c:pt idx="286">
                  <c:v>2032</c:v>
                </c:pt>
                <c:pt idx="287">
                  <c:v>10149</c:v>
                </c:pt>
                <c:pt idx="288">
                  <c:v>7566</c:v>
                </c:pt>
                <c:pt idx="289">
                  <c:v>2088</c:v>
                </c:pt>
                <c:pt idx="290">
                  <c:v>751</c:v>
                </c:pt>
                <c:pt idx="291">
                  <c:v>782</c:v>
                </c:pt>
                <c:pt idx="292">
                  <c:v>10564</c:v>
                </c:pt>
                <c:pt idx="293">
                  <c:v>9180</c:v>
                </c:pt>
                <c:pt idx="294">
                  <c:v>2726</c:v>
                </c:pt>
                <c:pt idx="295">
                  <c:v>2071</c:v>
                </c:pt>
                <c:pt idx="296">
                  <c:v>11147</c:v>
                </c:pt>
                <c:pt idx="297">
                  <c:v>7231</c:v>
                </c:pt>
                <c:pt idx="298">
                  <c:v>10678</c:v>
                </c:pt>
                <c:pt idx="299">
                  <c:v>10282</c:v>
                </c:pt>
                <c:pt idx="300">
                  <c:v>2135</c:v>
                </c:pt>
                <c:pt idx="301">
                  <c:v>13781</c:v>
                </c:pt>
                <c:pt idx="302">
                  <c:v>2235</c:v>
                </c:pt>
                <c:pt idx="303">
                  <c:v>10989</c:v>
                </c:pt>
                <c:pt idx="304">
                  <c:v>7871</c:v>
                </c:pt>
                <c:pt idx="305">
                  <c:v>2237</c:v>
                </c:pt>
                <c:pt idx="306">
                  <c:v>9943</c:v>
                </c:pt>
                <c:pt idx="307">
                  <c:v>2217</c:v>
                </c:pt>
                <c:pt idx="308">
                  <c:v>737</c:v>
                </c:pt>
                <c:pt idx="309">
                  <c:v>2162</c:v>
                </c:pt>
                <c:pt idx="310">
                  <c:v>11364</c:v>
                </c:pt>
                <c:pt idx="311">
                  <c:v>11136</c:v>
                </c:pt>
                <c:pt idx="312">
                  <c:v>8668</c:v>
                </c:pt>
                <c:pt idx="313">
                  <c:v>10371</c:v>
                </c:pt>
                <c:pt idx="314">
                  <c:v>11493</c:v>
                </c:pt>
                <c:pt idx="315">
                  <c:v>8143</c:v>
                </c:pt>
                <c:pt idx="316">
                  <c:v>7764</c:v>
                </c:pt>
                <c:pt idx="317">
                  <c:v>2230</c:v>
                </c:pt>
                <c:pt idx="318">
                  <c:v>8369</c:v>
                </c:pt>
                <c:pt idx="319">
                  <c:v>2916</c:v>
                </c:pt>
                <c:pt idx="320">
                  <c:v>12282</c:v>
                </c:pt>
                <c:pt idx="321">
                  <c:v>11493</c:v>
                </c:pt>
                <c:pt idx="322">
                  <c:v>2592</c:v>
                </c:pt>
                <c:pt idx="323">
                  <c:v>8098</c:v>
                </c:pt>
                <c:pt idx="324">
                  <c:v>2290</c:v>
                </c:pt>
                <c:pt idx="325">
                  <c:v>2351</c:v>
                </c:pt>
                <c:pt idx="326">
                  <c:v>2253</c:v>
                </c:pt>
                <c:pt idx="327">
                  <c:v>8702</c:v>
                </c:pt>
                <c:pt idx="328">
                  <c:v>11224</c:v>
                </c:pt>
                <c:pt idx="329">
                  <c:v>11905</c:v>
                </c:pt>
                <c:pt idx="330">
                  <c:v>11931</c:v>
                </c:pt>
                <c:pt idx="331">
                  <c:v>2337</c:v>
                </c:pt>
                <c:pt idx="332">
                  <c:v>2292</c:v>
                </c:pt>
                <c:pt idx="333">
                  <c:v>2340</c:v>
                </c:pt>
                <c:pt idx="334">
                  <c:v>11605</c:v>
                </c:pt>
                <c:pt idx="335">
                  <c:v>8021</c:v>
                </c:pt>
                <c:pt idx="336">
                  <c:v>9809</c:v>
                </c:pt>
                <c:pt idx="337">
                  <c:v>8863</c:v>
                </c:pt>
                <c:pt idx="338">
                  <c:v>2397</c:v>
                </c:pt>
                <c:pt idx="339">
                  <c:v>2431</c:v>
                </c:pt>
                <c:pt idx="340">
                  <c:v>2460</c:v>
                </c:pt>
                <c:pt idx="341">
                  <c:v>2974</c:v>
                </c:pt>
                <c:pt idx="342">
                  <c:v>2438</c:v>
                </c:pt>
                <c:pt idx="343">
                  <c:v>8702</c:v>
                </c:pt>
                <c:pt idx="344">
                  <c:v>13108</c:v>
                </c:pt>
                <c:pt idx="345">
                  <c:v>11383</c:v>
                </c:pt>
                <c:pt idx="346">
                  <c:v>11947</c:v>
                </c:pt>
                <c:pt idx="347">
                  <c:v>2404</c:v>
                </c:pt>
                <c:pt idx="348">
                  <c:v>784</c:v>
                </c:pt>
                <c:pt idx="349">
                  <c:v>2372</c:v>
                </c:pt>
                <c:pt idx="350">
                  <c:v>13440</c:v>
                </c:pt>
                <c:pt idx="351">
                  <c:v>4047</c:v>
                </c:pt>
                <c:pt idx="352">
                  <c:v>8398</c:v>
                </c:pt>
                <c:pt idx="353">
                  <c:v>4074</c:v>
                </c:pt>
                <c:pt idx="354">
                  <c:v>2496</c:v>
                </c:pt>
                <c:pt idx="355">
                  <c:v>9649</c:v>
                </c:pt>
                <c:pt idx="356">
                  <c:v>9233</c:v>
                </c:pt>
                <c:pt idx="357">
                  <c:v>9761</c:v>
                </c:pt>
                <c:pt idx="358">
                  <c:v>8993</c:v>
                </c:pt>
                <c:pt idx="359">
                  <c:v>9636</c:v>
                </c:pt>
                <c:pt idx="360">
                  <c:v>2537</c:v>
                </c:pt>
                <c:pt idx="361">
                  <c:v>8491</c:v>
                </c:pt>
                <c:pt idx="362">
                  <c:v>8618</c:v>
                </c:pt>
                <c:pt idx="363">
                  <c:v>2586</c:v>
                </c:pt>
                <c:pt idx="364">
                  <c:v>2569</c:v>
                </c:pt>
                <c:pt idx="365">
                  <c:v>2439</c:v>
                </c:pt>
                <c:pt idx="366">
                  <c:v>9592</c:v>
                </c:pt>
                <c:pt idx="367">
                  <c:v>2456</c:v>
                </c:pt>
                <c:pt idx="368">
                  <c:v>3147</c:v>
                </c:pt>
                <c:pt idx="369">
                  <c:v>2963</c:v>
                </c:pt>
                <c:pt idx="370">
                  <c:v>10525</c:v>
                </c:pt>
                <c:pt idx="371">
                  <c:v>2499</c:v>
                </c:pt>
                <c:pt idx="372">
                  <c:v>11764</c:v>
                </c:pt>
                <c:pt idx="373">
                  <c:v>8602</c:v>
                </c:pt>
                <c:pt idx="374">
                  <c:v>8494</c:v>
                </c:pt>
                <c:pt idx="375">
                  <c:v>2549</c:v>
                </c:pt>
                <c:pt idx="376">
                  <c:v>9443</c:v>
                </c:pt>
                <c:pt idx="377">
                  <c:v>2541</c:v>
                </c:pt>
                <c:pt idx="378">
                  <c:v>11426</c:v>
                </c:pt>
                <c:pt idx="379">
                  <c:v>8596</c:v>
                </c:pt>
                <c:pt idx="380">
                  <c:v>2550</c:v>
                </c:pt>
                <c:pt idx="381">
                  <c:v>9215</c:v>
                </c:pt>
                <c:pt idx="382">
                  <c:v>2411</c:v>
                </c:pt>
                <c:pt idx="383">
                  <c:v>2475</c:v>
                </c:pt>
                <c:pt idx="384">
                  <c:v>2652</c:v>
                </c:pt>
                <c:pt idx="385">
                  <c:v>2404</c:v>
                </c:pt>
                <c:pt idx="386">
                  <c:v>10508</c:v>
                </c:pt>
                <c:pt idx="387">
                  <c:v>12149</c:v>
                </c:pt>
                <c:pt idx="388">
                  <c:v>95</c:v>
                </c:pt>
                <c:pt idx="389">
                  <c:v>135</c:v>
                </c:pt>
                <c:pt idx="390">
                  <c:v>802</c:v>
                </c:pt>
                <c:pt idx="391">
                  <c:v>2535</c:v>
                </c:pt>
                <c:pt idx="392">
                  <c:v>2562</c:v>
                </c:pt>
                <c:pt idx="393">
                  <c:v>2544</c:v>
                </c:pt>
                <c:pt idx="394">
                  <c:v>2519</c:v>
                </c:pt>
                <c:pt idx="395">
                  <c:v>10355</c:v>
                </c:pt>
                <c:pt idx="396">
                  <c:v>8985</c:v>
                </c:pt>
                <c:pt idx="397">
                  <c:v>9168</c:v>
                </c:pt>
                <c:pt idx="398">
                  <c:v>9031</c:v>
                </c:pt>
                <c:pt idx="399">
                  <c:v>761</c:v>
                </c:pt>
                <c:pt idx="400">
                  <c:v>819</c:v>
                </c:pt>
                <c:pt idx="401">
                  <c:v>2393</c:v>
                </c:pt>
                <c:pt idx="402">
                  <c:v>2589</c:v>
                </c:pt>
                <c:pt idx="403">
                  <c:v>2434</c:v>
                </c:pt>
                <c:pt idx="404">
                  <c:v>2487</c:v>
                </c:pt>
                <c:pt idx="405">
                  <c:v>2453</c:v>
                </c:pt>
                <c:pt idx="406">
                  <c:v>2698</c:v>
                </c:pt>
                <c:pt idx="407">
                  <c:v>2388</c:v>
                </c:pt>
                <c:pt idx="408">
                  <c:v>795</c:v>
                </c:pt>
                <c:pt idx="409">
                  <c:v>796</c:v>
                </c:pt>
                <c:pt idx="410">
                  <c:v>779</c:v>
                </c:pt>
                <c:pt idx="411">
                  <c:v>780</c:v>
                </c:pt>
                <c:pt idx="412">
                  <c:v>791</c:v>
                </c:pt>
                <c:pt idx="413">
                  <c:v>2512</c:v>
                </c:pt>
                <c:pt idx="414">
                  <c:v>12628</c:v>
                </c:pt>
                <c:pt idx="415">
                  <c:v>9432</c:v>
                </c:pt>
                <c:pt idx="416">
                  <c:v>12737</c:v>
                </c:pt>
                <c:pt idx="417">
                  <c:v>2401</c:v>
                </c:pt>
                <c:pt idx="418">
                  <c:v>2539</c:v>
                </c:pt>
                <c:pt idx="419">
                  <c:v>775</c:v>
                </c:pt>
                <c:pt idx="420">
                  <c:v>795</c:v>
                </c:pt>
                <c:pt idx="421">
                  <c:v>795</c:v>
                </c:pt>
                <c:pt idx="422">
                  <c:v>2522</c:v>
                </c:pt>
                <c:pt idx="423">
                  <c:v>14404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'[3]cse-smem-act-dr-4'!$O$1</c:f>
              <c:strCache>
                <c:ptCount val="1"/>
                <c:pt idx="0">
                  <c:v>act on - dr 4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'[3]cse-smem-act-dr-4'!$B$2:$B$376</c:f>
              <c:numCache>
                <c:formatCode>General</c:formatCode>
                <c:ptCount val="375"/>
                <c:pt idx="0">
                  <c:v>10.036</c:v>
                </c:pt>
                <c:pt idx="1">
                  <c:v>20.032</c:v>
                </c:pt>
                <c:pt idx="2">
                  <c:v>30.033000000000001</c:v>
                </c:pt>
                <c:pt idx="3">
                  <c:v>40.042000000000002</c:v>
                </c:pt>
                <c:pt idx="4">
                  <c:v>50.042000000000002</c:v>
                </c:pt>
                <c:pt idx="5">
                  <c:v>60.045000000000002</c:v>
                </c:pt>
                <c:pt idx="6">
                  <c:v>70.049000000000007</c:v>
                </c:pt>
                <c:pt idx="7">
                  <c:v>80.049000000000007</c:v>
                </c:pt>
                <c:pt idx="8">
                  <c:v>90.052000000000007</c:v>
                </c:pt>
                <c:pt idx="9">
                  <c:v>100.056</c:v>
                </c:pt>
                <c:pt idx="10">
                  <c:v>110.05800000000001</c:v>
                </c:pt>
                <c:pt idx="11">
                  <c:v>120.06</c:v>
                </c:pt>
                <c:pt idx="12">
                  <c:v>130.06299999999999</c:v>
                </c:pt>
                <c:pt idx="13">
                  <c:v>140.065</c:v>
                </c:pt>
                <c:pt idx="14">
                  <c:v>150.066</c:v>
                </c:pt>
                <c:pt idx="15">
                  <c:v>160.06899999999999</c:v>
                </c:pt>
                <c:pt idx="16">
                  <c:v>170.072</c:v>
                </c:pt>
                <c:pt idx="17">
                  <c:v>180.07499999999999</c:v>
                </c:pt>
                <c:pt idx="18">
                  <c:v>190.077</c:v>
                </c:pt>
                <c:pt idx="19">
                  <c:v>200.07900000000001</c:v>
                </c:pt>
                <c:pt idx="20">
                  <c:v>210.08199999999999</c:v>
                </c:pt>
                <c:pt idx="21">
                  <c:v>220.08799999999999</c:v>
                </c:pt>
                <c:pt idx="22">
                  <c:v>230.09</c:v>
                </c:pt>
                <c:pt idx="23">
                  <c:v>240.09</c:v>
                </c:pt>
                <c:pt idx="24">
                  <c:v>250.09399999999999</c:v>
                </c:pt>
                <c:pt idx="25">
                  <c:v>260.09399999999999</c:v>
                </c:pt>
                <c:pt idx="26">
                  <c:v>270.09500000000003</c:v>
                </c:pt>
                <c:pt idx="27">
                  <c:v>280.096</c:v>
                </c:pt>
                <c:pt idx="28">
                  <c:v>290.09699999999998</c:v>
                </c:pt>
                <c:pt idx="29">
                  <c:v>300.09699999999998</c:v>
                </c:pt>
                <c:pt idx="30">
                  <c:v>310.09800000000001</c:v>
                </c:pt>
                <c:pt idx="31">
                  <c:v>320.10199999999998</c:v>
                </c:pt>
                <c:pt idx="32">
                  <c:v>330.10599999999999</c:v>
                </c:pt>
                <c:pt idx="33">
                  <c:v>340.10599999999999</c:v>
                </c:pt>
                <c:pt idx="34">
                  <c:v>350.11</c:v>
                </c:pt>
                <c:pt idx="35">
                  <c:v>360.11399999999998</c:v>
                </c:pt>
                <c:pt idx="36">
                  <c:v>370.11700000000002</c:v>
                </c:pt>
                <c:pt idx="37">
                  <c:v>380.11799999999999</c:v>
                </c:pt>
                <c:pt idx="38">
                  <c:v>390.12099999999998</c:v>
                </c:pt>
                <c:pt idx="39">
                  <c:v>400.12400000000002</c:v>
                </c:pt>
                <c:pt idx="40">
                  <c:v>410.13200000000001</c:v>
                </c:pt>
                <c:pt idx="41">
                  <c:v>420.13799999999998</c:v>
                </c:pt>
                <c:pt idx="42">
                  <c:v>430.14</c:v>
                </c:pt>
                <c:pt idx="43">
                  <c:v>440.142</c:v>
                </c:pt>
                <c:pt idx="44">
                  <c:v>450.14499999999998</c:v>
                </c:pt>
                <c:pt idx="45">
                  <c:v>460.14499999999998</c:v>
                </c:pt>
                <c:pt idx="46">
                  <c:v>470.14800000000002</c:v>
                </c:pt>
                <c:pt idx="47">
                  <c:v>480.14800000000002</c:v>
                </c:pt>
                <c:pt idx="48">
                  <c:v>490.15199999999999</c:v>
                </c:pt>
                <c:pt idx="49">
                  <c:v>500.154</c:v>
                </c:pt>
                <c:pt idx="50">
                  <c:v>510.15499999999997</c:v>
                </c:pt>
                <c:pt idx="51">
                  <c:v>520.15499999999997</c:v>
                </c:pt>
                <c:pt idx="52">
                  <c:v>530.15700000000004</c:v>
                </c:pt>
                <c:pt idx="53">
                  <c:v>540.16</c:v>
                </c:pt>
                <c:pt idx="54">
                  <c:v>550.16099999999994</c:v>
                </c:pt>
                <c:pt idx="55">
                  <c:v>560.16499999999996</c:v>
                </c:pt>
                <c:pt idx="56">
                  <c:v>570.16600000000005</c:v>
                </c:pt>
                <c:pt idx="57">
                  <c:v>580.16499999999996</c:v>
                </c:pt>
                <c:pt idx="58">
                  <c:v>590.16899999999998</c:v>
                </c:pt>
                <c:pt idx="59">
                  <c:v>600.173</c:v>
                </c:pt>
                <c:pt idx="60">
                  <c:v>610.17700000000002</c:v>
                </c:pt>
                <c:pt idx="61">
                  <c:v>620.17899999999997</c:v>
                </c:pt>
                <c:pt idx="62">
                  <c:v>630.17899999999997</c:v>
                </c:pt>
                <c:pt idx="63">
                  <c:v>640.17899999999997</c:v>
                </c:pt>
                <c:pt idx="64">
                  <c:v>650.17899999999997</c:v>
                </c:pt>
                <c:pt idx="65">
                  <c:v>660.17899999999997</c:v>
                </c:pt>
                <c:pt idx="66">
                  <c:v>670.18299999999999</c:v>
                </c:pt>
                <c:pt idx="67">
                  <c:v>680.18600000000004</c:v>
                </c:pt>
                <c:pt idx="68">
                  <c:v>690.18899999999996</c:v>
                </c:pt>
                <c:pt idx="69">
                  <c:v>700.18899999999996</c:v>
                </c:pt>
                <c:pt idx="70">
                  <c:v>710.19</c:v>
                </c:pt>
                <c:pt idx="71">
                  <c:v>720.19200000000001</c:v>
                </c:pt>
                <c:pt idx="72">
                  <c:v>730.19600000000003</c:v>
                </c:pt>
                <c:pt idx="73">
                  <c:v>740.197</c:v>
                </c:pt>
                <c:pt idx="74">
                  <c:v>750.197</c:v>
                </c:pt>
                <c:pt idx="75">
                  <c:v>760.202</c:v>
                </c:pt>
                <c:pt idx="76">
                  <c:v>770.23599999999999</c:v>
                </c:pt>
                <c:pt idx="77">
                  <c:v>780.20500000000004</c:v>
                </c:pt>
                <c:pt idx="78">
                  <c:v>790.20699999999999</c:v>
                </c:pt>
                <c:pt idx="79">
                  <c:v>800.20799999999997</c:v>
                </c:pt>
                <c:pt idx="80">
                  <c:v>810.21199999999999</c:v>
                </c:pt>
                <c:pt idx="81">
                  <c:v>820.21199999999999</c:v>
                </c:pt>
                <c:pt idx="82">
                  <c:v>830.21500000000003</c:v>
                </c:pt>
                <c:pt idx="83">
                  <c:v>840.21699999999998</c:v>
                </c:pt>
                <c:pt idx="84">
                  <c:v>850.22</c:v>
                </c:pt>
                <c:pt idx="85">
                  <c:v>860.22400000000005</c:v>
                </c:pt>
                <c:pt idx="86">
                  <c:v>870.22400000000005</c:v>
                </c:pt>
                <c:pt idx="87">
                  <c:v>880.22699999999998</c:v>
                </c:pt>
                <c:pt idx="88">
                  <c:v>890.22699999999998</c:v>
                </c:pt>
                <c:pt idx="89">
                  <c:v>900.22799999999995</c:v>
                </c:pt>
                <c:pt idx="90">
                  <c:v>910.23099999999999</c:v>
                </c:pt>
                <c:pt idx="91">
                  <c:v>920.23400000000004</c:v>
                </c:pt>
                <c:pt idx="92">
                  <c:v>930.23500000000001</c:v>
                </c:pt>
                <c:pt idx="93">
                  <c:v>940.23599999999999</c:v>
                </c:pt>
                <c:pt idx="94">
                  <c:v>950.23599999999999</c:v>
                </c:pt>
                <c:pt idx="95">
                  <c:v>960.23800000000006</c:v>
                </c:pt>
                <c:pt idx="96">
                  <c:v>970.24199999999996</c:v>
                </c:pt>
                <c:pt idx="97">
                  <c:v>980.24199999999996</c:v>
                </c:pt>
                <c:pt idx="98">
                  <c:v>990.24199999999996</c:v>
                </c:pt>
                <c:pt idx="99">
                  <c:v>1000.246</c:v>
                </c:pt>
                <c:pt idx="100">
                  <c:v>1010.246</c:v>
                </c:pt>
                <c:pt idx="101">
                  <c:v>1020.246</c:v>
                </c:pt>
                <c:pt idx="102">
                  <c:v>1030.2460000000001</c:v>
                </c:pt>
                <c:pt idx="103">
                  <c:v>1040.2460000000001</c:v>
                </c:pt>
                <c:pt idx="104">
                  <c:v>1050.249</c:v>
                </c:pt>
                <c:pt idx="105">
                  <c:v>1060.251</c:v>
                </c:pt>
                <c:pt idx="106">
                  <c:v>1070.252</c:v>
                </c:pt>
                <c:pt idx="107">
                  <c:v>1080.2529999999999</c:v>
                </c:pt>
                <c:pt idx="108">
                  <c:v>1090.2570000000001</c:v>
                </c:pt>
                <c:pt idx="109">
                  <c:v>1100.2650000000001</c:v>
                </c:pt>
                <c:pt idx="110">
                  <c:v>1110.269</c:v>
                </c:pt>
                <c:pt idx="111">
                  <c:v>1120.2729999999999</c:v>
                </c:pt>
                <c:pt idx="112">
                  <c:v>1130.2760000000001</c:v>
                </c:pt>
                <c:pt idx="113">
                  <c:v>1140.278</c:v>
                </c:pt>
                <c:pt idx="114">
                  <c:v>1150.2819999999999</c:v>
                </c:pt>
                <c:pt idx="115">
                  <c:v>1160.2840000000001</c:v>
                </c:pt>
                <c:pt idx="116">
                  <c:v>1170.287</c:v>
                </c:pt>
                <c:pt idx="117">
                  <c:v>1180.289</c:v>
                </c:pt>
                <c:pt idx="118">
                  <c:v>1190.2919999999999</c:v>
                </c:pt>
                <c:pt idx="119">
                  <c:v>1200.2950000000001</c:v>
                </c:pt>
                <c:pt idx="120">
                  <c:v>1210.299</c:v>
                </c:pt>
                <c:pt idx="121">
                  <c:v>1220.3009999999999</c:v>
                </c:pt>
                <c:pt idx="122">
                  <c:v>1230.3019999999999</c:v>
                </c:pt>
                <c:pt idx="123">
                  <c:v>1240.3050000000001</c:v>
                </c:pt>
                <c:pt idx="124">
                  <c:v>1250.3050000000001</c:v>
                </c:pt>
                <c:pt idx="125">
                  <c:v>1260.308</c:v>
                </c:pt>
                <c:pt idx="126">
                  <c:v>1270.309</c:v>
                </c:pt>
                <c:pt idx="127">
                  <c:v>1280.3119999999999</c:v>
                </c:pt>
                <c:pt idx="128">
                  <c:v>1290.3150000000001</c:v>
                </c:pt>
                <c:pt idx="129">
                  <c:v>1300.319</c:v>
                </c:pt>
                <c:pt idx="130">
                  <c:v>1310.3219999999999</c:v>
                </c:pt>
                <c:pt idx="131">
                  <c:v>1320.3230000000001</c:v>
                </c:pt>
                <c:pt idx="132">
                  <c:v>1330.326</c:v>
                </c:pt>
                <c:pt idx="133">
                  <c:v>1340.329</c:v>
                </c:pt>
                <c:pt idx="134">
                  <c:v>1350.33</c:v>
                </c:pt>
                <c:pt idx="135">
                  <c:v>1360.3340000000001</c:v>
                </c:pt>
                <c:pt idx="136">
                  <c:v>1370.3340000000001</c:v>
                </c:pt>
                <c:pt idx="137">
                  <c:v>1380.338</c:v>
                </c:pt>
                <c:pt idx="138">
                  <c:v>1390.3409999999999</c:v>
                </c:pt>
                <c:pt idx="139">
                  <c:v>1400.3440000000001</c:v>
                </c:pt>
                <c:pt idx="140">
                  <c:v>1410.3440000000001</c:v>
                </c:pt>
                <c:pt idx="141">
                  <c:v>1420.345</c:v>
                </c:pt>
                <c:pt idx="142">
                  <c:v>1430.345</c:v>
                </c:pt>
                <c:pt idx="143">
                  <c:v>1440.347</c:v>
                </c:pt>
                <c:pt idx="144">
                  <c:v>1450.35</c:v>
                </c:pt>
                <c:pt idx="145">
                  <c:v>1460.348</c:v>
                </c:pt>
                <c:pt idx="146">
                  <c:v>1470.3510000000001</c:v>
                </c:pt>
                <c:pt idx="147">
                  <c:v>1480.354</c:v>
                </c:pt>
                <c:pt idx="148">
                  <c:v>1490.3579999999999</c:v>
                </c:pt>
                <c:pt idx="149">
                  <c:v>1500.3610000000001</c:v>
                </c:pt>
                <c:pt idx="150">
                  <c:v>1510.3610000000001</c:v>
                </c:pt>
                <c:pt idx="151">
                  <c:v>1520.3630000000001</c:v>
                </c:pt>
                <c:pt idx="152">
                  <c:v>1530.367</c:v>
                </c:pt>
                <c:pt idx="153">
                  <c:v>1540.37</c:v>
                </c:pt>
                <c:pt idx="154">
                  <c:v>1550.373</c:v>
                </c:pt>
                <c:pt idx="155">
                  <c:v>1560.375</c:v>
                </c:pt>
                <c:pt idx="156">
                  <c:v>1570.377</c:v>
                </c:pt>
                <c:pt idx="157">
                  <c:v>1580.3779999999999</c:v>
                </c:pt>
                <c:pt idx="158">
                  <c:v>1590.3779999999999</c:v>
                </c:pt>
                <c:pt idx="159">
                  <c:v>1600.38</c:v>
                </c:pt>
                <c:pt idx="160">
                  <c:v>1610.3820000000001</c:v>
                </c:pt>
                <c:pt idx="161">
                  <c:v>1620.383</c:v>
                </c:pt>
                <c:pt idx="162">
                  <c:v>1630.385</c:v>
                </c:pt>
                <c:pt idx="163">
                  <c:v>1640.3889999999999</c:v>
                </c:pt>
                <c:pt idx="164">
                  <c:v>1650.3910000000001</c:v>
                </c:pt>
                <c:pt idx="165">
                  <c:v>1660.393</c:v>
                </c:pt>
                <c:pt idx="166">
                  <c:v>1670.393</c:v>
                </c:pt>
                <c:pt idx="167">
                  <c:v>1680.394</c:v>
                </c:pt>
                <c:pt idx="168">
                  <c:v>1690.3979999999999</c:v>
                </c:pt>
                <c:pt idx="169">
                  <c:v>1700.3989999999999</c:v>
                </c:pt>
                <c:pt idx="170">
                  <c:v>1710.3979999999999</c:v>
                </c:pt>
                <c:pt idx="171">
                  <c:v>1720.4010000000001</c:v>
                </c:pt>
                <c:pt idx="172">
                  <c:v>1730.403</c:v>
                </c:pt>
                <c:pt idx="173">
                  <c:v>1740.403</c:v>
                </c:pt>
                <c:pt idx="174">
                  <c:v>1750.404</c:v>
                </c:pt>
                <c:pt idx="175">
                  <c:v>1760.4079999999999</c:v>
                </c:pt>
                <c:pt idx="176">
                  <c:v>1770.4110000000001</c:v>
                </c:pt>
                <c:pt idx="177">
                  <c:v>1780.414</c:v>
                </c:pt>
                <c:pt idx="178">
                  <c:v>1790.415</c:v>
                </c:pt>
                <c:pt idx="179">
                  <c:v>1800.4179999999999</c:v>
                </c:pt>
                <c:pt idx="180">
                  <c:v>1810.42</c:v>
                </c:pt>
                <c:pt idx="181">
                  <c:v>1820.423</c:v>
                </c:pt>
                <c:pt idx="182">
                  <c:v>1830.4269999999999</c:v>
                </c:pt>
                <c:pt idx="183">
                  <c:v>1840.4269999999999</c:v>
                </c:pt>
                <c:pt idx="184">
                  <c:v>1850.431</c:v>
                </c:pt>
                <c:pt idx="185">
                  <c:v>1860.431</c:v>
                </c:pt>
                <c:pt idx="186">
                  <c:v>1870.432</c:v>
                </c:pt>
                <c:pt idx="187">
                  <c:v>1880.432</c:v>
                </c:pt>
                <c:pt idx="188">
                  <c:v>1890.434</c:v>
                </c:pt>
                <c:pt idx="189">
                  <c:v>1900.4349999999999</c:v>
                </c:pt>
                <c:pt idx="190">
                  <c:v>1910.4369999999999</c:v>
                </c:pt>
                <c:pt idx="191">
                  <c:v>1920.4369999999999</c:v>
                </c:pt>
                <c:pt idx="192">
                  <c:v>1930.441</c:v>
                </c:pt>
                <c:pt idx="193">
                  <c:v>1940.444</c:v>
                </c:pt>
                <c:pt idx="194">
                  <c:v>1950.442</c:v>
                </c:pt>
                <c:pt idx="195">
                  <c:v>1960.444</c:v>
                </c:pt>
                <c:pt idx="196">
                  <c:v>1970.444</c:v>
                </c:pt>
                <c:pt idx="197">
                  <c:v>1980.4449999999999</c:v>
                </c:pt>
                <c:pt idx="198">
                  <c:v>1990.4469999999999</c:v>
                </c:pt>
                <c:pt idx="199">
                  <c:v>2000.4480000000001</c:v>
                </c:pt>
                <c:pt idx="200">
                  <c:v>2010.452</c:v>
                </c:pt>
                <c:pt idx="201">
                  <c:v>2020.454</c:v>
                </c:pt>
                <c:pt idx="202">
                  <c:v>2030.4549999999999</c:v>
                </c:pt>
                <c:pt idx="203">
                  <c:v>2040.4580000000001</c:v>
                </c:pt>
                <c:pt idx="204">
                  <c:v>2050.4609999999998</c:v>
                </c:pt>
                <c:pt idx="205">
                  <c:v>2060.462</c:v>
                </c:pt>
                <c:pt idx="206">
                  <c:v>2070.4630000000002</c:v>
                </c:pt>
                <c:pt idx="207">
                  <c:v>2080.4639999999999</c:v>
                </c:pt>
                <c:pt idx="208">
                  <c:v>2090.4679999999998</c:v>
                </c:pt>
                <c:pt idx="209">
                  <c:v>2100.473</c:v>
                </c:pt>
                <c:pt idx="210">
                  <c:v>2110.4769999999999</c:v>
                </c:pt>
                <c:pt idx="211">
                  <c:v>2120.4810000000002</c:v>
                </c:pt>
                <c:pt idx="212">
                  <c:v>2130.4830000000002</c:v>
                </c:pt>
                <c:pt idx="213">
                  <c:v>2140.4859999999999</c:v>
                </c:pt>
                <c:pt idx="214">
                  <c:v>2150.489</c:v>
                </c:pt>
                <c:pt idx="215">
                  <c:v>2160.4920000000002</c:v>
                </c:pt>
                <c:pt idx="216">
                  <c:v>2170.4949999999999</c:v>
                </c:pt>
                <c:pt idx="217">
                  <c:v>2180.4960000000001</c:v>
                </c:pt>
                <c:pt idx="218">
                  <c:v>2190.5050000000001</c:v>
                </c:pt>
                <c:pt idx="219">
                  <c:v>2200.5070000000001</c:v>
                </c:pt>
                <c:pt idx="220">
                  <c:v>2210.509</c:v>
                </c:pt>
                <c:pt idx="221">
                  <c:v>2220.5120000000002</c:v>
                </c:pt>
                <c:pt idx="222">
                  <c:v>2230.5160000000001</c:v>
                </c:pt>
                <c:pt idx="223">
                  <c:v>2240.5189999999998</c:v>
                </c:pt>
                <c:pt idx="224">
                  <c:v>2250.52</c:v>
                </c:pt>
                <c:pt idx="225">
                  <c:v>2260.5210000000002</c:v>
                </c:pt>
                <c:pt idx="226">
                  <c:v>2270.5239999999999</c:v>
                </c:pt>
                <c:pt idx="227">
                  <c:v>2280.5259999999998</c:v>
                </c:pt>
                <c:pt idx="228">
                  <c:v>2290.5279999999998</c:v>
                </c:pt>
                <c:pt idx="229">
                  <c:v>2300.5279999999998</c:v>
                </c:pt>
                <c:pt idx="230">
                  <c:v>2310.5300000000002</c:v>
                </c:pt>
                <c:pt idx="231">
                  <c:v>2320.5309999999999</c:v>
                </c:pt>
                <c:pt idx="232">
                  <c:v>2330.5320000000002</c:v>
                </c:pt>
                <c:pt idx="233">
                  <c:v>2340.5360000000001</c:v>
                </c:pt>
                <c:pt idx="234">
                  <c:v>2350.54</c:v>
                </c:pt>
                <c:pt idx="235">
                  <c:v>2360.5430000000001</c:v>
                </c:pt>
                <c:pt idx="236">
                  <c:v>2370.547</c:v>
                </c:pt>
                <c:pt idx="237">
                  <c:v>2380.549</c:v>
                </c:pt>
                <c:pt idx="238">
                  <c:v>2390.5509999999999</c:v>
                </c:pt>
                <c:pt idx="239">
                  <c:v>2400.5529999999999</c:v>
                </c:pt>
                <c:pt idx="240">
                  <c:v>2410.5549999999998</c:v>
                </c:pt>
                <c:pt idx="241">
                  <c:v>2420.5590000000002</c:v>
                </c:pt>
                <c:pt idx="242">
                  <c:v>2430.5619999999999</c:v>
                </c:pt>
                <c:pt idx="243">
                  <c:v>2440.5680000000002</c:v>
                </c:pt>
                <c:pt idx="244">
                  <c:v>2450.5729999999999</c:v>
                </c:pt>
                <c:pt idx="245">
                  <c:v>2460.576</c:v>
                </c:pt>
                <c:pt idx="246">
                  <c:v>2470.5770000000002</c:v>
                </c:pt>
                <c:pt idx="247">
                  <c:v>2480.5810000000001</c:v>
                </c:pt>
                <c:pt idx="248">
                  <c:v>2490.5819999999999</c:v>
                </c:pt>
                <c:pt idx="249">
                  <c:v>2500.585</c:v>
                </c:pt>
                <c:pt idx="250">
                  <c:v>2510.585</c:v>
                </c:pt>
                <c:pt idx="251">
                  <c:v>2520.5859999999998</c:v>
                </c:pt>
                <c:pt idx="252">
                  <c:v>2530.5889999999999</c:v>
                </c:pt>
                <c:pt idx="253">
                  <c:v>2540.5889999999999</c:v>
                </c:pt>
                <c:pt idx="254">
                  <c:v>2550.5920000000001</c:v>
                </c:pt>
                <c:pt idx="255">
                  <c:v>2560.5949999999998</c:v>
                </c:pt>
                <c:pt idx="256">
                  <c:v>2570.5949999999998</c:v>
                </c:pt>
                <c:pt idx="257">
                  <c:v>2580.598</c:v>
                </c:pt>
                <c:pt idx="258">
                  <c:v>2590.6</c:v>
                </c:pt>
                <c:pt idx="259">
                  <c:v>2600.605</c:v>
                </c:pt>
                <c:pt idx="260">
                  <c:v>2610.607</c:v>
                </c:pt>
                <c:pt idx="261">
                  <c:v>2620.6080000000002</c:v>
                </c:pt>
                <c:pt idx="262">
                  <c:v>2630.6080000000002</c:v>
                </c:pt>
                <c:pt idx="263">
                  <c:v>2640.6089999999999</c:v>
                </c:pt>
                <c:pt idx="264">
                  <c:v>2650.6120000000001</c:v>
                </c:pt>
                <c:pt idx="265">
                  <c:v>2660.6109999999999</c:v>
                </c:pt>
                <c:pt idx="266">
                  <c:v>2670.6129999999998</c:v>
                </c:pt>
                <c:pt idx="267">
                  <c:v>2680.616</c:v>
                </c:pt>
                <c:pt idx="268">
                  <c:v>2690.6190000000001</c:v>
                </c:pt>
                <c:pt idx="269">
                  <c:v>2700.6239999999998</c:v>
                </c:pt>
                <c:pt idx="270">
                  <c:v>2710.6239999999998</c:v>
                </c:pt>
                <c:pt idx="271">
                  <c:v>2720.6260000000002</c:v>
                </c:pt>
                <c:pt idx="272">
                  <c:v>2730.627</c:v>
                </c:pt>
                <c:pt idx="273">
                  <c:v>2740.6280000000002</c:v>
                </c:pt>
                <c:pt idx="274">
                  <c:v>2750.6289999999999</c:v>
                </c:pt>
                <c:pt idx="275">
                  <c:v>2760.6309999999999</c:v>
                </c:pt>
                <c:pt idx="276">
                  <c:v>2770.6329999999998</c:v>
                </c:pt>
                <c:pt idx="277">
                  <c:v>2780.636</c:v>
                </c:pt>
                <c:pt idx="278">
                  <c:v>2790.6329999999998</c:v>
                </c:pt>
                <c:pt idx="279">
                  <c:v>2800.634</c:v>
                </c:pt>
                <c:pt idx="280">
                  <c:v>2810.634</c:v>
                </c:pt>
                <c:pt idx="281">
                  <c:v>2820.636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2850.645</c:v>
                </c:pt>
                <c:pt idx="285">
                  <c:v>2860.6460000000002</c:v>
                </c:pt>
                <c:pt idx="286">
                  <c:v>2870.652</c:v>
                </c:pt>
                <c:pt idx="287">
                  <c:v>2880.6550000000002</c:v>
                </c:pt>
                <c:pt idx="288">
                  <c:v>2890.6550000000002</c:v>
                </c:pt>
                <c:pt idx="289">
                  <c:v>2900.6579999999999</c:v>
                </c:pt>
                <c:pt idx="290">
                  <c:v>2910.6559999999999</c:v>
                </c:pt>
                <c:pt idx="291">
                  <c:v>2920.6590000000001</c:v>
                </c:pt>
                <c:pt idx="292">
                  <c:v>2930.6590000000001</c:v>
                </c:pt>
                <c:pt idx="293">
                  <c:v>2940.6619999999998</c:v>
                </c:pt>
                <c:pt idx="294">
                  <c:v>2950.6619999999998</c:v>
                </c:pt>
                <c:pt idx="295">
                  <c:v>2960.723</c:v>
                </c:pt>
                <c:pt idx="296">
                  <c:v>2970.6669999999999</c:v>
                </c:pt>
                <c:pt idx="297">
                  <c:v>2980.67</c:v>
                </c:pt>
                <c:pt idx="298">
                  <c:v>2990.674</c:v>
                </c:pt>
                <c:pt idx="299">
                  <c:v>3000.674</c:v>
                </c:pt>
                <c:pt idx="300">
                  <c:v>3010.6779999999999</c:v>
                </c:pt>
                <c:pt idx="301">
                  <c:v>3020.6779999999999</c:v>
                </c:pt>
                <c:pt idx="302">
                  <c:v>3030.6779999999999</c:v>
                </c:pt>
                <c:pt idx="303">
                  <c:v>3040.681</c:v>
                </c:pt>
                <c:pt idx="304">
                  <c:v>3050.683</c:v>
                </c:pt>
                <c:pt idx="305">
                  <c:v>3060.6869999999999</c:v>
                </c:pt>
                <c:pt idx="306">
                  <c:v>3070.6869999999999</c:v>
                </c:pt>
                <c:pt idx="307">
                  <c:v>3080.6880000000001</c:v>
                </c:pt>
                <c:pt idx="308">
                  <c:v>3090.692</c:v>
                </c:pt>
                <c:pt idx="309">
                  <c:v>3100.6930000000002</c:v>
                </c:pt>
                <c:pt idx="310">
                  <c:v>3110.6970000000001</c:v>
                </c:pt>
                <c:pt idx="311">
                  <c:v>3120.6970000000001</c:v>
                </c:pt>
                <c:pt idx="312">
                  <c:v>3130.6979999999999</c:v>
                </c:pt>
                <c:pt idx="313">
                  <c:v>3140.7</c:v>
                </c:pt>
                <c:pt idx="314">
                  <c:v>3150.7020000000002</c:v>
                </c:pt>
                <c:pt idx="315">
                  <c:v>3160.7040000000002</c:v>
                </c:pt>
                <c:pt idx="316">
                  <c:v>3170.7089999999998</c:v>
                </c:pt>
                <c:pt idx="317">
                  <c:v>3180.7069999999999</c:v>
                </c:pt>
                <c:pt idx="318">
                  <c:v>3190.7109999999998</c:v>
                </c:pt>
                <c:pt idx="319">
                  <c:v>3200.7150000000001</c:v>
                </c:pt>
                <c:pt idx="320">
                  <c:v>3210.7179999999998</c:v>
                </c:pt>
                <c:pt idx="321">
                  <c:v>3220.7220000000002</c:v>
                </c:pt>
                <c:pt idx="322">
                  <c:v>3230.7249999999999</c:v>
                </c:pt>
                <c:pt idx="323">
                  <c:v>3240.7280000000001</c:v>
                </c:pt>
                <c:pt idx="324">
                  <c:v>3250.7280000000001</c:v>
                </c:pt>
                <c:pt idx="325">
                  <c:v>3260.7370000000001</c:v>
                </c:pt>
                <c:pt idx="326">
                  <c:v>3270.74</c:v>
                </c:pt>
                <c:pt idx="327">
                  <c:v>3280.7420000000002</c:v>
                </c:pt>
                <c:pt idx="328">
                  <c:v>3290.7440000000001</c:v>
                </c:pt>
                <c:pt idx="329">
                  <c:v>3300.748</c:v>
                </c:pt>
                <c:pt idx="330">
                  <c:v>3310.75</c:v>
                </c:pt>
                <c:pt idx="331">
                  <c:v>3320.7530000000002</c:v>
                </c:pt>
                <c:pt idx="332">
                  <c:v>3330.7570000000001</c:v>
                </c:pt>
                <c:pt idx="333">
                  <c:v>3340.76</c:v>
                </c:pt>
                <c:pt idx="334">
                  <c:v>3350.7640000000001</c:v>
                </c:pt>
                <c:pt idx="335">
                  <c:v>3360.7660000000001</c:v>
                </c:pt>
                <c:pt idx="336">
                  <c:v>3370.7730000000001</c:v>
                </c:pt>
                <c:pt idx="337">
                  <c:v>3380.7719999999999</c:v>
                </c:pt>
                <c:pt idx="338">
                  <c:v>3390.777</c:v>
                </c:pt>
                <c:pt idx="339">
                  <c:v>3400.777</c:v>
                </c:pt>
                <c:pt idx="340">
                  <c:v>3410.777</c:v>
                </c:pt>
                <c:pt idx="341">
                  <c:v>3420.7840000000001</c:v>
                </c:pt>
                <c:pt idx="342">
                  <c:v>3430.7930000000001</c:v>
                </c:pt>
                <c:pt idx="343">
                  <c:v>3440.7959999999998</c:v>
                </c:pt>
                <c:pt idx="344">
                  <c:v>3450.7959999999998</c:v>
                </c:pt>
                <c:pt idx="345">
                  <c:v>3460.797</c:v>
                </c:pt>
                <c:pt idx="346">
                  <c:v>3470.7959999999998</c:v>
                </c:pt>
                <c:pt idx="347">
                  <c:v>3480.797</c:v>
                </c:pt>
                <c:pt idx="348">
                  <c:v>3490.8020000000001</c:v>
                </c:pt>
                <c:pt idx="349">
                  <c:v>3500.8020000000001</c:v>
                </c:pt>
                <c:pt idx="350">
                  <c:v>3510.8049999999998</c:v>
                </c:pt>
                <c:pt idx="351">
                  <c:v>3520.8110000000001</c:v>
                </c:pt>
                <c:pt idx="352">
                  <c:v>3530.8119999999999</c:v>
                </c:pt>
                <c:pt idx="353">
                  <c:v>3540.8159999999998</c:v>
                </c:pt>
                <c:pt idx="354">
                  <c:v>3550.8240000000001</c:v>
                </c:pt>
                <c:pt idx="355">
                  <c:v>3560.8240000000001</c:v>
                </c:pt>
                <c:pt idx="356">
                  <c:v>3570.8240000000001</c:v>
                </c:pt>
                <c:pt idx="357">
                  <c:v>3580.828</c:v>
                </c:pt>
                <c:pt idx="358">
                  <c:v>3590.828</c:v>
                </c:pt>
                <c:pt idx="359">
                  <c:v>3600.8319999999999</c:v>
                </c:pt>
                <c:pt idx="360">
                  <c:v>3610.8330000000001</c:v>
                </c:pt>
                <c:pt idx="361">
                  <c:v>3620.837</c:v>
                </c:pt>
                <c:pt idx="362">
                  <c:v>3630.8359999999998</c:v>
                </c:pt>
                <c:pt idx="363">
                  <c:v>3640.837</c:v>
                </c:pt>
                <c:pt idx="364">
                  <c:v>3650.8380000000002</c:v>
                </c:pt>
                <c:pt idx="365">
                  <c:v>3660.8380000000002</c:v>
                </c:pt>
                <c:pt idx="366">
                  <c:v>3670.837</c:v>
                </c:pt>
                <c:pt idx="367">
                  <c:v>3680.8420000000001</c:v>
                </c:pt>
                <c:pt idx="368">
                  <c:v>3690.8420000000001</c:v>
                </c:pt>
                <c:pt idx="369">
                  <c:v>3700.8490000000002</c:v>
                </c:pt>
                <c:pt idx="370">
                  <c:v>3710.8510000000001</c:v>
                </c:pt>
                <c:pt idx="371">
                  <c:v>3720.8580000000002</c:v>
                </c:pt>
                <c:pt idx="372">
                  <c:v>3730.8580000000002</c:v>
                </c:pt>
                <c:pt idx="373">
                  <c:v>3740.8670000000002</c:v>
                </c:pt>
                <c:pt idx="374">
                  <c:v>3746.0839999999998</c:v>
                </c:pt>
              </c:numCache>
            </c:numRef>
          </c:xVal>
          <c:yVal>
            <c:numRef>
              <c:f>'[3]cse-smem-act-dr-4'!$O$2:$O$376</c:f>
              <c:numCache>
                <c:formatCode>General</c:formatCode>
                <c:ptCount val="375"/>
                <c:pt idx="0">
                  <c:v>808</c:v>
                </c:pt>
                <c:pt idx="1">
                  <c:v>1239</c:v>
                </c:pt>
                <c:pt idx="2">
                  <c:v>1161</c:v>
                </c:pt>
                <c:pt idx="3">
                  <c:v>445</c:v>
                </c:pt>
                <c:pt idx="4">
                  <c:v>1421</c:v>
                </c:pt>
                <c:pt idx="5">
                  <c:v>1524</c:v>
                </c:pt>
                <c:pt idx="6">
                  <c:v>1363</c:v>
                </c:pt>
                <c:pt idx="7">
                  <c:v>434</c:v>
                </c:pt>
                <c:pt idx="8">
                  <c:v>1464</c:v>
                </c:pt>
                <c:pt idx="9">
                  <c:v>1532</c:v>
                </c:pt>
                <c:pt idx="10">
                  <c:v>1162</c:v>
                </c:pt>
                <c:pt idx="11">
                  <c:v>392</c:v>
                </c:pt>
                <c:pt idx="12">
                  <c:v>374</c:v>
                </c:pt>
                <c:pt idx="13">
                  <c:v>415</c:v>
                </c:pt>
                <c:pt idx="14">
                  <c:v>1742</c:v>
                </c:pt>
                <c:pt idx="15">
                  <c:v>1646</c:v>
                </c:pt>
                <c:pt idx="16">
                  <c:v>1841</c:v>
                </c:pt>
                <c:pt idx="17">
                  <c:v>689</c:v>
                </c:pt>
                <c:pt idx="18">
                  <c:v>689</c:v>
                </c:pt>
                <c:pt idx="19">
                  <c:v>1900</c:v>
                </c:pt>
                <c:pt idx="20">
                  <c:v>1413</c:v>
                </c:pt>
                <c:pt idx="21">
                  <c:v>2144</c:v>
                </c:pt>
                <c:pt idx="22">
                  <c:v>1465</c:v>
                </c:pt>
                <c:pt idx="23">
                  <c:v>438</c:v>
                </c:pt>
                <c:pt idx="24">
                  <c:v>704</c:v>
                </c:pt>
                <c:pt idx="25">
                  <c:v>754</c:v>
                </c:pt>
                <c:pt idx="26">
                  <c:v>715</c:v>
                </c:pt>
                <c:pt idx="27">
                  <c:v>737</c:v>
                </c:pt>
                <c:pt idx="28">
                  <c:v>2054</c:v>
                </c:pt>
                <c:pt idx="29">
                  <c:v>2049</c:v>
                </c:pt>
                <c:pt idx="30">
                  <c:v>2106</c:v>
                </c:pt>
                <c:pt idx="31">
                  <c:v>2275</c:v>
                </c:pt>
                <c:pt idx="32">
                  <c:v>2177</c:v>
                </c:pt>
                <c:pt idx="33">
                  <c:v>2121</c:v>
                </c:pt>
                <c:pt idx="34">
                  <c:v>1526</c:v>
                </c:pt>
                <c:pt idx="35">
                  <c:v>1633</c:v>
                </c:pt>
                <c:pt idx="36">
                  <c:v>1879</c:v>
                </c:pt>
                <c:pt idx="37">
                  <c:v>550</c:v>
                </c:pt>
                <c:pt idx="38">
                  <c:v>455</c:v>
                </c:pt>
                <c:pt idx="39">
                  <c:v>471</c:v>
                </c:pt>
                <c:pt idx="40">
                  <c:v>1660</c:v>
                </c:pt>
                <c:pt idx="41">
                  <c:v>498</c:v>
                </c:pt>
                <c:pt idx="42">
                  <c:v>2288</c:v>
                </c:pt>
                <c:pt idx="43">
                  <c:v>1831</c:v>
                </c:pt>
                <c:pt idx="44">
                  <c:v>525</c:v>
                </c:pt>
                <c:pt idx="45">
                  <c:v>2638</c:v>
                </c:pt>
                <c:pt idx="46">
                  <c:v>613</c:v>
                </c:pt>
                <c:pt idx="47">
                  <c:v>674</c:v>
                </c:pt>
                <c:pt idx="48">
                  <c:v>2655</c:v>
                </c:pt>
                <c:pt idx="49">
                  <c:v>2026</c:v>
                </c:pt>
                <c:pt idx="50">
                  <c:v>2775</c:v>
                </c:pt>
                <c:pt idx="51">
                  <c:v>601</c:v>
                </c:pt>
                <c:pt idx="52">
                  <c:v>2796</c:v>
                </c:pt>
                <c:pt idx="53">
                  <c:v>615</c:v>
                </c:pt>
                <c:pt idx="54">
                  <c:v>2786</c:v>
                </c:pt>
                <c:pt idx="55">
                  <c:v>2435</c:v>
                </c:pt>
                <c:pt idx="56">
                  <c:v>3082</c:v>
                </c:pt>
                <c:pt idx="57">
                  <c:v>2881</c:v>
                </c:pt>
                <c:pt idx="58">
                  <c:v>609</c:v>
                </c:pt>
                <c:pt idx="59">
                  <c:v>780</c:v>
                </c:pt>
                <c:pt idx="60">
                  <c:v>793</c:v>
                </c:pt>
                <c:pt idx="61">
                  <c:v>3036</c:v>
                </c:pt>
                <c:pt idx="62">
                  <c:v>2961</c:v>
                </c:pt>
                <c:pt idx="63">
                  <c:v>650</c:v>
                </c:pt>
                <c:pt idx="64">
                  <c:v>3063</c:v>
                </c:pt>
                <c:pt idx="65">
                  <c:v>3165</c:v>
                </c:pt>
                <c:pt idx="66">
                  <c:v>694</c:v>
                </c:pt>
                <c:pt idx="67">
                  <c:v>634</c:v>
                </c:pt>
                <c:pt idx="68">
                  <c:v>793</c:v>
                </c:pt>
                <c:pt idx="69">
                  <c:v>3120</c:v>
                </c:pt>
                <c:pt idx="70">
                  <c:v>643</c:v>
                </c:pt>
                <c:pt idx="71">
                  <c:v>686</c:v>
                </c:pt>
                <c:pt idx="72">
                  <c:v>3186</c:v>
                </c:pt>
                <c:pt idx="73">
                  <c:v>2536</c:v>
                </c:pt>
                <c:pt idx="74">
                  <c:v>738</c:v>
                </c:pt>
                <c:pt idx="75">
                  <c:v>1098</c:v>
                </c:pt>
                <c:pt idx="76">
                  <c:v>808</c:v>
                </c:pt>
                <c:pt idx="77">
                  <c:v>3601</c:v>
                </c:pt>
                <c:pt idx="78">
                  <c:v>726</c:v>
                </c:pt>
                <c:pt idx="79">
                  <c:v>3013</c:v>
                </c:pt>
                <c:pt idx="80">
                  <c:v>3009</c:v>
                </c:pt>
                <c:pt idx="81">
                  <c:v>3438</c:v>
                </c:pt>
                <c:pt idx="82">
                  <c:v>3395</c:v>
                </c:pt>
                <c:pt idx="83">
                  <c:v>3229</c:v>
                </c:pt>
                <c:pt idx="84">
                  <c:v>750</c:v>
                </c:pt>
                <c:pt idx="85">
                  <c:v>3891</c:v>
                </c:pt>
                <c:pt idx="86">
                  <c:v>4006</c:v>
                </c:pt>
                <c:pt idx="87">
                  <c:v>3811</c:v>
                </c:pt>
                <c:pt idx="88">
                  <c:v>3461</c:v>
                </c:pt>
                <c:pt idx="89">
                  <c:v>3218</c:v>
                </c:pt>
                <c:pt idx="90">
                  <c:v>2510</c:v>
                </c:pt>
                <c:pt idx="91">
                  <c:v>2522</c:v>
                </c:pt>
                <c:pt idx="92">
                  <c:v>3041</c:v>
                </c:pt>
                <c:pt idx="93">
                  <c:v>829</c:v>
                </c:pt>
                <c:pt idx="94">
                  <c:v>4276</c:v>
                </c:pt>
                <c:pt idx="95">
                  <c:v>3093</c:v>
                </c:pt>
                <c:pt idx="96">
                  <c:v>819</c:v>
                </c:pt>
                <c:pt idx="97">
                  <c:v>4286</c:v>
                </c:pt>
                <c:pt idx="98">
                  <c:v>874</c:v>
                </c:pt>
                <c:pt idx="99">
                  <c:v>4374</c:v>
                </c:pt>
                <c:pt idx="100">
                  <c:v>3271</c:v>
                </c:pt>
                <c:pt idx="101">
                  <c:v>4467</c:v>
                </c:pt>
                <c:pt idx="102">
                  <c:v>4271</c:v>
                </c:pt>
                <c:pt idx="103">
                  <c:v>3362</c:v>
                </c:pt>
                <c:pt idx="104">
                  <c:v>4759</c:v>
                </c:pt>
                <c:pt idx="105">
                  <c:v>3628</c:v>
                </c:pt>
                <c:pt idx="106">
                  <c:v>909</c:v>
                </c:pt>
                <c:pt idx="107">
                  <c:v>4649</c:v>
                </c:pt>
                <c:pt idx="108">
                  <c:v>3476</c:v>
                </c:pt>
                <c:pt idx="109">
                  <c:v>4767</c:v>
                </c:pt>
                <c:pt idx="110">
                  <c:v>3521</c:v>
                </c:pt>
                <c:pt idx="111">
                  <c:v>4879</c:v>
                </c:pt>
                <c:pt idx="112">
                  <c:v>4619</c:v>
                </c:pt>
                <c:pt idx="113">
                  <c:v>5005</c:v>
                </c:pt>
                <c:pt idx="114">
                  <c:v>4728</c:v>
                </c:pt>
                <c:pt idx="115">
                  <c:v>3817</c:v>
                </c:pt>
                <c:pt idx="116">
                  <c:v>972</c:v>
                </c:pt>
                <c:pt idx="117">
                  <c:v>809</c:v>
                </c:pt>
                <c:pt idx="118">
                  <c:v>983</c:v>
                </c:pt>
                <c:pt idx="119">
                  <c:v>5111</c:v>
                </c:pt>
                <c:pt idx="120">
                  <c:v>3655</c:v>
                </c:pt>
                <c:pt idx="121">
                  <c:v>986</c:v>
                </c:pt>
                <c:pt idx="122">
                  <c:v>5319</c:v>
                </c:pt>
                <c:pt idx="123">
                  <c:v>4021</c:v>
                </c:pt>
                <c:pt idx="124">
                  <c:v>5373</c:v>
                </c:pt>
                <c:pt idx="125">
                  <c:v>5345</c:v>
                </c:pt>
                <c:pt idx="126">
                  <c:v>1185</c:v>
                </c:pt>
                <c:pt idx="127">
                  <c:v>802</c:v>
                </c:pt>
                <c:pt idx="128">
                  <c:v>1072</c:v>
                </c:pt>
                <c:pt idx="129">
                  <c:v>5160</c:v>
                </c:pt>
                <c:pt idx="130">
                  <c:v>1075</c:v>
                </c:pt>
                <c:pt idx="131">
                  <c:v>5849</c:v>
                </c:pt>
                <c:pt idx="132">
                  <c:v>4019</c:v>
                </c:pt>
                <c:pt idx="133">
                  <c:v>1117</c:v>
                </c:pt>
                <c:pt idx="134">
                  <c:v>799</c:v>
                </c:pt>
                <c:pt idx="135">
                  <c:v>5310</c:v>
                </c:pt>
                <c:pt idx="136">
                  <c:v>5672</c:v>
                </c:pt>
                <c:pt idx="137">
                  <c:v>5129</c:v>
                </c:pt>
                <c:pt idx="138">
                  <c:v>4018</c:v>
                </c:pt>
                <c:pt idx="139">
                  <c:v>4026</c:v>
                </c:pt>
                <c:pt idx="140">
                  <c:v>4183</c:v>
                </c:pt>
                <c:pt idx="141">
                  <c:v>1138</c:v>
                </c:pt>
                <c:pt idx="142">
                  <c:v>5909</c:v>
                </c:pt>
                <c:pt idx="143">
                  <c:v>5919</c:v>
                </c:pt>
                <c:pt idx="144">
                  <c:v>5431</c:v>
                </c:pt>
                <c:pt idx="145">
                  <c:v>4357</c:v>
                </c:pt>
                <c:pt idx="146">
                  <c:v>1213</c:v>
                </c:pt>
                <c:pt idx="147">
                  <c:v>1227</c:v>
                </c:pt>
                <c:pt idx="148">
                  <c:v>4212</c:v>
                </c:pt>
                <c:pt idx="149">
                  <c:v>4111</c:v>
                </c:pt>
                <c:pt idx="150">
                  <c:v>1106</c:v>
                </c:pt>
                <c:pt idx="151">
                  <c:v>1209</c:v>
                </c:pt>
                <c:pt idx="152">
                  <c:v>1217</c:v>
                </c:pt>
                <c:pt idx="153">
                  <c:v>1258</c:v>
                </c:pt>
                <c:pt idx="154">
                  <c:v>537</c:v>
                </c:pt>
                <c:pt idx="155">
                  <c:v>1194</c:v>
                </c:pt>
                <c:pt idx="156">
                  <c:v>4711</c:v>
                </c:pt>
                <c:pt idx="157">
                  <c:v>5966</c:v>
                </c:pt>
                <c:pt idx="158">
                  <c:v>4882</c:v>
                </c:pt>
                <c:pt idx="159">
                  <c:v>1196</c:v>
                </c:pt>
                <c:pt idx="160">
                  <c:v>1036</c:v>
                </c:pt>
                <c:pt idx="161">
                  <c:v>1109</c:v>
                </c:pt>
                <c:pt idx="162">
                  <c:v>6027</c:v>
                </c:pt>
                <c:pt idx="163">
                  <c:v>6043</c:v>
                </c:pt>
                <c:pt idx="164">
                  <c:v>6644</c:v>
                </c:pt>
                <c:pt idx="165">
                  <c:v>1248</c:v>
                </c:pt>
                <c:pt idx="166">
                  <c:v>6422</c:v>
                </c:pt>
                <c:pt idx="167">
                  <c:v>4766</c:v>
                </c:pt>
                <c:pt idx="168">
                  <c:v>435</c:v>
                </c:pt>
                <c:pt idx="169">
                  <c:v>469</c:v>
                </c:pt>
                <c:pt idx="170">
                  <c:v>1268</c:v>
                </c:pt>
                <c:pt idx="171">
                  <c:v>1514</c:v>
                </c:pt>
                <c:pt idx="172">
                  <c:v>6552</c:v>
                </c:pt>
                <c:pt idx="173">
                  <c:v>1605</c:v>
                </c:pt>
                <c:pt idx="174">
                  <c:v>6937</c:v>
                </c:pt>
                <c:pt idx="175">
                  <c:v>1430</c:v>
                </c:pt>
                <c:pt idx="176">
                  <c:v>7313</c:v>
                </c:pt>
                <c:pt idx="177">
                  <c:v>7237</c:v>
                </c:pt>
                <c:pt idx="178">
                  <c:v>5867</c:v>
                </c:pt>
                <c:pt idx="179">
                  <c:v>7359</c:v>
                </c:pt>
                <c:pt idx="180">
                  <c:v>7007</c:v>
                </c:pt>
                <c:pt idx="181">
                  <c:v>7161</c:v>
                </c:pt>
                <c:pt idx="182">
                  <c:v>7166</c:v>
                </c:pt>
                <c:pt idx="183">
                  <c:v>1460</c:v>
                </c:pt>
                <c:pt idx="184">
                  <c:v>1468</c:v>
                </c:pt>
                <c:pt idx="185">
                  <c:v>1353</c:v>
                </c:pt>
                <c:pt idx="186">
                  <c:v>7282</c:v>
                </c:pt>
                <c:pt idx="187">
                  <c:v>5240</c:v>
                </c:pt>
                <c:pt idx="188">
                  <c:v>7283</c:v>
                </c:pt>
                <c:pt idx="189">
                  <c:v>7191</c:v>
                </c:pt>
                <c:pt idx="190">
                  <c:v>1516</c:v>
                </c:pt>
                <c:pt idx="191">
                  <c:v>7292</c:v>
                </c:pt>
                <c:pt idx="192">
                  <c:v>7977</c:v>
                </c:pt>
                <c:pt idx="193">
                  <c:v>1772</c:v>
                </c:pt>
                <c:pt idx="194">
                  <c:v>7613</c:v>
                </c:pt>
                <c:pt idx="195">
                  <c:v>1599</c:v>
                </c:pt>
                <c:pt idx="196">
                  <c:v>7977</c:v>
                </c:pt>
                <c:pt idx="197">
                  <c:v>7650</c:v>
                </c:pt>
                <c:pt idx="198">
                  <c:v>1501</c:v>
                </c:pt>
                <c:pt idx="199">
                  <c:v>1604</c:v>
                </c:pt>
                <c:pt idx="200">
                  <c:v>802</c:v>
                </c:pt>
                <c:pt idx="201">
                  <c:v>835</c:v>
                </c:pt>
                <c:pt idx="202">
                  <c:v>7997</c:v>
                </c:pt>
                <c:pt idx="203">
                  <c:v>7858</c:v>
                </c:pt>
                <c:pt idx="204">
                  <c:v>1609</c:v>
                </c:pt>
                <c:pt idx="205">
                  <c:v>8091</c:v>
                </c:pt>
                <c:pt idx="206">
                  <c:v>5779</c:v>
                </c:pt>
                <c:pt idx="207">
                  <c:v>1646</c:v>
                </c:pt>
                <c:pt idx="208">
                  <c:v>787</c:v>
                </c:pt>
                <c:pt idx="209">
                  <c:v>1605</c:v>
                </c:pt>
                <c:pt idx="210">
                  <c:v>8010</c:v>
                </c:pt>
                <c:pt idx="211">
                  <c:v>1569</c:v>
                </c:pt>
                <c:pt idx="212">
                  <c:v>1651</c:v>
                </c:pt>
                <c:pt idx="213">
                  <c:v>785</c:v>
                </c:pt>
                <c:pt idx="214">
                  <c:v>792</c:v>
                </c:pt>
                <c:pt idx="215">
                  <c:v>763</c:v>
                </c:pt>
                <c:pt idx="216">
                  <c:v>7945</c:v>
                </c:pt>
                <c:pt idx="217">
                  <c:v>1627</c:v>
                </c:pt>
                <c:pt idx="218">
                  <c:v>1650</c:v>
                </c:pt>
                <c:pt idx="219">
                  <c:v>8165</c:v>
                </c:pt>
                <c:pt idx="220">
                  <c:v>1732</c:v>
                </c:pt>
                <c:pt idx="221">
                  <c:v>8182</c:v>
                </c:pt>
                <c:pt idx="222">
                  <c:v>1835</c:v>
                </c:pt>
                <c:pt idx="223">
                  <c:v>5702</c:v>
                </c:pt>
                <c:pt idx="224">
                  <c:v>1945</c:v>
                </c:pt>
                <c:pt idx="225">
                  <c:v>8451</c:v>
                </c:pt>
                <c:pt idx="226">
                  <c:v>8460</c:v>
                </c:pt>
                <c:pt idx="227">
                  <c:v>8924</c:v>
                </c:pt>
                <c:pt idx="228">
                  <c:v>8982</c:v>
                </c:pt>
                <c:pt idx="229">
                  <c:v>7018</c:v>
                </c:pt>
                <c:pt idx="230">
                  <c:v>8660</c:v>
                </c:pt>
                <c:pt idx="231">
                  <c:v>8466</c:v>
                </c:pt>
                <c:pt idx="232">
                  <c:v>5867</c:v>
                </c:pt>
                <c:pt idx="233">
                  <c:v>1752</c:v>
                </c:pt>
                <c:pt idx="234">
                  <c:v>8623</c:v>
                </c:pt>
                <c:pt idx="235">
                  <c:v>8603</c:v>
                </c:pt>
                <c:pt idx="236">
                  <c:v>6275</c:v>
                </c:pt>
                <c:pt idx="237">
                  <c:v>6378</c:v>
                </c:pt>
                <c:pt idx="238">
                  <c:v>6081</c:v>
                </c:pt>
                <c:pt idx="239">
                  <c:v>6406</c:v>
                </c:pt>
                <c:pt idx="240">
                  <c:v>1830</c:v>
                </c:pt>
                <c:pt idx="241">
                  <c:v>6563</c:v>
                </c:pt>
                <c:pt idx="242">
                  <c:v>8926</c:v>
                </c:pt>
                <c:pt idx="243">
                  <c:v>8949</c:v>
                </c:pt>
                <c:pt idx="244">
                  <c:v>1745</c:v>
                </c:pt>
                <c:pt idx="245">
                  <c:v>9207</c:v>
                </c:pt>
                <c:pt idx="246">
                  <c:v>8978</c:v>
                </c:pt>
                <c:pt idx="247">
                  <c:v>8563</c:v>
                </c:pt>
                <c:pt idx="248">
                  <c:v>6944</c:v>
                </c:pt>
                <c:pt idx="249">
                  <c:v>6431</c:v>
                </c:pt>
                <c:pt idx="250">
                  <c:v>559</c:v>
                </c:pt>
                <c:pt idx="251">
                  <c:v>548</c:v>
                </c:pt>
                <c:pt idx="252">
                  <c:v>2405</c:v>
                </c:pt>
                <c:pt idx="253">
                  <c:v>1883</c:v>
                </c:pt>
                <c:pt idx="254">
                  <c:v>2222</c:v>
                </c:pt>
                <c:pt idx="255">
                  <c:v>9401</c:v>
                </c:pt>
                <c:pt idx="256">
                  <c:v>8516</c:v>
                </c:pt>
                <c:pt idx="257">
                  <c:v>9879</c:v>
                </c:pt>
                <c:pt idx="258">
                  <c:v>6723</c:v>
                </c:pt>
                <c:pt idx="259">
                  <c:v>1816</c:v>
                </c:pt>
                <c:pt idx="260">
                  <c:v>9307</c:v>
                </c:pt>
                <c:pt idx="261">
                  <c:v>6741</c:v>
                </c:pt>
                <c:pt idx="262">
                  <c:v>2292</c:v>
                </c:pt>
                <c:pt idx="263">
                  <c:v>6929</c:v>
                </c:pt>
                <c:pt idx="264">
                  <c:v>7397</c:v>
                </c:pt>
                <c:pt idx="265">
                  <c:v>1967</c:v>
                </c:pt>
                <c:pt idx="266">
                  <c:v>1928</c:v>
                </c:pt>
                <c:pt idx="267">
                  <c:v>2004</c:v>
                </c:pt>
                <c:pt idx="268">
                  <c:v>7251</c:v>
                </c:pt>
                <c:pt idx="269">
                  <c:v>1971</c:v>
                </c:pt>
                <c:pt idx="270">
                  <c:v>9874</c:v>
                </c:pt>
                <c:pt idx="271">
                  <c:v>7142</c:v>
                </c:pt>
                <c:pt idx="272">
                  <c:v>10158</c:v>
                </c:pt>
                <c:pt idx="273">
                  <c:v>7275</c:v>
                </c:pt>
                <c:pt idx="274">
                  <c:v>2001</c:v>
                </c:pt>
                <c:pt idx="275">
                  <c:v>1932</c:v>
                </c:pt>
                <c:pt idx="276">
                  <c:v>1993</c:v>
                </c:pt>
                <c:pt idx="277">
                  <c:v>10224</c:v>
                </c:pt>
                <c:pt idx="278">
                  <c:v>9979</c:v>
                </c:pt>
                <c:pt idx="279">
                  <c:v>9932</c:v>
                </c:pt>
                <c:pt idx="280">
                  <c:v>1996</c:v>
                </c:pt>
                <c:pt idx="281">
                  <c:v>10062</c:v>
                </c:pt>
                <c:pt idx="282">
                  <c:v>7165</c:v>
                </c:pt>
                <c:pt idx="283">
                  <c:v>7474</c:v>
                </c:pt>
                <c:pt idx="284">
                  <c:v>2057</c:v>
                </c:pt>
                <c:pt idx="285">
                  <c:v>7726</c:v>
                </c:pt>
                <c:pt idx="286">
                  <c:v>2135</c:v>
                </c:pt>
                <c:pt idx="287">
                  <c:v>10840</c:v>
                </c:pt>
                <c:pt idx="288">
                  <c:v>2065</c:v>
                </c:pt>
                <c:pt idx="289">
                  <c:v>9740</c:v>
                </c:pt>
                <c:pt idx="290">
                  <c:v>7470</c:v>
                </c:pt>
                <c:pt idx="291">
                  <c:v>9010</c:v>
                </c:pt>
                <c:pt idx="292">
                  <c:v>2118</c:v>
                </c:pt>
                <c:pt idx="293">
                  <c:v>7607</c:v>
                </c:pt>
                <c:pt idx="294">
                  <c:v>2186</c:v>
                </c:pt>
                <c:pt idx="295">
                  <c:v>2256</c:v>
                </c:pt>
                <c:pt idx="296">
                  <c:v>10430</c:v>
                </c:pt>
                <c:pt idx="297">
                  <c:v>7538</c:v>
                </c:pt>
                <c:pt idx="298">
                  <c:v>2213</c:v>
                </c:pt>
                <c:pt idx="299">
                  <c:v>7737</c:v>
                </c:pt>
                <c:pt idx="300">
                  <c:v>2153</c:v>
                </c:pt>
                <c:pt idx="301">
                  <c:v>2153</c:v>
                </c:pt>
                <c:pt idx="302">
                  <c:v>7924</c:v>
                </c:pt>
                <c:pt idx="303">
                  <c:v>2112</c:v>
                </c:pt>
                <c:pt idx="304">
                  <c:v>11070</c:v>
                </c:pt>
                <c:pt idx="305">
                  <c:v>8812</c:v>
                </c:pt>
                <c:pt idx="306">
                  <c:v>2223</c:v>
                </c:pt>
                <c:pt idx="307">
                  <c:v>8170</c:v>
                </c:pt>
                <c:pt idx="308">
                  <c:v>9114</c:v>
                </c:pt>
                <c:pt idx="309">
                  <c:v>2275</c:v>
                </c:pt>
                <c:pt idx="310">
                  <c:v>8296</c:v>
                </c:pt>
                <c:pt idx="311">
                  <c:v>8192</c:v>
                </c:pt>
                <c:pt idx="312">
                  <c:v>2217</c:v>
                </c:pt>
                <c:pt idx="313">
                  <c:v>8150</c:v>
                </c:pt>
                <c:pt idx="314">
                  <c:v>7510</c:v>
                </c:pt>
                <c:pt idx="315">
                  <c:v>9572</c:v>
                </c:pt>
                <c:pt idx="316">
                  <c:v>2408</c:v>
                </c:pt>
                <c:pt idx="317">
                  <c:v>920</c:v>
                </c:pt>
                <c:pt idx="318">
                  <c:v>1095</c:v>
                </c:pt>
                <c:pt idx="319">
                  <c:v>12086</c:v>
                </c:pt>
                <c:pt idx="320">
                  <c:v>11986</c:v>
                </c:pt>
                <c:pt idx="321">
                  <c:v>2220</c:v>
                </c:pt>
                <c:pt idx="322">
                  <c:v>2219</c:v>
                </c:pt>
                <c:pt idx="323">
                  <c:v>11746</c:v>
                </c:pt>
                <c:pt idx="324">
                  <c:v>2330</c:v>
                </c:pt>
                <c:pt idx="325">
                  <c:v>2253</c:v>
                </c:pt>
                <c:pt idx="326">
                  <c:v>859</c:v>
                </c:pt>
                <c:pt idx="327">
                  <c:v>2200</c:v>
                </c:pt>
                <c:pt idx="328">
                  <c:v>13550</c:v>
                </c:pt>
                <c:pt idx="329">
                  <c:v>11185</c:v>
                </c:pt>
                <c:pt idx="330">
                  <c:v>12783</c:v>
                </c:pt>
                <c:pt idx="331">
                  <c:v>2375</c:v>
                </c:pt>
                <c:pt idx="332">
                  <c:v>8957</c:v>
                </c:pt>
                <c:pt idx="333">
                  <c:v>13607</c:v>
                </c:pt>
                <c:pt idx="334">
                  <c:v>12403</c:v>
                </c:pt>
                <c:pt idx="335">
                  <c:v>12016</c:v>
                </c:pt>
                <c:pt idx="336">
                  <c:v>12121</c:v>
                </c:pt>
                <c:pt idx="337">
                  <c:v>9389</c:v>
                </c:pt>
                <c:pt idx="338">
                  <c:v>8625</c:v>
                </c:pt>
                <c:pt idx="339">
                  <c:v>2545</c:v>
                </c:pt>
                <c:pt idx="340">
                  <c:v>8878</c:v>
                </c:pt>
                <c:pt idx="341">
                  <c:v>2530</c:v>
                </c:pt>
                <c:pt idx="342">
                  <c:v>14018</c:v>
                </c:pt>
                <c:pt idx="343">
                  <c:v>9519</c:v>
                </c:pt>
                <c:pt idx="344">
                  <c:v>2432</c:v>
                </c:pt>
                <c:pt idx="345">
                  <c:v>12278</c:v>
                </c:pt>
                <c:pt idx="346">
                  <c:v>2386</c:v>
                </c:pt>
                <c:pt idx="347">
                  <c:v>2371</c:v>
                </c:pt>
                <c:pt idx="348">
                  <c:v>2279</c:v>
                </c:pt>
                <c:pt idx="349">
                  <c:v>2252</c:v>
                </c:pt>
                <c:pt idx="350">
                  <c:v>11795</c:v>
                </c:pt>
                <c:pt idx="351">
                  <c:v>9218</c:v>
                </c:pt>
                <c:pt idx="352">
                  <c:v>2510</c:v>
                </c:pt>
                <c:pt idx="353">
                  <c:v>13334</c:v>
                </c:pt>
                <c:pt idx="354">
                  <c:v>10414</c:v>
                </c:pt>
                <c:pt idx="355">
                  <c:v>10108</c:v>
                </c:pt>
                <c:pt idx="356">
                  <c:v>11023</c:v>
                </c:pt>
                <c:pt idx="357">
                  <c:v>9771</c:v>
                </c:pt>
                <c:pt idx="358">
                  <c:v>2472</c:v>
                </c:pt>
                <c:pt idx="359">
                  <c:v>2593</c:v>
                </c:pt>
                <c:pt idx="360">
                  <c:v>2501</c:v>
                </c:pt>
                <c:pt idx="361">
                  <c:v>877</c:v>
                </c:pt>
                <c:pt idx="362">
                  <c:v>916</c:v>
                </c:pt>
                <c:pt idx="363">
                  <c:v>830</c:v>
                </c:pt>
                <c:pt idx="364">
                  <c:v>13429</c:v>
                </c:pt>
                <c:pt idx="365">
                  <c:v>13414</c:v>
                </c:pt>
                <c:pt idx="366">
                  <c:v>14246</c:v>
                </c:pt>
                <c:pt idx="367">
                  <c:v>10079</c:v>
                </c:pt>
                <c:pt idx="368">
                  <c:v>2672</c:v>
                </c:pt>
                <c:pt idx="369">
                  <c:v>2492</c:v>
                </c:pt>
                <c:pt idx="370">
                  <c:v>813</c:v>
                </c:pt>
                <c:pt idx="371">
                  <c:v>829</c:v>
                </c:pt>
                <c:pt idx="372">
                  <c:v>829</c:v>
                </c:pt>
                <c:pt idx="373">
                  <c:v>2602</c:v>
                </c:pt>
                <c:pt idx="374">
                  <c:v>13954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'[4]cse-full-smem-act-on-dr-5'!$O$1</c:f>
              <c:strCache>
                <c:ptCount val="1"/>
                <c:pt idx="0">
                  <c:v>act on - dr 5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'[4]cse-full-smem-act-on-dr-5'!$B$2:$B$431</c:f>
              <c:numCache>
                <c:formatCode>General</c:formatCode>
                <c:ptCount val="430"/>
                <c:pt idx="0">
                  <c:v>10.031000000000001</c:v>
                </c:pt>
                <c:pt idx="1">
                  <c:v>20.033000000000001</c:v>
                </c:pt>
                <c:pt idx="2">
                  <c:v>30.024000000000001</c:v>
                </c:pt>
                <c:pt idx="3">
                  <c:v>40.024999999999999</c:v>
                </c:pt>
                <c:pt idx="4">
                  <c:v>50.027000000000001</c:v>
                </c:pt>
                <c:pt idx="5">
                  <c:v>60.029000000000003</c:v>
                </c:pt>
                <c:pt idx="6">
                  <c:v>70.03</c:v>
                </c:pt>
                <c:pt idx="7">
                  <c:v>80.031999999999996</c:v>
                </c:pt>
                <c:pt idx="8">
                  <c:v>90.031999999999996</c:v>
                </c:pt>
                <c:pt idx="9">
                  <c:v>100.041</c:v>
                </c:pt>
                <c:pt idx="10">
                  <c:v>110.039</c:v>
                </c:pt>
                <c:pt idx="11">
                  <c:v>120.041</c:v>
                </c:pt>
                <c:pt idx="12">
                  <c:v>130.04400000000001</c:v>
                </c:pt>
                <c:pt idx="13">
                  <c:v>140.048</c:v>
                </c:pt>
                <c:pt idx="14">
                  <c:v>150.048</c:v>
                </c:pt>
                <c:pt idx="15">
                  <c:v>160.05199999999999</c:v>
                </c:pt>
                <c:pt idx="16">
                  <c:v>170.05600000000001</c:v>
                </c:pt>
                <c:pt idx="17">
                  <c:v>180.05699999999999</c:v>
                </c:pt>
                <c:pt idx="18">
                  <c:v>190.05699999999999</c:v>
                </c:pt>
                <c:pt idx="19">
                  <c:v>200.05699999999999</c:v>
                </c:pt>
                <c:pt idx="20">
                  <c:v>210.06100000000001</c:v>
                </c:pt>
                <c:pt idx="21">
                  <c:v>220.06399999999999</c:v>
                </c:pt>
                <c:pt idx="22">
                  <c:v>230.06800000000001</c:v>
                </c:pt>
                <c:pt idx="23">
                  <c:v>240.071</c:v>
                </c:pt>
                <c:pt idx="24">
                  <c:v>250.072</c:v>
                </c:pt>
                <c:pt idx="25">
                  <c:v>260.07600000000002</c:v>
                </c:pt>
                <c:pt idx="26">
                  <c:v>270.077</c:v>
                </c:pt>
                <c:pt idx="27">
                  <c:v>280.08100000000002</c:v>
                </c:pt>
                <c:pt idx="28">
                  <c:v>290.084</c:v>
                </c:pt>
                <c:pt idx="29">
                  <c:v>300.084</c:v>
                </c:pt>
                <c:pt idx="30">
                  <c:v>310.08800000000002</c:v>
                </c:pt>
                <c:pt idx="31">
                  <c:v>320.09500000000003</c:v>
                </c:pt>
                <c:pt idx="32">
                  <c:v>330.096</c:v>
                </c:pt>
                <c:pt idx="33">
                  <c:v>340.09699999999998</c:v>
                </c:pt>
                <c:pt idx="34">
                  <c:v>350.096</c:v>
                </c:pt>
                <c:pt idx="35">
                  <c:v>360.09699999999998</c:v>
                </c:pt>
                <c:pt idx="36">
                  <c:v>370.09899999999999</c:v>
                </c:pt>
                <c:pt idx="37">
                  <c:v>380.1</c:v>
                </c:pt>
                <c:pt idx="38">
                  <c:v>390.10300000000001</c:v>
                </c:pt>
                <c:pt idx="39">
                  <c:v>400.10599999999999</c:v>
                </c:pt>
                <c:pt idx="40">
                  <c:v>410.108</c:v>
                </c:pt>
                <c:pt idx="41">
                  <c:v>420.108</c:v>
                </c:pt>
                <c:pt idx="42">
                  <c:v>430.10700000000003</c:v>
                </c:pt>
                <c:pt idx="43">
                  <c:v>440.108</c:v>
                </c:pt>
                <c:pt idx="44">
                  <c:v>450.10700000000003</c:v>
                </c:pt>
                <c:pt idx="45">
                  <c:v>460.11</c:v>
                </c:pt>
                <c:pt idx="46">
                  <c:v>470.11700000000002</c:v>
                </c:pt>
                <c:pt idx="47">
                  <c:v>480.11799999999999</c:v>
                </c:pt>
                <c:pt idx="48">
                  <c:v>490.12099999999998</c:v>
                </c:pt>
                <c:pt idx="49">
                  <c:v>500.12299999999999</c:v>
                </c:pt>
                <c:pt idx="50">
                  <c:v>510.12400000000002</c:v>
                </c:pt>
                <c:pt idx="51">
                  <c:v>520.125</c:v>
                </c:pt>
                <c:pt idx="52">
                  <c:v>530.12900000000002</c:v>
                </c:pt>
                <c:pt idx="53">
                  <c:v>540.13199999999995</c:v>
                </c:pt>
                <c:pt idx="54">
                  <c:v>550.13199999999995</c:v>
                </c:pt>
                <c:pt idx="55">
                  <c:v>560.13199999999995</c:v>
                </c:pt>
                <c:pt idx="56">
                  <c:v>570.13599999999997</c:v>
                </c:pt>
                <c:pt idx="57">
                  <c:v>580.13800000000003</c:v>
                </c:pt>
                <c:pt idx="58">
                  <c:v>590.14099999999996</c:v>
                </c:pt>
                <c:pt idx="59">
                  <c:v>600.14200000000005</c:v>
                </c:pt>
                <c:pt idx="60">
                  <c:v>610.14499999999998</c:v>
                </c:pt>
                <c:pt idx="61">
                  <c:v>620.149</c:v>
                </c:pt>
                <c:pt idx="62">
                  <c:v>630.15</c:v>
                </c:pt>
                <c:pt idx="63">
                  <c:v>640.15099999999995</c:v>
                </c:pt>
                <c:pt idx="64">
                  <c:v>650.15099999999995</c:v>
                </c:pt>
                <c:pt idx="65">
                  <c:v>660.15200000000004</c:v>
                </c:pt>
                <c:pt idx="66">
                  <c:v>670.15300000000002</c:v>
                </c:pt>
                <c:pt idx="67">
                  <c:v>680.15700000000004</c:v>
                </c:pt>
                <c:pt idx="68">
                  <c:v>690.15800000000002</c:v>
                </c:pt>
                <c:pt idx="69">
                  <c:v>700.16200000000003</c:v>
                </c:pt>
                <c:pt idx="70">
                  <c:v>710.16300000000001</c:v>
                </c:pt>
                <c:pt idx="71">
                  <c:v>720.16300000000001</c:v>
                </c:pt>
                <c:pt idx="72">
                  <c:v>730.17100000000005</c:v>
                </c:pt>
                <c:pt idx="73">
                  <c:v>740.173</c:v>
                </c:pt>
                <c:pt idx="74">
                  <c:v>750.17600000000004</c:v>
                </c:pt>
                <c:pt idx="75">
                  <c:v>760.17600000000004</c:v>
                </c:pt>
                <c:pt idx="76">
                  <c:v>770.17700000000002</c:v>
                </c:pt>
                <c:pt idx="77">
                  <c:v>780.178</c:v>
                </c:pt>
                <c:pt idx="78">
                  <c:v>790.18</c:v>
                </c:pt>
                <c:pt idx="79">
                  <c:v>800.18100000000004</c:v>
                </c:pt>
                <c:pt idx="80">
                  <c:v>810.18299999999999</c:v>
                </c:pt>
                <c:pt idx="81">
                  <c:v>820.18600000000004</c:v>
                </c:pt>
                <c:pt idx="82">
                  <c:v>830.18799999999999</c:v>
                </c:pt>
                <c:pt idx="83">
                  <c:v>840.18899999999996</c:v>
                </c:pt>
                <c:pt idx="84">
                  <c:v>850.18899999999996</c:v>
                </c:pt>
                <c:pt idx="85">
                  <c:v>860.19</c:v>
                </c:pt>
                <c:pt idx="86">
                  <c:v>870.19299999999998</c:v>
                </c:pt>
                <c:pt idx="87">
                  <c:v>880.2</c:v>
                </c:pt>
                <c:pt idx="88">
                  <c:v>890.20399999999995</c:v>
                </c:pt>
                <c:pt idx="89">
                  <c:v>900.20399999999995</c:v>
                </c:pt>
                <c:pt idx="90">
                  <c:v>910.20399999999995</c:v>
                </c:pt>
                <c:pt idx="91">
                  <c:v>920.20399999999995</c:v>
                </c:pt>
                <c:pt idx="92">
                  <c:v>930.20399999999995</c:v>
                </c:pt>
                <c:pt idx="93">
                  <c:v>940.20600000000002</c:v>
                </c:pt>
                <c:pt idx="94">
                  <c:v>950.20699999999999</c:v>
                </c:pt>
                <c:pt idx="95">
                  <c:v>960.20799999999997</c:v>
                </c:pt>
                <c:pt idx="96">
                  <c:v>970.21199999999999</c:v>
                </c:pt>
                <c:pt idx="97">
                  <c:v>980.21299999999997</c:v>
                </c:pt>
                <c:pt idx="98">
                  <c:v>990.21600000000001</c:v>
                </c:pt>
                <c:pt idx="99">
                  <c:v>1000.216</c:v>
                </c:pt>
                <c:pt idx="100">
                  <c:v>1010.2190000000001</c:v>
                </c:pt>
                <c:pt idx="101">
                  <c:v>1020.2190000000001</c:v>
                </c:pt>
                <c:pt idx="102">
                  <c:v>1030.223</c:v>
                </c:pt>
                <c:pt idx="103">
                  <c:v>1040.2239999999999</c:v>
                </c:pt>
                <c:pt idx="104">
                  <c:v>1050.2249999999999</c:v>
                </c:pt>
                <c:pt idx="105">
                  <c:v>1060.2260000000001</c:v>
                </c:pt>
                <c:pt idx="106">
                  <c:v>1070.2280000000001</c:v>
                </c:pt>
                <c:pt idx="107">
                  <c:v>1080.23</c:v>
                </c:pt>
                <c:pt idx="108">
                  <c:v>1090.2329999999999</c:v>
                </c:pt>
                <c:pt idx="109">
                  <c:v>1100.2380000000001</c:v>
                </c:pt>
                <c:pt idx="110">
                  <c:v>1110.2370000000001</c:v>
                </c:pt>
                <c:pt idx="111">
                  <c:v>1120.2380000000001</c:v>
                </c:pt>
                <c:pt idx="112">
                  <c:v>1130.242</c:v>
                </c:pt>
                <c:pt idx="113">
                  <c:v>1140.248</c:v>
                </c:pt>
                <c:pt idx="114">
                  <c:v>1150.249</c:v>
                </c:pt>
                <c:pt idx="115">
                  <c:v>1160.25</c:v>
                </c:pt>
                <c:pt idx="116">
                  <c:v>1170.25</c:v>
                </c:pt>
                <c:pt idx="117">
                  <c:v>1180.251</c:v>
                </c:pt>
                <c:pt idx="118">
                  <c:v>1190.2539999999999</c:v>
                </c:pt>
                <c:pt idx="119">
                  <c:v>1200.258</c:v>
                </c:pt>
                <c:pt idx="120">
                  <c:v>1210.2619999999999</c:v>
                </c:pt>
                <c:pt idx="121">
                  <c:v>1220.271</c:v>
                </c:pt>
                <c:pt idx="122">
                  <c:v>1230.2729999999999</c:v>
                </c:pt>
                <c:pt idx="123">
                  <c:v>1240.277</c:v>
                </c:pt>
                <c:pt idx="124">
                  <c:v>1250.2809999999999</c:v>
                </c:pt>
                <c:pt idx="125">
                  <c:v>1260.2829999999999</c:v>
                </c:pt>
                <c:pt idx="126">
                  <c:v>1270.2850000000001</c:v>
                </c:pt>
                <c:pt idx="127">
                  <c:v>1280.2850000000001</c:v>
                </c:pt>
                <c:pt idx="128">
                  <c:v>1290.288</c:v>
                </c:pt>
                <c:pt idx="129">
                  <c:v>1300.29</c:v>
                </c:pt>
                <c:pt idx="130">
                  <c:v>1310.29</c:v>
                </c:pt>
                <c:pt idx="131">
                  <c:v>1320.2940000000001</c:v>
                </c:pt>
                <c:pt idx="132">
                  <c:v>1330.298</c:v>
                </c:pt>
                <c:pt idx="133">
                  <c:v>1340.299</c:v>
                </c:pt>
                <c:pt idx="134">
                  <c:v>1350.3009999999999</c:v>
                </c:pt>
                <c:pt idx="135">
                  <c:v>1360.3019999999999</c:v>
                </c:pt>
                <c:pt idx="136">
                  <c:v>1370.3040000000001</c:v>
                </c:pt>
                <c:pt idx="137">
                  <c:v>1380.3040000000001</c:v>
                </c:pt>
                <c:pt idx="138">
                  <c:v>1390.306</c:v>
                </c:pt>
                <c:pt idx="139">
                  <c:v>1400.308</c:v>
                </c:pt>
                <c:pt idx="140">
                  <c:v>1410.31</c:v>
                </c:pt>
                <c:pt idx="141">
                  <c:v>1420.3119999999999</c:v>
                </c:pt>
                <c:pt idx="142">
                  <c:v>1430.3119999999999</c:v>
                </c:pt>
                <c:pt idx="143">
                  <c:v>1440.3140000000001</c:v>
                </c:pt>
                <c:pt idx="144">
                  <c:v>1450.32</c:v>
                </c:pt>
                <c:pt idx="145">
                  <c:v>1460.3240000000001</c:v>
                </c:pt>
                <c:pt idx="146">
                  <c:v>1470.325</c:v>
                </c:pt>
                <c:pt idx="147">
                  <c:v>1480.326</c:v>
                </c:pt>
                <c:pt idx="148">
                  <c:v>1490.327</c:v>
                </c:pt>
                <c:pt idx="149">
                  <c:v>1500.328</c:v>
                </c:pt>
                <c:pt idx="150">
                  <c:v>1510.329</c:v>
                </c:pt>
                <c:pt idx="151">
                  <c:v>1520.33</c:v>
                </c:pt>
                <c:pt idx="152">
                  <c:v>1530.3340000000001</c:v>
                </c:pt>
                <c:pt idx="153">
                  <c:v>1540.3389999999999</c:v>
                </c:pt>
                <c:pt idx="154">
                  <c:v>1550.338</c:v>
                </c:pt>
                <c:pt idx="155">
                  <c:v>1560.3409999999999</c:v>
                </c:pt>
                <c:pt idx="156">
                  <c:v>1570.3440000000001</c:v>
                </c:pt>
                <c:pt idx="157">
                  <c:v>1580.345</c:v>
                </c:pt>
                <c:pt idx="158">
                  <c:v>1590.3520000000001</c:v>
                </c:pt>
                <c:pt idx="159">
                  <c:v>1600.3520000000001</c:v>
                </c:pt>
                <c:pt idx="160">
                  <c:v>1610.356</c:v>
                </c:pt>
                <c:pt idx="161">
                  <c:v>1620.3589999999999</c:v>
                </c:pt>
                <c:pt idx="162">
                  <c:v>1630.3610000000001</c:v>
                </c:pt>
                <c:pt idx="163">
                  <c:v>1640.365</c:v>
                </c:pt>
                <c:pt idx="164">
                  <c:v>1650.3679999999999</c:v>
                </c:pt>
                <c:pt idx="165">
                  <c:v>1660.3679999999999</c:v>
                </c:pt>
                <c:pt idx="166">
                  <c:v>1670.3720000000001</c:v>
                </c:pt>
                <c:pt idx="167">
                  <c:v>1680.375</c:v>
                </c:pt>
                <c:pt idx="168">
                  <c:v>1690.376</c:v>
                </c:pt>
                <c:pt idx="169">
                  <c:v>1700.3779999999999</c:v>
                </c:pt>
                <c:pt idx="170">
                  <c:v>1710.3779999999999</c:v>
                </c:pt>
                <c:pt idx="171">
                  <c:v>1720.3810000000001</c:v>
                </c:pt>
                <c:pt idx="172">
                  <c:v>1730.384</c:v>
                </c:pt>
                <c:pt idx="173">
                  <c:v>1740.384</c:v>
                </c:pt>
                <c:pt idx="174">
                  <c:v>1750.385</c:v>
                </c:pt>
                <c:pt idx="175">
                  <c:v>1760.385</c:v>
                </c:pt>
                <c:pt idx="176">
                  <c:v>1770.3879999999999</c:v>
                </c:pt>
                <c:pt idx="177">
                  <c:v>1780.3920000000001</c:v>
                </c:pt>
                <c:pt idx="178">
                  <c:v>1790.394</c:v>
                </c:pt>
                <c:pt idx="179">
                  <c:v>1800.394</c:v>
                </c:pt>
                <c:pt idx="180">
                  <c:v>1810.396</c:v>
                </c:pt>
                <c:pt idx="181">
                  <c:v>1820.3989999999999</c:v>
                </c:pt>
                <c:pt idx="182">
                  <c:v>1830.4</c:v>
                </c:pt>
                <c:pt idx="183">
                  <c:v>1840.404</c:v>
                </c:pt>
                <c:pt idx="184">
                  <c:v>1850.405</c:v>
                </c:pt>
                <c:pt idx="185">
                  <c:v>1860.405</c:v>
                </c:pt>
                <c:pt idx="186">
                  <c:v>1870.4090000000001</c:v>
                </c:pt>
                <c:pt idx="187">
                  <c:v>1880.41</c:v>
                </c:pt>
                <c:pt idx="188">
                  <c:v>1890.414</c:v>
                </c:pt>
                <c:pt idx="189">
                  <c:v>1900.414</c:v>
                </c:pt>
                <c:pt idx="190">
                  <c:v>1910.4159999999999</c:v>
                </c:pt>
                <c:pt idx="191">
                  <c:v>1920.4159999999999</c:v>
                </c:pt>
                <c:pt idx="192">
                  <c:v>1930.42</c:v>
                </c:pt>
                <c:pt idx="193">
                  <c:v>1940.422</c:v>
                </c:pt>
                <c:pt idx="194">
                  <c:v>1950.425</c:v>
                </c:pt>
                <c:pt idx="195">
                  <c:v>1960.425</c:v>
                </c:pt>
                <c:pt idx="196">
                  <c:v>1970.4269999999999</c:v>
                </c:pt>
                <c:pt idx="197">
                  <c:v>1980.4269999999999</c:v>
                </c:pt>
                <c:pt idx="198">
                  <c:v>1990.4280000000001</c:v>
                </c:pt>
                <c:pt idx="199">
                  <c:v>2000.43</c:v>
                </c:pt>
                <c:pt idx="200">
                  <c:v>2010.43</c:v>
                </c:pt>
                <c:pt idx="201">
                  <c:v>2020.433</c:v>
                </c:pt>
                <c:pt idx="202">
                  <c:v>2030.4359999999999</c:v>
                </c:pt>
                <c:pt idx="203">
                  <c:v>2040.444</c:v>
                </c:pt>
                <c:pt idx="204">
                  <c:v>2050.4450000000002</c:v>
                </c:pt>
                <c:pt idx="205">
                  <c:v>2060.4450000000002</c:v>
                </c:pt>
                <c:pt idx="206">
                  <c:v>2070.4470000000001</c:v>
                </c:pt>
                <c:pt idx="207">
                  <c:v>2080.4490000000001</c:v>
                </c:pt>
                <c:pt idx="208">
                  <c:v>2090.4540000000002</c:v>
                </c:pt>
                <c:pt idx="209">
                  <c:v>2100.4560000000001</c:v>
                </c:pt>
                <c:pt idx="210">
                  <c:v>2110.4580000000001</c:v>
                </c:pt>
                <c:pt idx="211">
                  <c:v>2120.4589999999998</c:v>
                </c:pt>
                <c:pt idx="212">
                  <c:v>2130.462</c:v>
                </c:pt>
                <c:pt idx="213">
                  <c:v>2140.4659999999999</c:v>
                </c:pt>
                <c:pt idx="214">
                  <c:v>2150.4659999999999</c:v>
                </c:pt>
                <c:pt idx="215">
                  <c:v>2160.4670000000001</c:v>
                </c:pt>
                <c:pt idx="216">
                  <c:v>2170.4690000000001</c:v>
                </c:pt>
                <c:pt idx="217">
                  <c:v>2180.4690000000001</c:v>
                </c:pt>
                <c:pt idx="218">
                  <c:v>2190.4690000000001</c:v>
                </c:pt>
                <c:pt idx="219">
                  <c:v>2200.473</c:v>
                </c:pt>
                <c:pt idx="220">
                  <c:v>2210.4749999999999</c:v>
                </c:pt>
                <c:pt idx="221">
                  <c:v>2220.4760000000001</c:v>
                </c:pt>
                <c:pt idx="222">
                  <c:v>2230.4780000000001</c:v>
                </c:pt>
                <c:pt idx="223">
                  <c:v>2240.482</c:v>
                </c:pt>
                <c:pt idx="224">
                  <c:v>2250.482</c:v>
                </c:pt>
                <c:pt idx="225">
                  <c:v>2260.4830000000002</c:v>
                </c:pt>
                <c:pt idx="226">
                  <c:v>2270.4859999999999</c:v>
                </c:pt>
                <c:pt idx="227">
                  <c:v>2280.4879999999998</c:v>
                </c:pt>
                <c:pt idx="228">
                  <c:v>2290.4899999999998</c:v>
                </c:pt>
                <c:pt idx="229">
                  <c:v>2300.4929999999999</c:v>
                </c:pt>
                <c:pt idx="230">
                  <c:v>2310.4960000000001</c:v>
                </c:pt>
                <c:pt idx="231">
                  <c:v>2320.4969999999998</c:v>
                </c:pt>
                <c:pt idx="232">
                  <c:v>2330.4989999999998</c:v>
                </c:pt>
                <c:pt idx="233">
                  <c:v>2340.5010000000002</c:v>
                </c:pt>
                <c:pt idx="234">
                  <c:v>2350.5050000000001</c:v>
                </c:pt>
                <c:pt idx="235">
                  <c:v>2360.5079999999998</c:v>
                </c:pt>
                <c:pt idx="236">
                  <c:v>2370.5079999999998</c:v>
                </c:pt>
                <c:pt idx="237">
                  <c:v>2380.511</c:v>
                </c:pt>
                <c:pt idx="238">
                  <c:v>2390.5140000000001</c:v>
                </c:pt>
                <c:pt idx="239">
                  <c:v>2400.5169999999998</c:v>
                </c:pt>
                <c:pt idx="240">
                  <c:v>2410.5160000000001</c:v>
                </c:pt>
                <c:pt idx="241">
                  <c:v>2420.5230000000001</c:v>
                </c:pt>
                <c:pt idx="242">
                  <c:v>2430.5259999999998</c:v>
                </c:pt>
                <c:pt idx="243">
                  <c:v>2440.527</c:v>
                </c:pt>
                <c:pt idx="244">
                  <c:v>2450.529</c:v>
                </c:pt>
                <c:pt idx="245">
                  <c:v>2460.5329999999999</c:v>
                </c:pt>
                <c:pt idx="246">
                  <c:v>2470.5410000000002</c:v>
                </c:pt>
                <c:pt idx="247">
                  <c:v>2480.5450000000001</c:v>
                </c:pt>
                <c:pt idx="248">
                  <c:v>2490.5459999999998</c:v>
                </c:pt>
                <c:pt idx="249">
                  <c:v>2500.5500000000002</c:v>
                </c:pt>
                <c:pt idx="250">
                  <c:v>2510.5529999999999</c:v>
                </c:pt>
                <c:pt idx="251">
                  <c:v>2520.5529999999999</c:v>
                </c:pt>
                <c:pt idx="252">
                  <c:v>2530.556</c:v>
                </c:pt>
                <c:pt idx="253">
                  <c:v>2540.56</c:v>
                </c:pt>
                <c:pt idx="254">
                  <c:v>2550.5639999999999</c:v>
                </c:pt>
                <c:pt idx="255">
                  <c:v>2560.567</c:v>
                </c:pt>
                <c:pt idx="256">
                  <c:v>2570.5680000000002</c:v>
                </c:pt>
                <c:pt idx="257">
                  <c:v>2580.5680000000002</c:v>
                </c:pt>
                <c:pt idx="258">
                  <c:v>2590.5700000000002</c:v>
                </c:pt>
                <c:pt idx="259">
                  <c:v>2600.5700000000002</c:v>
                </c:pt>
                <c:pt idx="260">
                  <c:v>2610.5749999999998</c:v>
                </c:pt>
                <c:pt idx="261">
                  <c:v>2620.5790000000002</c:v>
                </c:pt>
                <c:pt idx="262">
                  <c:v>2630.5830000000001</c:v>
                </c:pt>
                <c:pt idx="263">
                  <c:v>2640.587</c:v>
                </c:pt>
                <c:pt idx="264">
                  <c:v>2650.5880000000002</c:v>
                </c:pt>
                <c:pt idx="265">
                  <c:v>2660.59</c:v>
                </c:pt>
                <c:pt idx="266">
                  <c:v>2670.5940000000001</c:v>
                </c:pt>
                <c:pt idx="267">
                  <c:v>2680.5949999999998</c:v>
                </c:pt>
                <c:pt idx="268">
                  <c:v>2690.598</c:v>
                </c:pt>
                <c:pt idx="269">
                  <c:v>2700.6019999999999</c:v>
                </c:pt>
                <c:pt idx="270">
                  <c:v>2710.6060000000002</c:v>
                </c:pt>
                <c:pt idx="271">
                  <c:v>2720.6080000000002</c:v>
                </c:pt>
                <c:pt idx="272">
                  <c:v>2730.61</c:v>
                </c:pt>
                <c:pt idx="273">
                  <c:v>2740.6120000000001</c:v>
                </c:pt>
                <c:pt idx="274">
                  <c:v>2750.6149999999998</c:v>
                </c:pt>
                <c:pt idx="275">
                  <c:v>2760.6190000000001</c:v>
                </c:pt>
                <c:pt idx="276">
                  <c:v>2770.6260000000002</c:v>
                </c:pt>
                <c:pt idx="277">
                  <c:v>2780.627</c:v>
                </c:pt>
                <c:pt idx="278">
                  <c:v>2790.6289999999999</c:v>
                </c:pt>
                <c:pt idx="279">
                  <c:v>2800.63</c:v>
                </c:pt>
                <c:pt idx="280">
                  <c:v>2810.6329999999998</c:v>
                </c:pt>
                <c:pt idx="281">
                  <c:v>2820.6390000000001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2850.6439999999998</c:v>
                </c:pt>
                <c:pt idx="285">
                  <c:v>2860.6439999999998</c:v>
                </c:pt>
                <c:pt idx="286">
                  <c:v>2870.6480000000001</c:v>
                </c:pt>
                <c:pt idx="287">
                  <c:v>2880.65</c:v>
                </c:pt>
                <c:pt idx="288">
                  <c:v>2890.654</c:v>
                </c:pt>
                <c:pt idx="289">
                  <c:v>2900.663</c:v>
                </c:pt>
                <c:pt idx="290">
                  <c:v>2910.665</c:v>
                </c:pt>
                <c:pt idx="291">
                  <c:v>2920.6669999999999</c:v>
                </c:pt>
                <c:pt idx="292">
                  <c:v>2930.6689999999999</c:v>
                </c:pt>
                <c:pt idx="293">
                  <c:v>2940.6709999999998</c:v>
                </c:pt>
                <c:pt idx="294">
                  <c:v>2950.6750000000002</c:v>
                </c:pt>
                <c:pt idx="295">
                  <c:v>2960.6759999999999</c:v>
                </c:pt>
                <c:pt idx="296">
                  <c:v>2970.69</c:v>
                </c:pt>
                <c:pt idx="297">
                  <c:v>2980.6889999999999</c:v>
                </c:pt>
                <c:pt idx="298">
                  <c:v>2990.6860000000001</c:v>
                </c:pt>
                <c:pt idx="299">
                  <c:v>3000.694</c:v>
                </c:pt>
                <c:pt idx="300">
                  <c:v>3010.6909999999998</c:v>
                </c:pt>
                <c:pt idx="301">
                  <c:v>3020.6959999999999</c:v>
                </c:pt>
                <c:pt idx="302">
                  <c:v>3030.694</c:v>
                </c:pt>
                <c:pt idx="303">
                  <c:v>3040.6979999999999</c:v>
                </c:pt>
                <c:pt idx="304">
                  <c:v>3050.6979999999999</c:v>
                </c:pt>
                <c:pt idx="305">
                  <c:v>3060.6990000000001</c:v>
                </c:pt>
                <c:pt idx="306">
                  <c:v>3070.6979999999999</c:v>
                </c:pt>
                <c:pt idx="307">
                  <c:v>3080.701</c:v>
                </c:pt>
                <c:pt idx="308">
                  <c:v>3090.701</c:v>
                </c:pt>
                <c:pt idx="309">
                  <c:v>3100.7049999999999</c:v>
                </c:pt>
                <c:pt idx="310">
                  <c:v>3110.7069999999999</c:v>
                </c:pt>
                <c:pt idx="311">
                  <c:v>3120.71</c:v>
                </c:pt>
                <c:pt idx="312">
                  <c:v>3130.71</c:v>
                </c:pt>
                <c:pt idx="313">
                  <c:v>3140.7130000000002</c:v>
                </c:pt>
                <c:pt idx="314">
                  <c:v>3150.7150000000001</c:v>
                </c:pt>
                <c:pt idx="315">
                  <c:v>3160.7170000000001</c:v>
                </c:pt>
                <c:pt idx="316">
                  <c:v>3170.721</c:v>
                </c:pt>
                <c:pt idx="317">
                  <c:v>3180.723</c:v>
                </c:pt>
                <c:pt idx="318">
                  <c:v>3190.7249999999999</c:v>
                </c:pt>
                <c:pt idx="319">
                  <c:v>3200.73</c:v>
                </c:pt>
                <c:pt idx="320">
                  <c:v>3210.73</c:v>
                </c:pt>
                <c:pt idx="321">
                  <c:v>3220.732</c:v>
                </c:pt>
                <c:pt idx="322">
                  <c:v>3230.7359999999999</c:v>
                </c:pt>
                <c:pt idx="323">
                  <c:v>3240.7370000000001</c:v>
                </c:pt>
                <c:pt idx="324">
                  <c:v>3250.741</c:v>
                </c:pt>
                <c:pt idx="325">
                  <c:v>3260.7429999999999</c:v>
                </c:pt>
                <c:pt idx="326">
                  <c:v>3270.7449999999999</c:v>
                </c:pt>
                <c:pt idx="327">
                  <c:v>3280.7449999999999</c:v>
                </c:pt>
                <c:pt idx="328">
                  <c:v>3290.748</c:v>
                </c:pt>
                <c:pt idx="329">
                  <c:v>3300.7510000000002</c:v>
                </c:pt>
                <c:pt idx="330">
                  <c:v>3310.7579999999998</c:v>
                </c:pt>
                <c:pt idx="331">
                  <c:v>3320.7550000000001</c:v>
                </c:pt>
                <c:pt idx="332">
                  <c:v>3330.7579999999998</c:v>
                </c:pt>
                <c:pt idx="333">
                  <c:v>3340.76</c:v>
                </c:pt>
                <c:pt idx="334">
                  <c:v>3350.7660000000001</c:v>
                </c:pt>
                <c:pt idx="335">
                  <c:v>3360.7660000000001</c:v>
                </c:pt>
                <c:pt idx="336">
                  <c:v>3370.7689999999998</c:v>
                </c:pt>
                <c:pt idx="337">
                  <c:v>3380.7689999999998</c:v>
                </c:pt>
                <c:pt idx="338">
                  <c:v>3390.7710000000002</c:v>
                </c:pt>
                <c:pt idx="339">
                  <c:v>3400.7730000000001</c:v>
                </c:pt>
                <c:pt idx="340">
                  <c:v>3410.7750000000001</c:v>
                </c:pt>
                <c:pt idx="341">
                  <c:v>3420.779</c:v>
                </c:pt>
                <c:pt idx="342">
                  <c:v>3430.7820000000002</c:v>
                </c:pt>
                <c:pt idx="343">
                  <c:v>3440.7860000000001</c:v>
                </c:pt>
                <c:pt idx="344">
                  <c:v>3450.788</c:v>
                </c:pt>
                <c:pt idx="345">
                  <c:v>3460.7919999999999</c:v>
                </c:pt>
                <c:pt idx="346">
                  <c:v>3470.7930000000001</c:v>
                </c:pt>
                <c:pt idx="347">
                  <c:v>3480.797</c:v>
                </c:pt>
                <c:pt idx="348">
                  <c:v>3490.8</c:v>
                </c:pt>
                <c:pt idx="349">
                  <c:v>3500.8040000000001</c:v>
                </c:pt>
                <c:pt idx="350">
                  <c:v>3510.806</c:v>
                </c:pt>
                <c:pt idx="351">
                  <c:v>3520.8090000000002</c:v>
                </c:pt>
                <c:pt idx="352">
                  <c:v>3530.8180000000002</c:v>
                </c:pt>
                <c:pt idx="353">
                  <c:v>3540.817</c:v>
                </c:pt>
                <c:pt idx="354">
                  <c:v>3550.82</c:v>
                </c:pt>
                <c:pt idx="355">
                  <c:v>3560.826</c:v>
                </c:pt>
                <c:pt idx="356">
                  <c:v>3570.8229999999999</c:v>
                </c:pt>
                <c:pt idx="357">
                  <c:v>3580.8249999999998</c:v>
                </c:pt>
                <c:pt idx="358">
                  <c:v>3590.826</c:v>
                </c:pt>
                <c:pt idx="359">
                  <c:v>3600.8290000000002</c:v>
                </c:pt>
                <c:pt idx="360">
                  <c:v>3610.83</c:v>
                </c:pt>
                <c:pt idx="361">
                  <c:v>3620.8339999999998</c:v>
                </c:pt>
                <c:pt idx="362">
                  <c:v>3630.837</c:v>
                </c:pt>
                <c:pt idx="363">
                  <c:v>3640.837</c:v>
                </c:pt>
                <c:pt idx="364">
                  <c:v>3650.8389999999999</c:v>
                </c:pt>
                <c:pt idx="365">
                  <c:v>3660.8420000000001</c:v>
                </c:pt>
                <c:pt idx="366">
                  <c:v>3670.8420000000001</c:v>
                </c:pt>
                <c:pt idx="367">
                  <c:v>3680.8440000000001</c:v>
                </c:pt>
                <c:pt idx="368">
                  <c:v>3690.848</c:v>
                </c:pt>
                <c:pt idx="369">
                  <c:v>3700.8539999999998</c:v>
                </c:pt>
                <c:pt idx="370">
                  <c:v>3710.855</c:v>
                </c:pt>
                <c:pt idx="371">
                  <c:v>3720.8560000000002</c:v>
                </c:pt>
                <c:pt idx="372">
                  <c:v>3730.8580000000002</c:v>
                </c:pt>
                <c:pt idx="373">
                  <c:v>3740.8609999999999</c:v>
                </c:pt>
                <c:pt idx="374">
                  <c:v>3750.8649999999998</c:v>
                </c:pt>
                <c:pt idx="375">
                  <c:v>3760.8670000000002</c:v>
                </c:pt>
                <c:pt idx="376">
                  <c:v>3770.8670000000002</c:v>
                </c:pt>
                <c:pt idx="377">
                  <c:v>3780.8690000000001</c:v>
                </c:pt>
                <c:pt idx="378">
                  <c:v>3790.8719999999998</c:v>
                </c:pt>
                <c:pt idx="379">
                  <c:v>3800.8760000000002</c:v>
                </c:pt>
                <c:pt idx="380">
                  <c:v>3810.88</c:v>
                </c:pt>
                <c:pt idx="381">
                  <c:v>3820.8969999999999</c:v>
                </c:pt>
                <c:pt idx="382">
                  <c:v>3830.8870000000002</c:v>
                </c:pt>
                <c:pt idx="383">
                  <c:v>3840.89</c:v>
                </c:pt>
                <c:pt idx="384">
                  <c:v>3850.8939999999998</c:v>
                </c:pt>
                <c:pt idx="385">
                  <c:v>3860.8960000000002</c:v>
                </c:pt>
                <c:pt idx="386">
                  <c:v>3870.8980000000001</c:v>
                </c:pt>
                <c:pt idx="387">
                  <c:v>3880.8980000000001</c:v>
                </c:pt>
                <c:pt idx="388">
                  <c:v>3890.902</c:v>
                </c:pt>
                <c:pt idx="389">
                  <c:v>3900.902</c:v>
                </c:pt>
                <c:pt idx="390">
                  <c:v>3910.904</c:v>
                </c:pt>
                <c:pt idx="391">
                  <c:v>3920.9079999999999</c:v>
                </c:pt>
                <c:pt idx="392">
                  <c:v>3930.9079999999999</c:v>
                </c:pt>
                <c:pt idx="393">
                  <c:v>3940.91</c:v>
                </c:pt>
                <c:pt idx="394">
                  <c:v>3950.9140000000002</c:v>
                </c:pt>
                <c:pt idx="395">
                  <c:v>3960.9180000000001</c:v>
                </c:pt>
                <c:pt idx="396">
                  <c:v>3970.9189999999999</c:v>
                </c:pt>
                <c:pt idx="397">
                  <c:v>3980.9229999999998</c:v>
                </c:pt>
                <c:pt idx="398">
                  <c:v>3990.93</c:v>
                </c:pt>
                <c:pt idx="399">
                  <c:v>4000.9349999999999</c:v>
                </c:pt>
                <c:pt idx="400">
                  <c:v>4010.933</c:v>
                </c:pt>
                <c:pt idx="401">
                  <c:v>4020.9369999999999</c:v>
                </c:pt>
                <c:pt idx="402">
                  <c:v>4030.9380000000001</c:v>
                </c:pt>
                <c:pt idx="403">
                  <c:v>4040.94</c:v>
                </c:pt>
                <c:pt idx="404">
                  <c:v>4050.942</c:v>
                </c:pt>
                <c:pt idx="405">
                  <c:v>4060.9450000000002</c:v>
                </c:pt>
                <c:pt idx="406">
                  <c:v>4070.9459999999999</c:v>
                </c:pt>
                <c:pt idx="407">
                  <c:v>4080.9479999999999</c:v>
                </c:pt>
                <c:pt idx="408">
                  <c:v>4090.9569999999999</c:v>
                </c:pt>
                <c:pt idx="409">
                  <c:v>4100.96</c:v>
                </c:pt>
                <c:pt idx="410">
                  <c:v>4110.96</c:v>
                </c:pt>
                <c:pt idx="411">
                  <c:v>4120.96</c:v>
                </c:pt>
                <c:pt idx="412">
                  <c:v>4130.9610000000002</c:v>
                </c:pt>
                <c:pt idx="413">
                  <c:v>4140.9620000000004</c:v>
                </c:pt>
                <c:pt idx="414">
                  <c:v>4150.9620000000004</c:v>
                </c:pt>
                <c:pt idx="415">
                  <c:v>4160.9620000000004</c:v>
                </c:pt>
                <c:pt idx="416">
                  <c:v>4170.9639999999999</c:v>
                </c:pt>
                <c:pt idx="417">
                  <c:v>4180.9679999999998</c:v>
                </c:pt>
                <c:pt idx="418">
                  <c:v>4190.9769999999999</c:v>
                </c:pt>
                <c:pt idx="419">
                  <c:v>4200.9780000000001</c:v>
                </c:pt>
                <c:pt idx="420">
                  <c:v>4210.9780000000001</c:v>
                </c:pt>
                <c:pt idx="421">
                  <c:v>4220.9780000000001</c:v>
                </c:pt>
                <c:pt idx="422">
                  <c:v>4230.9809999999998</c:v>
                </c:pt>
                <c:pt idx="423">
                  <c:v>4240.9849999999997</c:v>
                </c:pt>
                <c:pt idx="424">
                  <c:v>4250.9889999999996</c:v>
                </c:pt>
                <c:pt idx="425">
                  <c:v>4260.991</c:v>
                </c:pt>
                <c:pt idx="426">
                  <c:v>4270.9960000000001</c:v>
                </c:pt>
                <c:pt idx="427">
                  <c:v>4280.9930000000004</c:v>
                </c:pt>
                <c:pt idx="428">
                  <c:v>4290.9939999999997</c:v>
                </c:pt>
                <c:pt idx="429">
                  <c:v>4291.9290000000001</c:v>
                </c:pt>
              </c:numCache>
            </c:numRef>
          </c:xVal>
          <c:yVal>
            <c:numRef>
              <c:f>'[4]cse-full-smem-act-on-dr-5'!$O$2:$O$431</c:f>
              <c:numCache>
                <c:formatCode>General</c:formatCode>
                <c:ptCount val="430"/>
                <c:pt idx="0">
                  <c:v>872</c:v>
                </c:pt>
                <c:pt idx="1">
                  <c:v>1125</c:v>
                </c:pt>
                <c:pt idx="2">
                  <c:v>1256</c:v>
                </c:pt>
                <c:pt idx="3">
                  <c:v>338</c:v>
                </c:pt>
                <c:pt idx="4">
                  <c:v>1490</c:v>
                </c:pt>
                <c:pt idx="5">
                  <c:v>1542</c:v>
                </c:pt>
                <c:pt idx="6">
                  <c:v>1345</c:v>
                </c:pt>
                <c:pt idx="7">
                  <c:v>365</c:v>
                </c:pt>
                <c:pt idx="8">
                  <c:v>1511</c:v>
                </c:pt>
                <c:pt idx="9">
                  <c:v>1543</c:v>
                </c:pt>
                <c:pt idx="10">
                  <c:v>1643</c:v>
                </c:pt>
                <c:pt idx="11">
                  <c:v>395</c:v>
                </c:pt>
                <c:pt idx="12">
                  <c:v>386</c:v>
                </c:pt>
                <c:pt idx="13">
                  <c:v>650</c:v>
                </c:pt>
                <c:pt idx="14">
                  <c:v>1646</c:v>
                </c:pt>
                <c:pt idx="15">
                  <c:v>1520</c:v>
                </c:pt>
                <c:pt idx="16">
                  <c:v>1831</c:v>
                </c:pt>
                <c:pt idx="17">
                  <c:v>619</c:v>
                </c:pt>
                <c:pt idx="18">
                  <c:v>736</c:v>
                </c:pt>
                <c:pt idx="19">
                  <c:v>1857</c:v>
                </c:pt>
                <c:pt idx="20">
                  <c:v>1706</c:v>
                </c:pt>
                <c:pt idx="21">
                  <c:v>1749</c:v>
                </c:pt>
                <c:pt idx="22">
                  <c:v>1493</c:v>
                </c:pt>
                <c:pt idx="23">
                  <c:v>363</c:v>
                </c:pt>
                <c:pt idx="24">
                  <c:v>737</c:v>
                </c:pt>
                <c:pt idx="25">
                  <c:v>722</c:v>
                </c:pt>
                <c:pt idx="26">
                  <c:v>2045</c:v>
                </c:pt>
                <c:pt idx="27">
                  <c:v>2256</c:v>
                </c:pt>
                <c:pt idx="28">
                  <c:v>1996</c:v>
                </c:pt>
                <c:pt idx="29">
                  <c:v>1464</c:v>
                </c:pt>
                <c:pt idx="30">
                  <c:v>2039</c:v>
                </c:pt>
                <c:pt idx="31">
                  <c:v>1882</c:v>
                </c:pt>
                <c:pt idx="32">
                  <c:v>1897</c:v>
                </c:pt>
                <c:pt idx="33">
                  <c:v>1380</c:v>
                </c:pt>
                <c:pt idx="34">
                  <c:v>1376</c:v>
                </c:pt>
                <c:pt idx="35">
                  <c:v>1798</c:v>
                </c:pt>
                <c:pt idx="36">
                  <c:v>462</c:v>
                </c:pt>
                <c:pt idx="37">
                  <c:v>461</c:v>
                </c:pt>
                <c:pt idx="38">
                  <c:v>468</c:v>
                </c:pt>
                <c:pt idx="39">
                  <c:v>472</c:v>
                </c:pt>
                <c:pt idx="40">
                  <c:v>1857</c:v>
                </c:pt>
                <c:pt idx="41">
                  <c:v>2093</c:v>
                </c:pt>
                <c:pt idx="42">
                  <c:v>2212</c:v>
                </c:pt>
                <c:pt idx="43">
                  <c:v>436</c:v>
                </c:pt>
                <c:pt idx="44">
                  <c:v>2391</c:v>
                </c:pt>
                <c:pt idx="45">
                  <c:v>2497</c:v>
                </c:pt>
                <c:pt idx="46">
                  <c:v>717</c:v>
                </c:pt>
                <c:pt idx="47">
                  <c:v>2714</c:v>
                </c:pt>
                <c:pt idx="48">
                  <c:v>2147</c:v>
                </c:pt>
                <c:pt idx="49">
                  <c:v>2631</c:v>
                </c:pt>
                <c:pt idx="50">
                  <c:v>2482</c:v>
                </c:pt>
                <c:pt idx="51">
                  <c:v>2402</c:v>
                </c:pt>
                <c:pt idx="52">
                  <c:v>2609</c:v>
                </c:pt>
                <c:pt idx="53">
                  <c:v>2590</c:v>
                </c:pt>
                <c:pt idx="54">
                  <c:v>2103</c:v>
                </c:pt>
                <c:pt idx="55">
                  <c:v>3168</c:v>
                </c:pt>
                <c:pt idx="56">
                  <c:v>2941</c:v>
                </c:pt>
                <c:pt idx="57">
                  <c:v>2984</c:v>
                </c:pt>
                <c:pt idx="58">
                  <c:v>806</c:v>
                </c:pt>
                <c:pt idx="59">
                  <c:v>2590</c:v>
                </c:pt>
                <c:pt idx="60">
                  <c:v>975</c:v>
                </c:pt>
                <c:pt idx="61">
                  <c:v>2925</c:v>
                </c:pt>
                <c:pt idx="62">
                  <c:v>2793</c:v>
                </c:pt>
                <c:pt idx="63">
                  <c:v>569</c:v>
                </c:pt>
                <c:pt idx="64">
                  <c:v>2882</c:v>
                </c:pt>
                <c:pt idx="65">
                  <c:v>3197</c:v>
                </c:pt>
                <c:pt idx="66">
                  <c:v>637</c:v>
                </c:pt>
                <c:pt idx="67">
                  <c:v>2464</c:v>
                </c:pt>
                <c:pt idx="68">
                  <c:v>645</c:v>
                </c:pt>
                <c:pt idx="69">
                  <c:v>3190</c:v>
                </c:pt>
                <c:pt idx="70">
                  <c:v>619</c:v>
                </c:pt>
                <c:pt idx="71">
                  <c:v>677</c:v>
                </c:pt>
                <c:pt idx="72">
                  <c:v>2405</c:v>
                </c:pt>
                <c:pt idx="73">
                  <c:v>3322</c:v>
                </c:pt>
                <c:pt idx="74">
                  <c:v>788</c:v>
                </c:pt>
                <c:pt idx="75">
                  <c:v>1201</c:v>
                </c:pt>
                <c:pt idx="76">
                  <c:v>805</c:v>
                </c:pt>
                <c:pt idx="77">
                  <c:v>4069</c:v>
                </c:pt>
                <c:pt idx="78">
                  <c:v>2681</c:v>
                </c:pt>
                <c:pt idx="79">
                  <c:v>715</c:v>
                </c:pt>
                <c:pt idx="80">
                  <c:v>814</c:v>
                </c:pt>
                <c:pt idx="81">
                  <c:v>764</c:v>
                </c:pt>
                <c:pt idx="82">
                  <c:v>3523</c:v>
                </c:pt>
                <c:pt idx="83">
                  <c:v>3349</c:v>
                </c:pt>
                <c:pt idx="84">
                  <c:v>959</c:v>
                </c:pt>
                <c:pt idx="85">
                  <c:v>821</c:v>
                </c:pt>
                <c:pt idx="86">
                  <c:v>3944</c:v>
                </c:pt>
                <c:pt idx="87">
                  <c:v>725</c:v>
                </c:pt>
                <c:pt idx="88">
                  <c:v>805</c:v>
                </c:pt>
                <c:pt idx="89">
                  <c:v>774</c:v>
                </c:pt>
                <c:pt idx="90">
                  <c:v>806</c:v>
                </c:pt>
                <c:pt idx="91">
                  <c:v>3927</c:v>
                </c:pt>
                <c:pt idx="92">
                  <c:v>3844</c:v>
                </c:pt>
                <c:pt idx="93">
                  <c:v>4076</c:v>
                </c:pt>
                <c:pt idx="94">
                  <c:v>796</c:v>
                </c:pt>
                <c:pt idx="95">
                  <c:v>4034</c:v>
                </c:pt>
                <c:pt idx="96">
                  <c:v>3998</c:v>
                </c:pt>
                <c:pt idx="97">
                  <c:v>2959</c:v>
                </c:pt>
                <c:pt idx="98">
                  <c:v>3699</c:v>
                </c:pt>
                <c:pt idx="99">
                  <c:v>3856</c:v>
                </c:pt>
                <c:pt idx="100">
                  <c:v>2810</c:v>
                </c:pt>
                <c:pt idx="101">
                  <c:v>3272</c:v>
                </c:pt>
                <c:pt idx="102">
                  <c:v>886</c:v>
                </c:pt>
                <c:pt idx="103">
                  <c:v>3300</c:v>
                </c:pt>
                <c:pt idx="104">
                  <c:v>1296</c:v>
                </c:pt>
                <c:pt idx="105">
                  <c:v>4656</c:v>
                </c:pt>
                <c:pt idx="106">
                  <c:v>3206</c:v>
                </c:pt>
                <c:pt idx="107">
                  <c:v>862</c:v>
                </c:pt>
                <c:pt idx="108">
                  <c:v>4614</c:v>
                </c:pt>
                <c:pt idx="109">
                  <c:v>3558</c:v>
                </c:pt>
                <c:pt idx="110">
                  <c:v>974</c:v>
                </c:pt>
                <c:pt idx="111">
                  <c:v>778</c:v>
                </c:pt>
                <c:pt idx="112">
                  <c:v>1365</c:v>
                </c:pt>
                <c:pt idx="113">
                  <c:v>1388</c:v>
                </c:pt>
                <c:pt idx="114">
                  <c:v>4817</c:v>
                </c:pt>
                <c:pt idx="115">
                  <c:v>865</c:v>
                </c:pt>
                <c:pt idx="116">
                  <c:v>941</c:v>
                </c:pt>
                <c:pt idx="117">
                  <c:v>4667</c:v>
                </c:pt>
                <c:pt idx="118">
                  <c:v>3423</c:v>
                </c:pt>
                <c:pt idx="119">
                  <c:v>73</c:v>
                </c:pt>
                <c:pt idx="120">
                  <c:v>924</c:v>
                </c:pt>
                <c:pt idx="121">
                  <c:v>1730</c:v>
                </c:pt>
                <c:pt idx="122">
                  <c:v>1681</c:v>
                </c:pt>
                <c:pt idx="123">
                  <c:v>977</c:v>
                </c:pt>
                <c:pt idx="124">
                  <c:v>1721</c:v>
                </c:pt>
                <c:pt idx="125">
                  <c:v>1018</c:v>
                </c:pt>
                <c:pt idx="126">
                  <c:v>4823</c:v>
                </c:pt>
                <c:pt idx="127">
                  <c:v>5344</c:v>
                </c:pt>
                <c:pt idx="128">
                  <c:v>5255</c:v>
                </c:pt>
                <c:pt idx="129">
                  <c:v>5226</c:v>
                </c:pt>
                <c:pt idx="130">
                  <c:v>3741</c:v>
                </c:pt>
                <c:pt idx="131">
                  <c:v>3838</c:v>
                </c:pt>
                <c:pt idx="132">
                  <c:v>5291</c:v>
                </c:pt>
                <c:pt idx="133">
                  <c:v>6054</c:v>
                </c:pt>
                <c:pt idx="134">
                  <c:v>5550</c:v>
                </c:pt>
                <c:pt idx="135">
                  <c:v>1077</c:v>
                </c:pt>
                <c:pt idx="136">
                  <c:v>988</c:v>
                </c:pt>
                <c:pt idx="137">
                  <c:v>3615</c:v>
                </c:pt>
                <c:pt idx="138">
                  <c:v>5567</c:v>
                </c:pt>
                <c:pt idx="139">
                  <c:v>3733</c:v>
                </c:pt>
                <c:pt idx="140">
                  <c:v>5712</c:v>
                </c:pt>
                <c:pt idx="141">
                  <c:v>6034</c:v>
                </c:pt>
                <c:pt idx="142">
                  <c:v>6444</c:v>
                </c:pt>
                <c:pt idx="143">
                  <c:v>5932</c:v>
                </c:pt>
                <c:pt idx="144">
                  <c:v>4820</c:v>
                </c:pt>
                <c:pt idx="145">
                  <c:v>4203</c:v>
                </c:pt>
                <c:pt idx="146">
                  <c:v>1197</c:v>
                </c:pt>
                <c:pt idx="147">
                  <c:v>3820</c:v>
                </c:pt>
                <c:pt idx="148">
                  <c:v>4459</c:v>
                </c:pt>
                <c:pt idx="149">
                  <c:v>7013</c:v>
                </c:pt>
                <c:pt idx="150">
                  <c:v>6218</c:v>
                </c:pt>
                <c:pt idx="151">
                  <c:v>4563</c:v>
                </c:pt>
                <c:pt idx="152">
                  <c:v>6786</c:v>
                </c:pt>
                <c:pt idx="153">
                  <c:v>6221</c:v>
                </c:pt>
                <c:pt idx="154">
                  <c:v>1248</c:v>
                </c:pt>
                <c:pt idx="155">
                  <c:v>6345</c:v>
                </c:pt>
                <c:pt idx="156">
                  <c:v>4489</c:v>
                </c:pt>
                <c:pt idx="157">
                  <c:v>1371</c:v>
                </c:pt>
                <c:pt idx="158">
                  <c:v>6857</c:v>
                </c:pt>
                <c:pt idx="159">
                  <c:v>4863</c:v>
                </c:pt>
                <c:pt idx="160">
                  <c:v>7061</c:v>
                </c:pt>
                <c:pt idx="161">
                  <c:v>7187</c:v>
                </c:pt>
                <c:pt idx="162">
                  <c:v>5573</c:v>
                </c:pt>
                <c:pt idx="163">
                  <c:v>1322</c:v>
                </c:pt>
                <c:pt idx="164">
                  <c:v>6736</c:v>
                </c:pt>
                <c:pt idx="165">
                  <c:v>5086</c:v>
                </c:pt>
                <c:pt idx="166">
                  <c:v>6888</c:v>
                </c:pt>
                <c:pt idx="167">
                  <c:v>5112</c:v>
                </c:pt>
                <c:pt idx="168">
                  <c:v>7087</c:v>
                </c:pt>
                <c:pt idx="169">
                  <c:v>7646</c:v>
                </c:pt>
                <c:pt idx="170">
                  <c:v>5376</c:v>
                </c:pt>
                <c:pt idx="171">
                  <c:v>7472</c:v>
                </c:pt>
                <c:pt idx="172">
                  <c:v>5045</c:v>
                </c:pt>
                <c:pt idx="173">
                  <c:v>1325</c:v>
                </c:pt>
                <c:pt idx="174">
                  <c:v>809</c:v>
                </c:pt>
                <c:pt idx="175">
                  <c:v>774</c:v>
                </c:pt>
                <c:pt idx="176">
                  <c:v>7433</c:v>
                </c:pt>
                <c:pt idx="177">
                  <c:v>6713</c:v>
                </c:pt>
                <c:pt idx="178">
                  <c:v>1659</c:v>
                </c:pt>
                <c:pt idx="179">
                  <c:v>1419</c:v>
                </c:pt>
                <c:pt idx="180">
                  <c:v>3567</c:v>
                </c:pt>
                <c:pt idx="181">
                  <c:v>5158</c:v>
                </c:pt>
                <c:pt idx="182">
                  <c:v>7667</c:v>
                </c:pt>
                <c:pt idx="183">
                  <c:v>1628</c:v>
                </c:pt>
                <c:pt idx="184">
                  <c:v>1661</c:v>
                </c:pt>
                <c:pt idx="185">
                  <c:v>824</c:v>
                </c:pt>
                <c:pt idx="186">
                  <c:v>5125</c:v>
                </c:pt>
                <c:pt idx="187">
                  <c:v>8068</c:v>
                </c:pt>
                <c:pt idx="188">
                  <c:v>5808</c:v>
                </c:pt>
                <c:pt idx="189">
                  <c:v>8353</c:v>
                </c:pt>
                <c:pt idx="190">
                  <c:v>8217</c:v>
                </c:pt>
                <c:pt idx="191">
                  <c:v>5614</c:v>
                </c:pt>
                <c:pt idx="192">
                  <c:v>1611</c:v>
                </c:pt>
                <c:pt idx="193">
                  <c:v>5365</c:v>
                </c:pt>
                <c:pt idx="194">
                  <c:v>1798</c:v>
                </c:pt>
                <c:pt idx="195">
                  <c:v>7921</c:v>
                </c:pt>
                <c:pt idx="196">
                  <c:v>7334</c:v>
                </c:pt>
                <c:pt idx="197">
                  <c:v>5760</c:v>
                </c:pt>
                <c:pt idx="198">
                  <c:v>5750</c:v>
                </c:pt>
                <c:pt idx="199">
                  <c:v>5963</c:v>
                </c:pt>
                <c:pt idx="200">
                  <c:v>5573</c:v>
                </c:pt>
                <c:pt idx="201">
                  <c:v>7951</c:v>
                </c:pt>
                <c:pt idx="202">
                  <c:v>5827</c:v>
                </c:pt>
                <c:pt idx="203">
                  <c:v>8159</c:v>
                </c:pt>
                <c:pt idx="204">
                  <c:v>5997</c:v>
                </c:pt>
                <c:pt idx="205">
                  <c:v>1698</c:v>
                </c:pt>
                <c:pt idx="206">
                  <c:v>1717</c:v>
                </c:pt>
                <c:pt idx="207">
                  <c:v>1684</c:v>
                </c:pt>
                <c:pt idx="208">
                  <c:v>7677</c:v>
                </c:pt>
                <c:pt idx="209">
                  <c:v>1514</c:v>
                </c:pt>
                <c:pt idx="210">
                  <c:v>1616</c:v>
                </c:pt>
                <c:pt idx="211">
                  <c:v>1638</c:v>
                </c:pt>
                <c:pt idx="212">
                  <c:v>1586</c:v>
                </c:pt>
                <c:pt idx="213">
                  <c:v>6632</c:v>
                </c:pt>
                <c:pt idx="214">
                  <c:v>1659</c:v>
                </c:pt>
                <c:pt idx="215">
                  <c:v>6319</c:v>
                </c:pt>
                <c:pt idx="216">
                  <c:v>1729</c:v>
                </c:pt>
                <c:pt idx="217">
                  <c:v>8599</c:v>
                </c:pt>
                <c:pt idx="218">
                  <c:v>9093</c:v>
                </c:pt>
                <c:pt idx="219">
                  <c:v>8499</c:v>
                </c:pt>
                <c:pt idx="220">
                  <c:v>6666</c:v>
                </c:pt>
                <c:pt idx="221">
                  <c:v>5675</c:v>
                </c:pt>
                <c:pt idx="222">
                  <c:v>1740</c:v>
                </c:pt>
                <c:pt idx="223">
                  <c:v>6733</c:v>
                </c:pt>
                <c:pt idx="224">
                  <c:v>1730</c:v>
                </c:pt>
                <c:pt idx="225">
                  <c:v>6490</c:v>
                </c:pt>
                <c:pt idx="226">
                  <c:v>9009</c:v>
                </c:pt>
                <c:pt idx="227">
                  <c:v>8880</c:v>
                </c:pt>
                <c:pt idx="228">
                  <c:v>8991</c:v>
                </c:pt>
                <c:pt idx="229">
                  <c:v>1748</c:v>
                </c:pt>
                <c:pt idx="230">
                  <c:v>1766</c:v>
                </c:pt>
                <c:pt idx="231">
                  <c:v>5096</c:v>
                </c:pt>
                <c:pt idx="232">
                  <c:v>8432</c:v>
                </c:pt>
                <c:pt idx="233">
                  <c:v>6968</c:v>
                </c:pt>
                <c:pt idx="234">
                  <c:v>1770</c:v>
                </c:pt>
                <c:pt idx="235">
                  <c:v>9236</c:v>
                </c:pt>
                <c:pt idx="236">
                  <c:v>6773</c:v>
                </c:pt>
                <c:pt idx="237">
                  <c:v>9206</c:v>
                </c:pt>
                <c:pt idx="238">
                  <c:v>8760</c:v>
                </c:pt>
                <c:pt idx="239">
                  <c:v>9392</c:v>
                </c:pt>
                <c:pt idx="240">
                  <c:v>9374</c:v>
                </c:pt>
                <c:pt idx="241">
                  <c:v>1775</c:v>
                </c:pt>
                <c:pt idx="242">
                  <c:v>8931</c:v>
                </c:pt>
                <c:pt idx="243">
                  <c:v>2108</c:v>
                </c:pt>
                <c:pt idx="244">
                  <c:v>9627</c:v>
                </c:pt>
                <c:pt idx="245">
                  <c:v>6919</c:v>
                </c:pt>
                <c:pt idx="246">
                  <c:v>6132</c:v>
                </c:pt>
                <c:pt idx="247">
                  <c:v>823</c:v>
                </c:pt>
                <c:pt idx="248">
                  <c:v>2308</c:v>
                </c:pt>
                <c:pt idx="249">
                  <c:v>6024</c:v>
                </c:pt>
                <c:pt idx="250">
                  <c:v>2160</c:v>
                </c:pt>
                <c:pt idx="251">
                  <c:v>1976</c:v>
                </c:pt>
                <c:pt idx="252">
                  <c:v>8932</c:v>
                </c:pt>
                <c:pt idx="253">
                  <c:v>2861</c:v>
                </c:pt>
                <c:pt idx="254">
                  <c:v>4592</c:v>
                </c:pt>
                <c:pt idx="255">
                  <c:v>1355</c:v>
                </c:pt>
                <c:pt idx="256">
                  <c:v>2156</c:v>
                </c:pt>
                <c:pt idx="257">
                  <c:v>3216</c:v>
                </c:pt>
                <c:pt idx="258">
                  <c:v>2656</c:v>
                </c:pt>
                <c:pt idx="259">
                  <c:v>3701</c:v>
                </c:pt>
                <c:pt idx="260">
                  <c:v>1772</c:v>
                </c:pt>
                <c:pt idx="261">
                  <c:v>2652</c:v>
                </c:pt>
                <c:pt idx="262">
                  <c:v>7883</c:v>
                </c:pt>
                <c:pt idx="263">
                  <c:v>8620</c:v>
                </c:pt>
                <c:pt idx="264">
                  <c:v>2786</c:v>
                </c:pt>
                <c:pt idx="265">
                  <c:v>1150</c:v>
                </c:pt>
                <c:pt idx="266">
                  <c:v>3058</c:v>
                </c:pt>
                <c:pt idx="267">
                  <c:v>6371</c:v>
                </c:pt>
                <c:pt idx="268">
                  <c:v>10172</c:v>
                </c:pt>
                <c:pt idx="269">
                  <c:v>10997</c:v>
                </c:pt>
                <c:pt idx="270">
                  <c:v>8020</c:v>
                </c:pt>
                <c:pt idx="271">
                  <c:v>2842</c:v>
                </c:pt>
                <c:pt idx="272">
                  <c:v>13625</c:v>
                </c:pt>
                <c:pt idx="273">
                  <c:v>7411</c:v>
                </c:pt>
                <c:pt idx="274">
                  <c:v>2696</c:v>
                </c:pt>
                <c:pt idx="275">
                  <c:v>2502</c:v>
                </c:pt>
                <c:pt idx="276">
                  <c:v>2181</c:v>
                </c:pt>
                <c:pt idx="277">
                  <c:v>7029</c:v>
                </c:pt>
                <c:pt idx="278">
                  <c:v>12174</c:v>
                </c:pt>
                <c:pt idx="279">
                  <c:v>8572</c:v>
                </c:pt>
                <c:pt idx="280">
                  <c:v>2126</c:v>
                </c:pt>
                <c:pt idx="281">
                  <c:v>9946</c:v>
                </c:pt>
                <c:pt idx="282">
                  <c:v>8622</c:v>
                </c:pt>
                <c:pt idx="283">
                  <c:v>14178</c:v>
                </c:pt>
                <c:pt idx="284">
                  <c:v>12571</c:v>
                </c:pt>
                <c:pt idx="285">
                  <c:v>14177</c:v>
                </c:pt>
                <c:pt idx="286">
                  <c:v>13858</c:v>
                </c:pt>
                <c:pt idx="287">
                  <c:v>12726</c:v>
                </c:pt>
                <c:pt idx="288">
                  <c:v>2581</c:v>
                </c:pt>
                <c:pt idx="289">
                  <c:v>6709</c:v>
                </c:pt>
                <c:pt idx="290">
                  <c:v>12156</c:v>
                </c:pt>
                <c:pt idx="291">
                  <c:v>7179</c:v>
                </c:pt>
                <c:pt idx="292">
                  <c:v>2397</c:v>
                </c:pt>
                <c:pt idx="293">
                  <c:v>7321</c:v>
                </c:pt>
                <c:pt idx="294">
                  <c:v>1002</c:v>
                </c:pt>
                <c:pt idx="295">
                  <c:v>6205</c:v>
                </c:pt>
                <c:pt idx="296">
                  <c:v>11755</c:v>
                </c:pt>
                <c:pt idx="297">
                  <c:v>8707</c:v>
                </c:pt>
                <c:pt idx="298">
                  <c:v>3153</c:v>
                </c:pt>
                <c:pt idx="299">
                  <c:v>13143</c:v>
                </c:pt>
                <c:pt idx="300">
                  <c:v>10167</c:v>
                </c:pt>
                <c:pt idx="301">
                  <c:v>7616</c:v>
                </c:pt>
                <c:pt idx="302">
                  <c:v>11600</c:v>
                </c:pt>
                <c:pt idx="303">
                  <c:v>10657</c:v>
                </c:pt>
                <c:pt idx="304">
                  <c:v>3073</c:v>
                </c:pt>
                <c:pt idx="305">
                  <c:v>15548</c:v>
                </c:pt>
                <c:pt idx="306">
                  <c:v>13095</c:v>
                </c:pt>
                <c:pt idx="307">
                  <c:v>12436</c:v>
                </c:pt>
                <c:pt idx="308">
                  <c:v>10956</c:v>
                </c:pt>
                <c:pt idx="309">
                  <c:v>7574</c:v>
                </c:pt>
                <c:pt idx="310">
                  <c:v>12583</c:v>
                </c:pt>
                <c:pt idx="311">
                  <c:v>10908</c:v>
                </c:pt>
                <c:pt idx="312">
                  <c:v>11701</c:v>
                </c:pt>
                <c:pt idx="313">
                  <c:v>12404</c:v>
                </c:pt>
                <c:pt idx="314">
                  <c:v>19210</c:v>
                </c:pt>
                <c:pt idx="315">
                  <c:v>18397</c:v>
                </c:pt>
                <c:pt idx="316">
                  <c:v>11092</c:v>
                </c:pt>
                <c:pt idx="317">
                  <c:v>13992</c:v>
                </c:pt>
                <c:pt idx="318">
                  <c:v>12243</c:v>
                </c:pt>
                <c:pt idx="319">
                  <c:v>3097</c:v>
                </c:pt>
                <c:pt idx="320">
                  <c:v>13214</c:v>
                </c:pt>
                <c:pt idx="321">
                  <c:v>2650</c:v>
                </c:pt>
                <c:pt idx="322">
                  <c:v>12781</c:v>
                </c:pt>
                <c:pt idx="323">
                  <c:v>2767</c:v>
                </c:pt>
                <c:pt idx="324">
                  <c:v>18437</c:v>
                </c:pt>
                <c:pt idx="325">
                  <c:v>11080</c:v>
                </c:pt>
                <c:pt idx="326">
                  <c:v>3414</c:v>
                </c:pt>
                <c:pt idx="327">
                  <c:v>10429</c:v>
                </c:pt>
                <c:pt idx="328">
                  <c:v>2731</c:v>
                </c:pt>
                <c:pt idx="329">
                  <c:v>2677</c:v>
                </c:pt>
                <c:pt idx="330">
                  <c:v>3217</c:v>
                </c:pt>
                <c:pt idx="331">
                  <c:v>10488</c:v>
                </c:pt>
                <c:pt idx="332">
                  <c:v>23041</c:v>
                </c:pt>
                <c:pt idx="333">
                  <c:v>12001</c:v>
                </c:pt>
                <c:pt idx="334">
                  <c:v>12277</c:v>
                </c:pt>
                <c:pt idx="335">
                  <c:v>8348</c:v>
                </c:pt>
                <c:pt idx="336">
                  <c:v>2465</c:v>
                </c:pt>
                <c:pt idx="337">
                  <c:v>11617</c:v>
                </c:pt>
                <c:pt idx="338">
                  <c:v>7808</c:v>
                </c:pt>
                <c:pt idx="339">
                  <c:v>2350</c:v>
                </c:pt>
                <c:pt idx="340">
                  <c:v>7991</c:v>
                </c:pt>
                <c:pt idx="341">
                  <c:v>2258</c:v>
                </c:pt>
                <c:pt idx="342">
                  <c:v>2182</c:v>
                </c:pt>
                <c:pt idx="343">
                  <c:v>2248</c:v>
                </c:pt>
                <c:pt idx="344">
                  <c:v>3060</c:v>
                </c:pt>
                <c:pt idx="345">
                  <c:v>2743</c:v>
                </c:pt>
                <c:pt idx="346">
                  <c:v>10410</c:v>
                </c:pt>
                <c:pt idx="347">
                  <c:v>2276</c:v>
                </c:pt>
                <c:pt idx="348">
                  <c:v>11243</c:v>
                </c:pt>
                <c:pt idx="349">
                  <c:v>11860</c:v>
                </c:pt>
                <c:pt idx="350">
                  <c:v>2290</c:v>
                </c:pt>
                <c:pt idx="351">
                  <c:v>792</c:v>
                </c:pt>
                <c:pt idx="352">
                  <c:v>2243</c:v>
                </c:pt>
                <c:pt idx="353">
                  <c:v>16050</c:v>
                </c:pt>
                <c:pt idx="354">
                  <c:v>14761</c:v>
                </c:pt>
                <c:pt idx="355">
                  <c:v>13221</c:v>
                </c:pt>
                <c:pt idx="356">
                  <c:v>13762</c:v>
                </c:pt>
                <c:pt idx="357">
                  <c:v>2901</c:v>
                </c:pt>
                <c:pt idx="358">
                  <c:v>2258</c:v>
                </c:pt>
                <c:pt idx="359">
                  <c:v>16111</c:v>
                </c:pt>
                <c:pt idx="360">
                  <c:v>15733</c:v>
                </c:pt>
                <c:pt idx="361">
                  <c:v>8550</c:v>
                </c:pt>
                <c:pt idx="362">
                  <c:v>15258</c:v>
                </c:pt>
                <c:pt idx="363">
                  <c:v>9342</c:v>
                </c:pt>
                <c:pt idx="364">
                  <c:v>13669</c:v>
                </c:pt>
                <c:pt idx="365">
                  <c:v>2424</c:v>
                </c:pt>
                <c:pt idx="366">
                  <c:v>11038</c:v>
                </c:pt>
                <c:pt idx="367">
                  <c:v>2546</c:v>
                </c:pt>
                <c:pt idx="368">
                  <c:v>2849</c:v>
                </c:pt>
                <c:pt idx="369">
                  <c:v>2782</c:v>
                </c:pt>
                <c:pt idx="370">
                  <c:v>9218</c:v>
                </c:pt>
                <c:pt idx="371">
                  <c:v>9157</c:v>
                </c:pt>
                <c:pt idx="372">
                  <c:v>3009</c:v>
                </c:pt>
                <c:pt idx="373">
                  <c:v>2652</c:v>
                </c:pt>
                <c:pt idx="374">
                  <c:v>11074</c:v>
                </c:pt>
                <c:pt idx="375">
                  <c:v>2638</c:v>
                </c:pt>
                <c:pt idx="376">
                  <c:v>13401</c:v>
                </c:pt>
                <c:pt idx="377">
                  <c:v>11962</c:v>
                </c:pt>
                <c:pt idx="378">
                  <c:v>9085</c:v>
                </c:pt>
                <c:pt idx="379">
                  <c:v>2767</c:v>
                </c:pt>
                <c:pt idx="380">
                  <c:v>10057</c:v>
                </c:pt>
                <c:pt idx="381">
                  <c:v>2954</c:v>
                </c:pt>
                <c:pt idx="382">
                  <c:v>3468</c:v>
                </c:pt>
                <c:pt idx="383">
                  <c:v>14819</c:v>
                </c:pt>
                <c:pt idx="384">
                  <c:v>2848</c:v>
                </c:pt>
                <c:pt idx="385">
                  <c:v>9892</c:v>
                </c:pt>
                <c:pt idx="386">
                  <c:v>11099</c:v>
                </c:pt>
                <c:pt idx="387">
                  <c:v>2693</c:v>
                </c:pt>
                <c:pt idx="388">
                  <c:v>2971</c:v>
                </c:pt>
                <c:pt idx="389">
                  <c:v>8264</c:v>
                </c:pt>
                <c:pt idx="390">
                  <c:v>2865</c:v>
                </c:pt>
                <c:pt idx="391">
                  <c:v>10259</c:v>
                </c:pt>
                <c:pt idx="392">
                  <c:v>4137</c:v>
                </c:pt>
                <c:pt idx="393">
                  <c:v>4004</c:v>
                </c:pt>
                <c:pt idx="394">
                  <c:v>3445</c:v>
                </c:pt>
                <c:pt idx="395">
                  <c:v>4055</c:v>
                </c:pt>
                <c:pt idx="396">
                  <c:v>9293</c:v>
                </c:pt>
                <c:pt idx="397">
                  <c:v>9183</c:v>
                </c:pt>
                <c:pt idx="398">
                  <c:v>2777</c:v>
                </c:pt>
                <c:pt idx="399">
                  <c:v>8703</c:v>
                </c:pt>
                <c:pt idx="400">
                  <c:v>985</c:v>
                </c:pt>
                <c:pt idx="401">
                  <c:v>2703</c:v>
                </c:pt>
                <c:pt idx="402">
                  <c:v>11496</c:v>
                </c:pt>
                <c:pt idx="403">
                  <c:v>10499</c:v>
                </c:pt>
                <c:pt idx="404">
                  <c:v>9476</c:v>
                </c:pt>
                <c:pt idx="405">
                  <c:v>12703</c:v>
                </c:pt>
                <c:pt idx="406">
                  <c:v>824</c:v>
                </c:pt>
                <c:pt idx="407">
                  <c:v>902</c:v>
                </c:pt>
                <c:pt idx="408">
                  <c:v>2740</c:v>
                </c:pt>
                <c:pt idx="409">
                  <c:v>3554</c:v>
                </c:pt>
                <c:pt idx="410">
                  <c:v>2761</c:v>
                </c:pt>
                <c:pt idx="411">
                  <c:v>8655</c:v>
                </c:pt>
                <c:pt idx="412">
                  <c:v>2695</c:v>
                </c:pt>
                <c:pt idx="413">
                  <c:v>8224</c:v>
                </c:pt>
                <c:pt idx="414">
                  <c:v>2606</c:v>
                </c:pt>
                <c:pt idx="415">
                  <c:v>7958</c:v>
                </c:pt>
                <c:pt idx="416">
                  <c:v>818</c:v>
                </c:pt>
                <c:pt idx="417">
                  <c:v>7996</c:v>
                </c:pt>
                <c:pt idx="418">
                  <c:v>3355</c:v>
                </c:pt>
                <c:pt idx="419">
                  <c:v>8761</c:v>
                </c:pt>
                <c:pt idx="420">
                  <c:v>14489</c:v>
                </c:pt>
                <c:pt idx="421">
                  <c:v>14775</c:v>
                </c:pt>
                <c:pt idx="422">
                  <c:v>15721</c:v>
                </c:pt>
                <c:pt idx="423">
                  <c:v>10124</c:v>
                </c:pt>
                <c:pt idx="424">
                  <c:v>3420</c:v>
                </c:pt>
                <c:pt idx="425">
                  <c:v>3016</c:v>
                </c:pt>
                <c:pt idx="426">
                  <c:v>2537</c:v>
                </c:pt>
                <c:pt idx="427">
                  <c:v>8382</c:v>
                </c:pt>
                <c:pt idx="428">
                  <c:v>14679</c:v>
                </c:pt>
                <c:pt idx="429">
                  <c:v>14183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3970560"/>
        <c:axId val="43972096"/>
      </c:scatterChart>
      <c:valAx>
        <c:axId val="43970560"/>
        <c:scaling>
          <c:orientation val="minMax"/>
          <c:max val="45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3972096"/>
        <c:crosses val="autoZero"/>
        <c:crossBetween val="midCat"/>
      </c:valAx>
      <c:valAx>
        <c:axId val="43972096"/>
        <c:scaling>
          <c:orientation val="minMax"/>
          <c:max val="5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3970560"/>
        <c:crosses val="autoZero"/>
        <c:crossBetween val="midCat"/>
        <c:majorUnit val="100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334820647419076"/>
          <c:y val="0.1959335812190143"/>
          <c:w val="0.18276290463692038"/>
          <c:h val="0.1959798775153106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Size of Working</a:t>
            </a:r>
            <a:r>
              <a:rPr lang="en-US" baseline="0" dirty="0" smtClean="0"/>
              <a:t> Memory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'cse-full-smem-act-on-dr-3'!$I$1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'cse-full-smem-act-on-dr-3'!$I$2:$I$425</c:f>
              <c:numCache>
                <c:formatCode>General</c:formatCode>
                <c:ptCount val="424"/>
                <c:pt idx="0">
                  <c:v>245</c:v>
                </c:pt>
                <c:pt idx="1">
                  <c:v>464</c:v>
                </c:pt>
                <c:pt idx="2">
                  <c:v>696</c:v>
                </c:pt>
                <c:pt idx="3">
                  <c:v>745</c:v>
                </c:pt>
                <c:pt idx="4">
                  <c:v>745</c:v>
                </c:pt>
                <c:pt idx="5">
                  <c:v>1213</c:v>
                </c:pt>
                <c:pt idx="6">
                  <c:v>1077</c:v>
                </c:pt>
                <c:pt idx="7">
                  <c:v>1157</c:v>
                </c:pt>
                <c:pt idx="8">
                  <c:v>1166</c:v>
                </c:pt>
                <c:pt idx="9">
                  <c:v>1244</c:v>
                </c:pt>
                <c:pt idx="10">
                  <c:v>1324</c:v>
                </c:pt>
                <c:pt idx="11">
                  <c:v>1351</c:v>
                </c:pt>
                <c:pt idx="12">
                  <c:v>1353</c:v>
                </c:pt>
                <c:pt idx="13">
                  <c:v>1353</c:v>
                </c:pt>
                <c:pt idx="14">
                  <c:v>1352</c:v>
                </c:pt>
                <c:pt idx="15">
                  <c:v>1514</c:v>
                </c:pt>
                <c:pt idx="16">
                  <c:v>1529</c:v>
                </c:pt>
                <c:pt idx="17">
                  <c:v>1696</c:v>
                </c:pt>
                <c:pt idx="18">
                  <c:v>1688</c:v>
                </c:pt>
                <c:pt idx="19">
                  <c:v>1688</c:v>
                </c:pt>
                <c:pt idx="20">
                  <c:v>1693</c:v>
                </c:pt>
                <c:pt idx="21">
                  <c:v>1779</c:v>
                </c:pt>
                <c:pt idx="22">
                  <c:v>1808</c:v>
                </c:pt>
                <c:pt idx="23">
                  <c:v>1867</c:v>
                </c:pt>
                <c:pt idx="24">
                  <c:v>1867</c:v>
                </c:pt>
                <c:pt idx="25">
                  <c:v>1866</c:v>
                </c:pt>
                <c:pt idx="26">
                  <c:v>1897</c:v>
                </c:pt>
                <c:pt idx="27">
                  <c:v>1866</c:v>
                </c:pt>
                <c:pt idx="28">
                  <c:v>1875</c:v>
                </c:pt>
                <c:pt idx="29">
                  <c:v>1901</c:v>
                </c:pt>
                <c:pt idx="30">
                  <c:v>1957</c:v>
                </c:pt>
                <c:pt idx="31">
                  <c:v>2015</c:v>
                </c:pt>
                <c:pt idx="32">
                  <c:v>2074</c:v>
                </c:pt>
                <c:pt idx="33">
                  <c:v>2082</c:v>
                </c:pt>
                <c:pt idx="34">
                  <c:v>2125</c:v>
                </c:pt>
                <c:pt idx="35">
                  <c:v>2092</c:v>
                </c:pt>
                <c:pt idx="36">
                  <c:v>2182</c:v>
                </c:pt>
                <c:pt idx="37">
                  <c:v>2180</c:v>
                </c:pt>
                <c:pt idx="38">
                  <c:v>2182</c:v>
                </c:pt>
                <c:pt idx="39">
                  <c:v>2189</c:v>
                </c:pt>
                <c:pt idx="40">
                  <c:v>2147</c:v>
                </c:pt>
                <c:pt idx="41">
                  <c:v>2137</c:v>
                </c:pt>
                <c:pt idx="42">
                  <c:v>2172</c:v>
                </c:pt>
                <c:pt idx="43">
                  <c:v>2225</c:v>
                </c:pt>
                <c:pt idx="44">
                  <c:v>2225</c:v>
                </c:pt>
                <c:pt idx="45">
                  <c:v>2548</c:v>
                </c:pt>
                <c:pt idx="46">
                  <c:v>2548</c:v>
                </c:pt>
                <c:pt idx="47">
                  <c:v>2548</c:v>
                </c:pt>
                <c:pt idx="48">
                  <c:v>2489</c:v>
                </c:pt>
                <c:pt idx="49">
                  <c:v>2635</c:v>
                </c:pt>
                <c:pt idx="50">
                  <c:v>2606</c:v>
                </c:pt>
                <c:pt idx="51">
                  <c:v>2607</c:v>
                </c:pt>
                <c:pt idx="52">
                  <c:v>2749</c:v>
                </c:pt>
                <c:pt idx="53">
                  <c:v>2750</c:v>
                </c:pt>
                <c:pt idx="54">
                  <c:v>2906</c:v>
                </c:pt>
                <c:pt idx="55">
                  <c:v>2907</c:v>
                </c:pt>
                <c:pt idx="56">
                  <c:v>2870</c:v>
                </c:pt>
                <c:pt idx="57">
                  <c:v>2994</c:v>
                </c:pt>
                <c:pt idx="58">
                  <c:v>3002</c:v>
                </c:pt>
                <c:pt idx="59">
                  <c:v>2994</c:v>
                </c:pt>
                <c:pt idx="60">
                  <c:v>2977</c:v>
                </c:pt>
                <c:pt idx="61">
                  <c:v>2980</c:v>
                </c:pt>
                <c:pt idx="62">
                  <c:v>3093</c:v>
                </c:pt>
                <c:pt idx="63">
                  <c:v>3106</c:v>
                </c:pt>
                <c:pt idx="64">
                  <c:v>3026</c:v>
                </c:pt>
                <c:pt idx="65">
                  <c:v>3116</c:v>
                </c:pt>
                <c:pt idx="66">
                  <c:v>3107</c:v>
                </c:pt>
                <c:pt idx="67">
                  <c:v>3116</c:v>
                </c:pt>
                <c:pt idx="68">
                  <c:v>3107</c:v>
                </c:pt>
                <c:pt idx="69">
                  <c:v>3265</c:v>
                </c:pt>
                <c:pt idx="70">
                  <c:v>3267</c:v>
                </c:pt>
                <c:pt idx="71">
                  <c:v>3267</c:v>
                </c:pt>
                <c:pt idx="72">
                  <c:v>3266</c:v>
                </c:pt>
                <c:pt idx="73">
                  <c:v>3271</c:v>
                </c:pt>
                <c:pt idx="74">
                  <c:v>3466</c:v>
                </c:pt>
                <c:pt idx="75">
                  <c:v>3464</c:v>
                </c:pt>
                <c:pt idx="76">
                  <c:v>3465</c:v>
                </c:pt>
                <c:pt idx="77">
                  <c:v>3465</c:v>
                </c:pt>
                <c:pt idx="78">
                  <c:v>3365</c:v>
                </c:pt>
                <c:pt idx="79">
                  <c:v>3364</c:v>
                </c:pt>
                <c:pt idx="80">
                  <c:v>3396</c:v>
                </c:pt>
                <c:pt idx="81">
                  <c:v>3394</c:v>
                </c:pt>
                <c:pt idx="82">
                  <c:v>3518</c:v>
                </c:pt>
                <c:pt idx="83">
                  <c:v>3568</c:v>
                </c:pt>
                <c:pt idx="84">
                  <c:v>3557</c:v>
                </c:pt>
                <c:pt idx="85">
                  <c:v>3522</c:v>
                </c:pt>
                <c:pt idx="86">
                  <c:v>3573</c:v>
                </c:pt>
                <c:pt idx="87">
                  <c:v>3556</c:v>
                </c:pt>
                <c:pt idx="88">
                  <c:v>3753</c:v>
                </c:pt>
                <c:pt idx="89">
                  <c:v>3752</c:v>
                </c:pt>
                <c:pt idx="90">
                  <c:v>3752</c:v>
                </c:pt>
                <c:pt idx="91">
                  <c:v>3753</c:v>
                </c:pt>
                <c:pt idx="92">
                  <c:v>3622</c:v>
                </c:pt>
                <c:pt idx="93">
                  <c:v>3842</c:v>
                </c:pt>
                <c:pt idx="94">
                  <c:v>3842</c:v>
                </c:pt>
                <c:pt idx="95">
                  <c:v>3705</c:v>
                </c:pt>
                <c:pt idx="96">
                  <c:v>3741</c:v>
                </c:pt>
                <c:pt idx="97">
                  <c:v>3933</c:v>
                </c:pt>
                <c:pt idx="98">
                  <c:v>3932</c:v>
                </c:pt>
                <c:pt idx="99">
                  <c:v>3954</c:v>
                </c:pt>
                <c:pt idx="100">
                  <c:v>3926</c:v>
                </c:pt>
                <c:pt idx="101">
                  <c:v>3825</c:v>
                </c:pt>
                <c:pt idx="102">
                  <c:v>4023</c:v>
                </c:pt>
                <c:pt idx="103">
                  <c:v>3979</c:v>
                </c:pt>
                <c:pt idx="104">
                  <c:v>3979</c:v>
                </c:pt>
                <c:pt idx="105">
                  <c:v>4057</c:v>
                </c:pt>
                <c:pt idx="106">
                  <c:v>4067</c:v>
                </c:pt>
                <c:pt idx="107">
                  <c:v>4153</c:v>
                </c:pt>
                <c:pt idx="108">
                  <c:v>4254</c:v>
                </c:pt>
                <c:pt idx="109">
                  <c:v>4281</c:v>
                </c:pt>
                <c:pt idx="110">
                  <c:v>4291</c:v>
                </c:pt>
                <c:pt idx="111">
                  <c:v>4292</c:v>
                </c:pt>
                <c:pt idx="112">
                  <c:v>4432</c:v>
                </c:pt>
                <c:pt idx="113">
                  <c:v>4431</c:v>
                </c:pt>
                <c:pt idx="114">
                  <c:v>4346</c:v>
                </c:pt>
                <c:pt idx="115">
                  <c:v>4522</c:v>
                </c:pt>
                <c:pt idx="116">
                  <c:v>4523</c:v>
                </c:pt>
                <c:pt idx="117">
                  <c:v>4463</c:v>
                </c:pt>
                <c:pt idx="118">
                  <c:v>4610</c:v>
                </c:pt>
                <c:pt idx="119">
                  <c:v>4610</c:v>
                </c:pt>
                <c:pt idx="120">
                  <c:v>4632</c:v>
                </c:pt>
                <c:pt idx="121">
                  <c:v>4610</c:v>
                </c:pt>
                <c:pt idx="122">
                  <c:v>4495</c:v>
                </c:pt>
                <c:pt idx="123">
                  <c:v>4700</c:v>
                </c:pt>
                <c:pt idx="124">
                  <c:v>4722</c:v>
                </c:pt>
                <c:pt idx="125">
                  <c:v>4583</c:v>
                </c:pt>
                <c:pt idx="126">
                  <c:v>4818</c:v>
                </c:pt>
                <c:pt idx="127">
                  <c:v>4820</c:v>
                </c:pt>
                <c:pt idx="128">
                  <c:v>4820</c:v>
                </c:pt>
                <c:pt idx="129">
                  <c:v>4820</c:v>
                </c:pt>
                <c:pt idx="130">
                  <c:v>4820</c:v>
                </c:pt>
                <c:pt idx="131">
                  <c:v>4820</c:v>
                </c:pt>
                <c:pt idx="132">
                  <c:v>4820</c:v>
                </c:pt>
                <c:pt idx="133">
                  <c:v>4818</c:v>
                </c:pt>
                <c:pt idx="134">
                  <c:v>4649</c:v>
                </c:pt>
                <c:pt idx="135">
                  <c:v>4649</c:v>
                </c:pt>
                <c:pt idx="136">
                  <c:v>4761</c:v>
                </c:pt>
                <c:pt idx="137">
                  <c:v>4796</c:v>
                </c:pt>
                <c:pt idx="138">
                  <c:v>4818</c:v>
                </c:pt>
                <c:pt idx="139">
                  <c:v>4850</c:v>
                </c:pt>
                <c:pt idx="140">
                  <c:v>4852</c:v>
                </c:pt>
                <c:pt idx="141">
                  <c:v>4971</c:v>
                </c:pt>
                <c:pt idx="142">
                  <c:v>5008</c:v>
                </c:pt>
                <c:pt idx="143">
                  <c:v>5116</c:v>
                </c:pt>
                <c:pt idx="144">
                  <c:v>5117</c:v>
                </c:pt>
                <c:pt idx="145">
                  <c:v>5137</c:v>
                </c:pt>
                <c:pt idx="146">
                  <c:v>5143</c:v>
                </c:pt>
                <c:pt idx="147">
                  <c:v>5187</c:v>
                </c:pt>
                <c:pt idx="148">
                  <c:v>5236</c:v>
                </c:pt>
                <c:pt idx="149">
                  <c:v>5719</c:v>
                </c:pt>
                <c:pt idx="150">
                  <c:v>5577</c:v>
                </c:pt>
                <c:pt idx="151">
                  <c:v>5606</c:v>
                </c:pt>
                <c:pt idx="152">
                  <c:v>5652</c:v>
                </c:pt>
                <c:pt idx="153">
                  <c:v>5656</c:v>
                </c:pt>
                <c:pt idx="154">
                  <c:v>5673</c:v>
                </c:pt>
                <c:pt idx="155">
                  <c:v>5650</c:v>
                </c:pt>
                <c:pt idx="156">
                  <c:v>5898</c:v>
                </c:pt>
                <c:pt idx="157">
                  <c:v>5721</c:v>
                </c:pt>
                <c:pt idx="158">
                  <c:v>6002</c:v>
                </c:pt>
                <c:pt idx="159">
                  <c:v>5985</c:v>
                </c:pt>
                <c:pt idx="160">
                  <c:v>5805</c:v>
                </c:pt>
                <c:pt idx="161">
                  <c:v>6075</c:v>
                </c:pt>
                <c:pt idx="162">
                  <c:v>5897</c:v>
                </c:pt>
                <c:pt idx="163">
                  <c:v>5923</c:v>
                </c:pt>
                <c:pt idx="164">
                  <c:v>6165</c:v>
                </c:pt>
                <c:pt idx="165">
                  <c:v>6034</c:v>
                </c:pt>
                <c:pt idx="166">
                  <c:v>6255</c:v>
                </c:pt>
                <c:pt idx="167">
                  <c:v>6079</c:v>
                </c:pt>
                <c:pt idx="168">
                  <c:v>6114</c:v>
                </c:pt>
                <c:pt idx="169">
                  <c:v>6344</c:v>
                </c:pt>
                <c:pt idx="170">
                  <c:v>6182</c:v>
                </c:pt>
                <c:pt idx="171">
                  <c:v>6433</c:v>
                </c:pt>
                <c:pt idx="172">
                  <c:v>6263</c:v>
                </c:pt>
                <c:pt idx="173">
                  <c:v>6522</c:v>
                </c:pt>
                <c:pt idx="174">
                  <c:v>6522</c:v>
                </c:pt>
                <c:pt idx="175">
                  <c:v>6417</c:v>
                </c:pt>
                <c:pt idx="176">
                  <c:v>6614</c:v>
                </c:pt>
                <c:pt idx="177">
                  <c:v>6447</c:v>
                </c:pt>
                <c:pt idx="178">
                  <c:v>6721</c:v>
                </c:pt>
                <c:pt idx="179">
                  <c:v>6703</c:v>
                </c:pt>
                <c:pt idx="180">
                  <c:v>6703</c:v>
                </c:pt>
                <c:pt idx="181">
                  <c:v>6703</c:v>
                </c:pt>
                <c:pt idx="182">
                  <c:v>6703</c:v>
                </c:pt>
                <c:pt idx="183">
                  <c:v>6728</c:v>
                </c:pt>
                <c:pt idx="184">
                  <c:v>6563</c:v>
                </c:pt>
                <c:pt idx="185">
                  <c:v>6792</c:v>
                </c:pt>
                <c:pt idx="186">
                  <c:v>6814</c:v>
                </c:pt>
                <c:pt idx="187">
                  <c:v>6655</c:v>
                </c:pt>
                <c:pt idx="188">
                  <c:v>6882</c:v>
                </c:pt>
                <c:pt idx="189">
                  <c:v>6917</c:v>
                </c:pt>
                <c:pt idx="190">
                  <c:v>6917</c:v>
                </c:pt>
                <c:pt idx="191">
                  <c:v>6916</c:v>
                </c:pt>
                <c:pt idx="192">
                  <c:v>6916</c:v>
                </c:pt>
                <c:pt idx="193">
                  <c:v>6879</c:v>
                </c:pt>
                <c:pt idx="194">
                  <c:v>6931</c:v>
                </c:pt>
                <c:pt idx="195">
                  <c:v>7007</c:v>
                </c:pt>
                <c:pt idx="196">
                  <c:v>6983</c:v>
                </c:pt>
                <c:pt idx="197">
                  <c:v>7011</c:v>
                </c:pt>
                <c:pt idx="198">
                  <c:v>7059</c:v>
                </c:pt>
                <c:pt idx="199">
                  <c:v>7096</c:v>
                </c:pt>
                <c:pt idx="200">
                  <c:v>7096</c:v>
                </c:pt>
                <c:pt idx="201">
                  <c:v>7112</c:v>
                </c:pt>
                <c:pt idx="202">
                  <c:v>7145</c:v>
                </c:pt>
                <c:pt idx="203">
                  <c:v>7154</c:v>
                </c:pt>
                <c:pt idx="204">
                  <c:v>7193</c:v>
                </c:pt>
                <c:pt idx="205">
                  <c:v>7209</c:v>
                </c:pt>
                <c:pt idx="206">
                  <c:v>7251</c:v>
                </c:pt>
                <c:pt idx="207">
                  <c:v>7294</c:v>
                </c:pt>
                <c:pt idx="208">
                  <c:v>7357</c:v>
                </c:pt>
                <c:pt idx="209">
                  <c:v>7403</c:v>
                </c:pt>
                <c:pt idx="210">
                  <c:v>7476</c:v>
                </c:pt>
                <c:pt idx="211">
                  <c:v>7476</c:v>
                </c:pt>
                <c:pt idx="212">
                  <c:v>7474</c:v>
                </c:pt>
                <c:pt idx="213">
                  <c:v>7476</c:v>
                </c:pt>
                <c:pt idx="214">
                  <c:v>7620</c:v>
                </c:pt>
                <c:pt idx="215">
                  <c:v>7619</c:v>
                </c:pt>
                <c:pt idx="216">
                  <c:v>7620</c:v>
                </c:pt>
                <c:pt idx="217">
                  <c:v>7620</c:v>
                </c:pt>
                <c:pt idx="218">
                  <c:v>7620</c:v>
                </c:pt>
                <c:pt idx="219">
                  <c:v>7620</c:v>
                </c:pt>
                <c:pt idx="220">
                  <c:v>7618</c:v>
                </c:pt>
                <c:pt idx="221">
                  <c:v>7430</c:v>
                </c:pt>
                <c:pt idx="222">
                  <c:v>7429</c:v>
                </c:pt>
                <c:pt idx="223">
                  <c:v>7370</c:v>
                </c:pt>
                <c:pt idx="224">
                  <c:v>7265</c:v>
                </c:pt>
                <c:pt idx="225">
                  <c:v>7481</c:v>
                </c:pt>
                <c:pt idx="226">
                  <c:v>7680</c:v>
                </c:pt>
                <c:pt idx="227">
                  <c:v>7661</c:v>
                </c:pt>
                <c:pt idx="228">
                  <c:v>7662</c:v>
                </c:pt>
                <c:pt idx="229">
                  <c:v>7662</c:v>
                </c:pt>
                <c:pt idx="230">
                  <c:v>7661</c:v>
                </c:pt>
                <c:pt idx="231">
                  <c:v>7746</c:v>
                </c:pt>
                <c:pt idx="232">
                  <c:v>7750</c:v>
                </c:pt>
                <c:pt idx="233">
                  <c:v>7750</c:v>
                </c:pt>
                <c:pt idx="234">
                  <c:v>7767</c:v>
                </c:pt>
                <c:pt idx="235">
                  <c:v>7840</c:v>
                </c:pt>
                <c:pt idx="236">
                  <c:v>7841</c:v>
                </c:pt>
                <c:pt idx="237">
                  <c:v>7980</c:v>
                </c:pt>
                <c:pt idx="238">
                  <c:v>8300</c:v>
                </c:pt>
                <c:pt idx="239">
                  <c:v>8216</c:v>
                </c:pt>
                <c:pt idx="240">
                  <c:v>8267</c:v>
                </c:pt>
                <c:pt idx="241">
                  <c:v>8298</c:v>
                </c:pt>
                <c:pt idx="242">
                  <c:v>8402</c:v>
                </c:pt>
                <c:pt idx="243">
                  <c:v>8383</c:v>
                </c:pt>
                <c:pt idx="244">
                  <c:v>8560</c:v>
                </c:pt>
                <c:pt idx="245">
                  <c:v>8562</c:v>
                </c:pt>
                <c:pt idx="246">
                  <c:v>8561</c:v>
                </c:pt>
                <c:pt idx="247">
                  <c:v>8561</c:v>
                </c:pt>
                <c:pt idx="248">
                  <c:v>8561</c:v>
                </c:pt>
                <c:pt idx="249">
                  <c:v>8561</c:v>
                </c:pt>
                <c:pt idx="250">
                  <c:v>8561</c:v>
                </c:pt>
                <c:pt idx="251">
                  <c:v>8561</c:v>
                </c:pt>
                <c:pt idx="252">
                  <c:v>8587</c:v>
                </c:pt>
                <c:pt idx="253">
                  <c:v>8521</c:v>
                </c:pt>
                <c:pt idx="254">
                  <c:v>8522</c:v>
                </c:pt>
                <c:pt idx="255">
                  <c:v>8521</c:v>
                </c:pt>
                <c:pt idx="256">
                  <c:v>8522</c:v>
                </c:pt>
                <c:pt idx="257">
                  <c:v>8601</c:v>
                </c:pt>
                <c:pt idx="258">
                  <c:v>8603</c:v>
                </c:pt>
                <c:pt idx="259">
                  <c:v>8601</c:v>
                </c:pt>
                <c:pt idx="260">
                  <c:v>8602</c:v>
                </c:pt>
                <c:pt idx="261">
                  <c:v>8602</c:v>
                </c:pt>
                <c:pt idx="262">
                  <c:v>8602</c:v>
                </c:pt>
                <c:pt idx="263">
                  <c:v>8602</c:v>
                </c:pt>
                <c:pt idx="264">
                  <c:v>8602</c:v>
                </c:pt>
                <c:pt idx="265">
                  <c:v>8534</c:v>
                </c:pt>
                <c:pt idx="266">
                  <c:v>8690</c:v>
                </c:pt>
                <c:pt idx="267">
                  <c:v>8690</c:v>
                </c:pt>
                <c:pt idx="268">
                  <c:v>8690</c:v>
                </c:pt>
                <c:pt idx="269">
                  <c:v>8657</c:v>
                </c:pt>
                <c:pt idx="270">
                  <c:v>8795</c:v>
                </c:pt>
                <c:pt idx="271">
                  <c:v>8794</c:v>
                </c:pt>
                <c:pt idx="272">
                  <c:v>8794</c:v>
                </c:pt>
                <c:pt idx="273">
                  <c:v>8794</c:v>
                </c:pt>
                <c:pt idx="274">
                  <c:v>8794</c:v>
                </c:pt>
                <c:pt idx="275">
                  <c:v>8782</c:v>
                </c:pt>
                <c:pt idx="276">
                  <c:v>8867</c:v>
                </c:pt>
                <c:pt idx="277">
                  <c:v>8866</c:v>
                </c:pt>
                <c:pt idx="278">
                  <c:v>8807</c:v>
                </c:pt>
                <c:pt idx="279">
                  <c:v>8953</c:v>
                </c:pt>
                <c:pt idx="280">
                  <c:v>8889</c:v>
                </c:pt>
                <c:pt idx="281">
                  <c:v>8975</c:v>
                </c:pt>
                <c:pt idx="282">
                  <c:v>9244</c:v>
                </c:pt>
                <c:pt idx="283">
                  <c:v>9242</c:v>
                </c:pt>
                <c:pt idx="284">
                  <c:v>9271</c:v>
                </c:pt>
                <c:pt idx="285">
                  <c:v>9333</c:v>
                </c:pt>
                <c:pt idx="286">
                  <c:v>9332</c:v>
                </c:pt>
                <c:pt idx="287">
                  <c:v>9332</c:v>
                </c:pt>
                <c:pt idx="288">
                  <c:v>9424</c:v>
                </c:pt>
                <c:pt idx="289">
                  <c:v>9423</c:v>
                </c:pt>
                <c:pt idx="290">
                  <c:v>9423</c:v>
                </c:pt>
                <c:pt idx="291">
                  <c:v>9422</c:v>
                </c:pt>
                <c:pt idx="292">
                  <c:v>9384</c:v>
                </c:pt>
                <c:pt idx="293">
                  <c:v>9545</c:v>
                </c:pt>
                <c:pt idx="294">
                  <c:v>9527</c:v>
                </c:pt>
                <c:pt idx="295">
                  <c:v>9535</c:v>
                </c:pt>
                <c:pt idx="296">
                  <c:v>9545</c:v>
                </c:pt>
                <c:pt idx="297">
                  <c:v>9599</c:v>
                </c:pt>
                <c:pt idx="298">
                  <c:v>9570</c:v>
                </c:pt>
                <c:pt idx="299">
                  <c:v>9697</c:v>
                </c:pt>
                <c:pt idx="300">
                  <c:v>9705</c:v>
                </c:pt>
                <c:pt idx="301">
                  <c:v>9784</c:v>
                </c:pt>
                <c:pt idx="302">
                  <c:v>9792</c:v>
                </c:pt>
                <c:pt idx="303">
                  <c:v>9813</c:v>
                </c:pt>
                <c:pt idx="304">
                  <c:v>9825</c:v>
                </c:pt>
                <c:pt idx="305">
                  <c:v>9826</c:v>
                </c:pt>
                <c:pt idx="306">
                  <c:v>9967</c:v>
                </c:pt>
                <c:pt idx="307">
                  <c:v>9957</c:v>
                </c:pt>
                <c:pt idx="308">
                  <c:v>9979</c:v>
                </c:pt>
                <c:pt idx="309">
                  <c:v>9982</c:v>
                </c:pt>
                <c:pt idx="310">
                  <c:v>9974</c:v>
                </c:pt>
                <c:pt idx="311">
                  <c:v>10056</c:v>
                </c:pt>
                <c:pt idx="312">
                  <c:v>10064</c:v>
                </c:pt>
                <c:pt idx="313">
                  <c:v>10102</c:v>
                </c:pt>
                <c:pt idx="314">
                  <c:v>10180</c:v>
                </c:pt>
                <c:pt idx="315">
                  <c:v>10090</c:v>
                </c:pt>
                <c:pt idx="316">
                  <c:v>10288</c:v>
                </c:pt>
                <c:pt idx="317">
                  <c:v>10289</c:v>
                </c:pt>
                <c:pt idx="318">
                  <c:v>10170</c:v>
                </c:pt>
                <c:pt idx="319">
                  <c:v>10171</c:v>
                </c:pt>
                <c:pt idx="320">
                  <c:v>10200</c:v>
                </c:pt>
                <c:pt idx="321">
                  <c:v>10289</c:v>
                </c:pt>
                <c:pt idx="322">
                  <c:v>10290</c:v>
                </c:pt>
                <c:pt idx="323">
                  <c:v>10345</c:v>
                </c:pt>
                <c:pt idx="324">
                  <c:v>10307</c:v>
                </c:pt>
                <c:pt idx="325">
                  <c:v>10345</c:v>
                </c:pt>
                <c:pt idx="326">
                  <c:v>10352</c:v>
                </c:pt>
                <c:pt idx="327">
                  <c:v>10243</c:v>
                </c:pt>
                <c:pt idx="328">
                  <c:v>10369</c:v>
                </c:pt>
                <c:pt idx="329">
                  <c:v>10256</c:v>
                </c:pt>
                <c:pt idx="330">
                  <c:v>10440</c:v>
                </c:pt>
                <c:pt idx="331">
                  <c:v>10476</c:v>
                </c:pt>
                <c:pt idx="332">
                  <c:v>10475</c:v>
                </c:pt>
                <c:pt idx="333">
                  <c:v>10498</c:v>
                </c:pt>
                <c:pt idx="334">
                  <c:v>10529</c:v>
                </c:pt>
                <c:pt idx="335">
                  <c:v>10586</c:v>
                </c:pt>
                <c:pt idx="336">
                  <c:v>10573</c:v>
                </c:pt>
                <c:pt idx="337">
                  <c:v>10681</c:v>
                </c:pt>
                <c:pt idx="338">
                  <c:v>10681</c:v>
                </c:pt>
                <c:pt idx="339">
                  <c:v>10681</c:v>
                </c:pt>
                <c:pt idx="340">
                  <c:v>10681</c:v>
                </c:pt>
                <c:pt idx="341">
                  <c:v>10681</c:v>
                </c:pt>
                <c:pt idx="342">
                  <c:v>10681</c:v>
                </c:pt>
                <c:pt idx="343">
                  <c:v>10567</c:v>
                </c:pt>
                <c:pt idx="344">
                  <c:v>10593</c:v>
                </c:pt>
                <c:pt idx="345">
                  <c:v>10637</c:v>
                </c:pt>
                <c:pt idx="346">
                  <c:v>10744</c:v>
                </c:pt>
                <c:pt idx="347">
                  <c:v>10767</c:v>
                </c:pt>
                <c:pt idx="348">
                  <c:v>10745</c:v>
                </c:pt>
                <c:pt idx="349">
                  <c:v>10744</c:v>
                </c:pt>
                <c:pt idx="350">
                  <c:v>11378</c:v>
                </c:pt>
                <c:pt idx="351">
                  <c:v>10850</c:v>
                </c:pt>
                <c:pt idx="352">
                  <c:v>11131</c:v>
                </c:pt>
                <c:pt idx="353">
                  <c:v>10852</c:v>
                </c:pt>
                <c:pt idx="354">
                  <c:v>10851</c:v>
                </c:pt>
                <c:pt idx="355">
                  <c:v>10780</c:v>
                </c:pt>
                <c:pt idx="356">
                  <c:v>10813</c:v>
                </c:pt>
                <c:pt idx="357">
                  <c:v>10780</c:v>
                </c:pt>
                <c:pt idx="358">
                  <c:v>10832</c:v>
                </c:pt>
                <c:pt idx="359">
                  <c:v>10838</c:v>
                </c:pt>
                <c:pt idx="360">
                  <c:v>10848</c:v>
                </c:pt>
                <c:pt idx="361">
                  <c:v>10788</c:v>
                </c:pt>
                <c:pt idx="362">
                  <c:v>10852</c:v>
                </c:pt>
                <c:pt idx="363">
                  <c:v>10852</c:v>
                </c:pt>
                <c:pt idx="364">
                  <c:v>10817</c:v>
                </c:pt>
                <c:pt idx="365">
                  <c:v>10851</c:v>
                </c:pt>
                <c:pt idx="366">
                  <c:v>10807</c:v>
                </c:pt>
                <c:pt idx="367">
                  <c:v>10808</c:v>
                </c:pt>
                <c:pt idx="368">
                  <c:v>10808</c:v>
                </c:pt>
                <c:pt idx="369">
                  <c:v>10807</c:v>
                </c:pt>
                <c:pt idx="370">
                  <c:v>10831</c:v>
                </c:pt>
                <c:pt idx="371">
                  <c:v>10821</c:v>
                </c:pt>
                <c:pt idx="372">
                  <c:v>10922</c:v>
                </c:pt>
                <c:pt idx="373">
                  <c:v>10886</c:v>
                </c:pt>
                <c:pt idx="374">
                  <c:v>10889</c:v>
                </c:pt>
                <c:pt idx="375">
                  <c:v>10889</c:v>
                </c:pt>
                <c:pt idx="376">
                  <c:v>10892</c:v>
                </c:pt>
                <c:pt idx="377">
                  <c:v>10892</c:v>
                </c:pt>
                <c:pt idx="378">
                  <c:v>10865</c:v>
                </c:pt>
                <c:pt idx="379">
                  <c:v>10943</c:v>
                </c:pt>
                <c:pt idx="380">
                  <c:v>10945</c:v>
                </c:pt>
                <c:pt idx="381">
                  <c:v>10979</c:v>
                </c:pt>
                <c:pt idx="382">
                  <c:v>10971</c:v>
                </c:pt>
                <c:pt idx="383">
                  <c:v>10971</c:v>
                </c:pt>
                <c:pt idx="384">
                  <c:v>10970</c:v>
                </c:pt>
                <c:pt idx="385">
                  <c:v>10970</c:v>
                </c:pt>
                <c:pt idx="386">
                  <c:v>10900</c:v>
                </c:pt>
                <c:pt idx="387">
                  <c:v>11115</c:v>
                </c:pt>
                <c:pt idx="388">
                  <c:v>11115</c:v>
                </c:pt>
                <c:pt idx="389">
                  <c:v>11115</c:v>
                </c:pt>
                <c:pt idx="390">
                  <c:v>11115</c:v>
                </c:pt>
                <c:pt idx="391">
                  <c:v>11115</c:v>
                </c:pt>
                <c:pt idx="392">
                  <c:v>11115</c:v>
                </c:pt>
                <c:pt idx="393">
                  <c:v>11113</c:v>
                </c:pt>
                <c:pt idx="394">
                  <c:v>11114</c:v>
                </c:pt>
                <c:pt idx="395">
                  <c:v>10899</c:v>
                </c:pt>
                <c:pt idx="396">
                  <c:v>10933</c:v>
                </c:pt>
                <c:pt idx="397">
                  <c:v>10899</c:v>
                </c:pt>
                <c:pt idx="398">
                  <c:v>10965</c:v>
                </c:pt>
                <c:pt idx="399">
                  <c:v>10965</c:v>
                </c:pt>
                <c:pt idx="400">
                  <c:v>10965</c:v>
                </c:pt>
                <c:pt idx="401">
                  <c:v>10966</c:v>
                </c:pt>
                <c:pt idx="402">
                  <c:v>10965</c:v>
                </c:pt>
                <c:pt idx="403">
                  <c:v>10954</c:v>
                </c:pt>
                <c:pt idx="404">
                  <c:v>10965</c:v>
                </c:pt>
                <c:pt idx="405">
                  <c:v>10965</c:v>
                </c:pt>
                <c:pt idx="406">
                  <c:v>10965</c:v>
                </c:pt>
                <c:pt idx="407">
                  <c:v>10965</c:v>
                </c:pt>
                <c:pt idx="408">
                  <c:v>10965</c:v>
                </c:pt>
                <c:pt idx="409">
                  <c:v>10965</c:v>
                </c:pt>
                <c:pt idx="410">
                  <c:v>10965</c:v>
                </c:pt>
                <c:pt idx="411">
                  <c:v>10965</c:v>
                </c:pt>
                <c:pt idx="412">
                  <c:v>10965</c:v>
                </c:pt>
                <c:pt idx="413">
                  <c:v>10991</c:v>
                </c:pt>
                <c:pt idx="414">
                  <c:v>11005</c:v>
                </c:pt>
                <c:pt idx="415">
                  <c:v>11054</c:v>
                </c:pt>
                <c:pt idx="416">
                  <c:v>11143</c:v>
                </c:pt>
                <c:pt idx="417">
                  <c:v>11144</c:v>
                </c:pt>
                <c:pt idx="418">
                  <c:v>11143</c:v>
                </c:pt>
                <c:pt idx="419">
                  <c:v>11143</c:v>
                </c:pt>
                <c:pt idx="420">
                  <c:v>11143</c:v>
                </c:pt>
                <c:pt idx="421">
                  <c:v>11167</c:v>
                </c:pt>
                <c:pt idx="422">
                  <c:v>11142</c:v>
                </c:pt>
                <c:pt idx="423">
                  <c:v>11031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'[3]cse-smem-act-dr-4'!$I$1</c:f>
              <c:strCache>
                <c:ptCount val="1"/>
                <c:pt idx="0">
                  <c:v>act on - dr 4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'[3]cse-smem-act-dr-4'!$B$2:$B$376</c:f>
              <c:numCache>
                <c:formatCode>General</c:formatCode>
                <c:ptCount val="375"/>
                <c:pt idx="0">
                  <c:v>10.036</c:v>
                </c:pt>
                <c:pt idx="1">
                  <c:v>20.032</c:v>
                </c:pt>
                <c:pt idx="2">
                  <c:v>30.033000000000001</c:v>
                </c:pt>
                <c:pt idx="3">
                  <c:v>40.042000000000002</c:v>
                </c:pt>
                <c:pt idx="4">
                  <c:v>50.042000000000002</c:v>
                </c:pt>
                <c:pt idx="5">
                  <c:v>60.045000000000002</c:v>
                </c:pt>
                <c:pt idx="6">
                  <c:v>70.049000000000007</c:v>
                </c:pt>
                <c:pt idx="7">
                  <c:v>80.049000000000007</c:v>
                </c:pt>
                <c:pt idx="8">
                  <c:v>90.052000000000007</c:v>
                </c:pt>
                <c:pt idx="9">
                  <c:v>100.056</c:v>
                </c:pt>
                <c:pt idx="10">
                  <c:v>110.05800000000001</c:v>
                </c:pt>
                <c:pt idx="11">
                  <c:v>120.06</c:v>
                </c:pt>
                <c:pt idx="12">
                  <c:v>130.06299999999999</c:v>
                </c:pt>
                <c:pt idx="13">
                  <c:v>140.065</c:v>
                </c:pt>
                <c:pt idx="14">
                  <c:v>150.066</c:v>
                </c:pt>
                <c:pt idx="15">
                  <c:v>160.06899999999999</c:v>
                </c:pt>
                <c:pt idx="16">
                  <c:v>170.072</c:v>
                </c:pt>
                <c:pt idx="17">
                  <c:v>180.07499999999999</c:v>
                </c:pt>
                <c:pt idx="18">
                  <c:v>190.077</c:v>
                </c:pt>
                <c:pt idx="19">
                  <c:v>200.07900000000001</c:v>
                </c:pt>
                <c:pt idx="20">
                  <c:v>210.08199999999999</c:v>
                </c:pt>
                <c:pt idx="21">
                  <c:v>220.08799999999999</c:v>
                </c:pt>
                <c:pt idx="22">
                  <c:v>230.09</c:v>
                </c:pt>
                <c:pt idx="23">
                  <c:v>240.09</c:v>
                </c:pt>
                <c:pt idx="24">
                  <c:v>250.09399999999999</c:v>
                </c:pt>
                <c:pt idx="25">
                  <c:v>260.09399999999999</c:v>
                </c:pt>
                <c:pt idx="26">
                  <c:v>270.09500000000003</c:v>
                </c:pt>
                <c:pt idx="27">
                  <c:v>280.096</c:v>
                </c:pt>
                <c:pt idx="28">
                  <c:v>290.09699999999998</c:v>
                </c:pt>
                <c:pt idx="29">
                  <c:v>300.09699999999998</c:v>
                </c:pt>
                <c:pt idx="30">
                  <c:v>310.09800000000001</c:v>
                </c:pt>
                <c:pt idx="31">
                  <c:v>320.10199999999998</c:v>
                </c:pt>
                <c:pt idx="32">
                  <c:v>330.10599999999999</c:v>
                </c:pt>
                <c:pt idx="33">
                  <c:v>340.10599999999999</c:v>
                </c:pt>
                <c:pt idx="34">
                  <c:v>350.11</c:v>
                </c:pt>
                <c:pt idx="35">
                  <c:v>360.11399999999998</c:v>
                </c:pt>
                <c:pt idx="36">
                  <c:v>370.11700000000002</c:v>
                </c:pt>
                <c:pt idx="37">
                  <c:v>380.11799999999999</c:v>
                </c:pt>
                <c:pt idx="38">
                  <c:v>390.12099999999998</c:v>
                </c:pt>
                <c:pt idx="39">
                  <c:v>400.12400000000002</c:v>
                </c:pt>
                <c:pt idx="40">
                  <c:v>410.13200000000001</c:v>
                </c:pt>
                <c:pt idx="41">
                  <c:v>420.13799999999998</c:v>
                </c:pt>
                <c:pt idx="42">
                  <c:v>430.14</c:v>
                </c:pt>
                <c:pt idx="43">
                  <c:v>440.142</c:v>
                </c:pt>
                <c:pt idx="44">
                  <c:v>450.14499999999998</c:v>
                </c:pt>
                <c:pt idx="45">
                  <c:v>460.14499999999998</c:v>
                </c:pt>
                <c:pt idx="46">
                  <c:v>470.14800000000002</c:v>
                </c:pt>
                <c:pt idx="47">
                  <c:v>480.14800000000002</c:v>
                </c:pt>
                <c:pt idx="48">
                  <c:v>490.15199999999999</c:v>
                </c:pt>
                <c:pt idx="49">
                  <c:v>500.154</c:v>
                </c:pt>
                <c:pt idx="50">
                  <c:v>510.15499999999997</c:v>
                </c:pt>
                <c:pt idx="51">
                  <c:v>520.15499999999997</c:v>
                </c:pt>
                <c:pt idx="52">
                  <c:v>530.15700000000004</c:v>
                </c:pt>
                <c:pt idx="53">
                  <c:v>540.16</c:v>
                </c:pt>
                <c:pt idx="54">
                  <c:v>550.16099999999994</c:v>
                </c:pt>
                <c:pt idx="55">
                  <c:v>560.16499999999996</c:v>
                </c:pt>
                <c:pt idx="56">
                  <c:v>570.16600000000005</c:v>
                </c:pt>
                <c:pt idx="57">
                  <c:v>580.16499999999996</c:v>
                </c:pt>
                <c:pt idx="58">
                  <c:v>590.16899999999998</c:v>
                </c:pt>
                <c:pt idx="59">
                  <c:v>600.173</c:v>
                </c:pt>
                <c:pt idx="60">
                  <c:v>610.17700000000002</c:v>
                </c:pt>
                <c:pt idx="61">
                  <c:v>620.17899999999997</c:v>
                </c:pt>
                <c:pt idx="62">
                  <c:v>630.17899999999997</c:v>
                </c:pt>
                <c:pt idx="63">
                  <c:v>640.17899999999997</c:v>
                </c:pt>
                <c:pt idx="64">
                  <c:v>650.17899999999997</c:v>
                </c:pt>
                <c:pt idx="65">
                  <c:v>660.17899999999997</c:v>
                </c:pt>
                <c:pt idx="66">
                  <c:v>670.18299999999999</c:v>
                </c:pt>
                <c:pt idx="67">
                  <c:v>680.18600000000004</c:v>
                </c:pt>
                <c:pt idx="68">
                  <c:v>690.18899999999996</c:v>
                </c:pt>
                <c:pt idx="69">
                  <c:v>700.18899999999996</c:v>
                </c:pt>
                <c:pt idx="70">
                  <c:v>710.19</c:v>
                </c:pt>
                <c:pt idx="71">
                  <c:v>720.19200000000001</c:v>
                </c:pt>
                <c:pt idx="72">
                  <c:v>730.19600000000003</c:v>
                </c:pt>
                <c:pt idx="73">
                  <c:v>740.197</c:v>
                </c:pt>
                <c:pt idx="74">
                  <c:v>750.197</c:v>
                </c:pt>
                <c:pt idx="75">
                  <c:v>760.202</c:v>
                </c:pt>
                <c:pt idx="76">
                  <c:v>770.23599999999999</c:v>
                </c:pt>
                <c:pt idx="77">
                  <c:v>780.20500000000004</c:v>
                </c:pt>
                <c:pt idx="78">
                  <c:v>790.20699999999999</c:v>
                </c:pt>
                <c:pt idx="79">
                  <c:v>800.20799999999997</c:v>
                </c:pt>
                <c:pt idx="80">
                  <c:v>810.21199999999999</c:v>
                </c:pt>
                <c:pt idx="81">
                  <c:v>820.21199999999999</c:v>
                </c:pt>
                <c:pt idx="82">
                  <c:v>830.21500000000003</c:v>
                </c:pt>
                <c:pt idx="83">
                  <c:v>840.21699999999998</c:v>
                </c:pt>
                <c:pt idx="84">
                  <c:v>850.22</c:v>
                </c:pt>
                <c:pt idx="85">
                  <c:v>860.22400000000005</c:v>
                </c:pt>
                <c:pt idx="86">
                  <c:v>870.22400000000005</c:v>
                </c:pt>
                <c:pt idx="87">
                  <c:v>880.22699999999998</c:v>
                </c:pt>
                <c:pt idx="88">
                  <c:v>890.22699999999998</c:v>
                </c:pt>
                <c:pt idx="89">
                  <c:v>900.22799999999995</c:v>
                </c:pt>
                <c:pt idx="90">
                  <c:v>910.23099999999999</c:v>
                </c:pt>
                <c:pt idx="91">
                  <c:v>920.23400000000004</c:v>
                </c:pt>
                <c:pt idx="92">
                  <c:v>930.23500000000001</c:v>
                </c:pt>
                <c:pt idx="93">
                  <c:v>940.23599999999999</c:v>
                </c:pt>
                <c:pt idx="94">
                  <c:v>950.23599999999999</c:v>
                </c:pt>
                <c:pt idx="95">
                  <c:v>960.23800000000006</c:v>
                </c:pt>
                <c:pt idx="96">
                  <c:v>970.24199999999996</c:v>
                </c:pt>
                <c:pt idx="97">
                  <c:v>980.24199999999996</c:v>
                </c:pt>
                <c:pt idx="98">
                  <c:v>990.24199999999996</c:v>
                </c:pt>
                <c:pt idx="99">
                  <c:v>1000.246</c:v>
                </c:pt>
                <c:pt idx="100">
                  <c:v>1010.246</c:v>
                </c:pt>
                <c:pt idx="101">
                  <c:v>1020.246</c:v>
                </c:pt>
                <c:pt idx="102">
                  <c:v>1030.2460000000001</c:v>
                </c:pt>
                <c:pt idx="103">
                  <c:v>1040.2460000000001</c:v>
                </c:pt>
                <c:pt idx="104">
                  <c:v>1050.249</c:v>
                </c:pt>
                <c:pt idx="105">
                  <c:v>1060.251</c:v>
                </c:pt>
                <c:pt idx="106">
                  <c:v>1070.252</c:v>
                </c:pt>
                <c:pt idx="107">
                  <c:v>1080.2529999999999</c:v>
                </c:pt>
                <c:pt idx="108">
                  <c:v>1090.2570000000001</c:v>
                </c:pt>
                <c:pt idx="109">
                  <c:v>1100.2650000000001</c:v>
                </c:pt>
                <c:pt idx="110">
                  <c:v>1110.269</c:v>
                </c:pt>
                <c:pt idx="111">
                  <c:v>1120.2729999999999</c:v>
                </c:pt>
                <c:pt idx="112">
                  <c:v>1130.2760000000001</c:v>
                </c:pt>
                <c:pt idx="113">
                  <c:v>1140.278</c:v>
                </c:pt>
                <c:pt idx="114">
                  <c:v>1150.2819999999999</c:v>
                </c:pt>
                <c:pt idx="115">
                  <c:v>1160.2840000000001</c:v>
                </c:pt>
                <c:pt idx="116">
                  <c:v>1170.287</c:v>
                </c:pt>
                <c:pt idx="117">
                  <c:v>1180.289</c:v>
                </c:pt>
                <c:pt idx="118">
                  <c:v>1190.2919999999999</c:v>
                </c:pt>
                <c:pt idx="119">
                  <c:v>1200.2950000000001</c:v>
                </c:pt>
                <c:pt idx="120">
                  <c:v>1210.299</c:v>
                </c:pt>
                <c:pt idx="121">
                  <c:v>1220.3009999999999</c:v>
                </c:pt>
                <c:pt idx="122">
                  <c:v>1230.3019999999999</c:v>
                </c:pt>
                <c:pt idx="123">
                  <c:v>1240.3050000000001</c:v>
                </c:pt>
                <c:pt idx="124">
                  <c:v>1250.3050000000001</c:v>
                </c:pt>
                <c:pt idx="125">
                  <c:v>1260.308</c:v>
                </c:pt>
                <c:pt idx="126">
                  <c:v>1270.309</c:v>
                </c:pt>
                <c:pt idx="127">
                  <c:v>1280.3119999999999</c:v>
                </c:pt>
                <c:pt idx="128">
                  <c:v>1290.3150000000001</c:v>
                </c:pt>
                <c:pt idx="129">
                  <c:v>1300.319</c:v>
                </c:pt>
                <c:pt idx="130">
                  <c:v>1310.3219999999999</c:v>
                </c:pt>
                <c:pt idx="131">
                  <c:v>1320.3230000000001</c:v>
                </c:pt>
                <c:pt idx="132">
                  <c:v>1330.326</c:v>
                </c:pt>
                <c:pt idx="133">
                  <c:v>1340.329</c:v>
                </c:pt>
                <c:pt idx="134">
                  <c:v>1350.33</c:v>
                </c:pt>
                <c:pt idx="135">
                  <c:v>1360.3340000000001</c:v>
                </c:pt>
                <c:pt idx="136">
                  <c:v>1370.3340000000001</c:v>
                </c:pt>
                <c:pt idx="137">
                  <c:v>1380.338</c:v>
                </c:pt>
                <c:pt idx="138">
                  <c:v>1390.3409999999999</c:v>
                </c:pt>
                <c:pt idx="139">
                  <c:v>1400.3440000000001</c:v>
                </c:pt>
                <c:pt idx="140">
                  <c:v>1410.3440000000001</c:v>
                </c:pt>
                <c:pt idx="141">
                  <c:v>1420.345</c:v>
                </c:pt>
                <c:pt idx="142">
                  <c:v>1430.345</c:v>
                </c:pt>
                <c:pt idx="143">
                  <c:v>1440.347</c:v>
                </c:pt>
                <c:pt idx="144">
                  <c:v>1450.35</c:v>
                </c:pt>
                <c:pt idx="145">
                  <c:v>1460.348</c:v>
                </c:pt>
                <c:pt idx="146">
                  <c:v>1470.3510000000001</c:v>
                </c:pt>
                <c:pt idx="147">
                  <c:v>1480.354</c:v>
                </c:pt>
                <c:pt idx="148">
                  <c:v>1490.3579999999999</c:v>
                </c:pt>
                <c:pt idx="149">
                  <c:v>1500.3610000000001</c:v>
                </c:pt>
                <c:pt idx="150">
                  <c:v>1510.3610000000001</c:v>
                </c:pt>
                <c:pt idx="151">
                  <c:v>1520.3630000000001</c:v>
                </c:pt>
                <c:pt idx="152">
                  <c:v>1530.367</c:v>
                </c:pt>
                <c:pt idx="153">
                  <c:v>1540.37</c:v>
                </c:pt>
                <c:pt idx="154">
                  <c:v>1550.373</c:v>
                </c:pt>
                <c:pt idx="155">
                  <c:v>1560.375</c:v>
                </c:pt>
                <c:pt idx="156">
                  <c:v>1570.377</c:v>
                </c:pt>
                <c:pt idx="157">
                  <c:v>1580.3779999999999</c:v>
                </c:pt>
                <c:pt idx="158">
                  <c:v>1590.3779999999999</c:v>
                </c:pt>
                <c:pt idx="159">
                  <c:v>1600.38</c:v>
                </c:pt>
                <c:pt idx="160">
                  <c:v>1610.3820000000001</c:v>
                </c:pt>
                <c:pt idx="161">
                  <c:v>1620.383</c:v>
                </c:pt>
                <c:pt idx="162">
                  <c:v>1630.385</c:v>
                </c:pt>
                <c:pt idx="163">
                  <c:v>1640.3889999999999</c:v>
                </c:pt>
                <c:pt idx="164">
                  <c:v>1650.3910000000001</c:v>
                </c:pt>
                <c:pt idx="165">
                  <c:v>1660.393</c:v>
                </c:pt>
                <c:pt idx="166">
                  <c:v>1670.393</c:v>
                </c:pt>
                <c:pt idx="167">
                  <c:v>1680.394</c:v>
                </c:pt>
                <c:pt idx="168">
                  <c:v>1690.3979999999999</c:v>
                </c:pt>
                <c:pt idx="169">
                  <c:v>1700.3989999999999</c:v>
                </c:pt>
                <c:pt idx="170">
                  <c:v>1710.3979999999999</c:v>
                </c:pt>
                <c:pt idx="171">
                  <c:v>1720.4010000000001</c:v>
                </c:pt>
                <c:pt idx="172">
                  <c:v>1730.403</c:v>
                </c:pt>
                <c:pt idx="173">
                  <c:v>1740.403</c:v>
                </c:pt>
                <c:pt idx="174">
                  <c:v>1750.404</c:v>
                </c:pt>
                <c:pt idx="175">
                  <c:v>1760.4079999999999</c:v>
                </c:pt>
                <c:pt idx="176">
                  <c:v>1770.4110000000001</c:v>
                </c:pt>
                <c:pt idx="177">
                  <c:v>1780.414</c:v>
                </c:pt>
                <c:pt idx="178">
                  <c:v>1790.415</c:v>
                </c:pt>
                <c:pt idx="179">
                  <c:v>1800.4179999999999</c:v>
                </c:pt>
                <c:pt idx="180">
                  <c:v>1810.42</c:v>
                </c:pt>
                <c:pt idx="181">
                  <c:v>1820.423</c:v>
                </c:pt>
                <c:pt idx="182">
                  <c:v>1830.4269999999999</c:v>
                </c:pt>
                <c:pt idx="183">
                  <c:v>1840.4269999999999</c:v>
                </c:pt>
                <c:pt idx="184">
                  <c:v>1850.431</c:v>
                </c:pt>
                <c:pt idx="185">
                  <c:v>1860.431</c:v>
                </c:pt>
                <c:pt idx="186">
                  <c:v>1870.432</c:v>
                </c:pt>
                <c:pt idx="187">
                  <c:v>1880.432</c:v>
                </c:pt>
                <c:pt idx="188">
                  <c:v>1890.434</c:v>
                </c:pt>
                <c:pt idx="189">
                  <c:v>1900.4349999999999</c:v>
                </c:pt>
                <c:pt idx="190">
                  <c:v>1910.4369999999999</c:v>
                </c:pt>
                <c:pt idx="191">
                  <c:v>1920.4369999999999</c:v>
                </c:pt>
                <c:pt idx="192">
                  <c:v>1930.441</c:v>
                </c:pt>
                <c:pt idx="193">
                  <c:v>1940.444</c:v>
                </c:pt>
                <c:pt idx="194">
                  <c:v>1950.442</c:v>
                </c:pt>
                <c:pt idx="195">
                  <c:v>1960.444</c:v>
                </c:pt>
                <c:pt idx="196">
                  <c:v>1970.444</c:v>
                </c:pt>
                <c:pt idx="197">
                  <c:v>1980.4449999999999</c:v>
                </c:pt>
                <c:pt idx="198">
                  <c:v>1990.4469999999999</c:v>
                </c:pt>
                <c:pt idx="199">
                  <c:v>2000.4480000000001</c:v>
                </c:pt>
                <c:pt idx="200">
                  <c:v>2010.452</c:v>
                </c:pt>
                <c:pt idx="201">
                  <c:v>2020.454</c:v>
                </c:pt>
                <c:pt idx="202">
                  <c:v>2030.4549999999999</c:v>
                </c:pt>
                <c:pt idx="203">
                  <c:v>2040.4580000000001</c:v>
                </c:pt>
                <c:pt idx="204">
                  <c:v>2050.4609999999998</c:v>
                </c:pt>
                <c:pt idx="205">
                  <c:v>2060.462</c:v>
                </c:pt>
                <c:pt idx="206">
                  <c:v>2070.4630000000002</c:v>
                </c:pt>
                <c:pt idx="207">
                  <c:v>2080.4639999999999</c:v>
                </c:pt>
                <c:pt idx="208">
                  <c:v>2090.4679999999998</c:v>
                </c:pt>
                <c:pt idx="209">
                  <c:v>2100.473</c:v>
                </c:pt>
                <c:pt idx="210">
                  <c:v>2110.4769999999999</c:v>
                </c:pt>
                <c:pt idx="211">
                  <c:v>2120.4810000000002</c:v>
                </c:pt>
                <c:pt idx="212">
                  <c:v>2130.4830000000002</c:v>
                </c:pt>
                <c:pt idx="213">
                  <c:v>2140.4859999999999</c:v>
                </c:pt>
                <c:pt idx="214">
                  <c:v>2150.489</c:v>
                </c:pt>
                <c:pt idx="215">
                  <c:v>2160.4920000000002</c:v>
                </c:pt>
                <c:pt idx="216">
                  <c:v>2170.4949999999999</c:v>
                </c:pt>
                <c:pt idx="217">
                  <c:v>2180.4960000000001</c:v>
                </c:pt>
                <c:pt idx="218">
                  <c:v>2190.5050000000001</c:v>
                </c:pt>
                <c:pt idx="219">
                  <c:v>2200.5070000000001</c:v>
                </c:pt>
                <c:pt idx="220">
                  <c:v>2210.509</c:v>
                </c:pt>
                <c:pt idx="221">
                  <c:v>2220.5120000000002</c:v>
                </c:pt>
                <c:pt idx="222">
                  <c:v>2230.5160000000001</c:v>
                </c:pt>
                <c:pt idx="223">
                  <c:v>2240.5189999999998</c:v>
                </c:pt>
                <c:pt idx="224">
                  <c:v>2250.52</c:v>
                </c:pt>
                <c:pt idx="225">
                  <c:v>2260.5210000000002</c:v>
                </c:pt>
                <c:pt idx="226">
                  <c:v>2270.5239999999999</c:v>
                </c:pt>
                <c:pt idx="227">
                  <c:v>2280.5259999999998</c:v>
                </c:pt>
                <c:pt idx="228">
                  <c:v>2290.5279999999998</c:v>
                </c:pt>
                <c:pt idx="229">
                  <c:v>2300.5279999999998</c:v>
                </c:pt>
                <c:pt idx="230">
                  <c:v>2310.5300000000002</c:v>
                </c:pt>
                <c:pt idx="231">
                  <c:v>2320.5309999999999</c:v>
                </c:pt>
                <c:pt idx="232">
                  <c:v>2330.5320000000002</c:v>
                </c:pt>
                <c:pt idx="233">
                  <c:v>2340.5360000000001</c:v>
                </c:pt>
                <c:pt idx="234">
                  <c:v>2350.54</c:v>
                </c:pt>
                <c:pt idx="235">
                  <c:v>2360.5430000000001</c:v>
                </c:pt>
                <c:pt idx="236">
                  <c:v>2370.547</c:v>
                </c:pt>
                <c:pt idx="237">
                  <c:v>2380.549</c:v>
                </c:pt>
                <c:pt idx="238">
                  <c:v>2390.5509999999999</c:v>
                </c:pt>
                <c:pt idx="239">
                  <c:v>2400.5529999999999</c:v>
                </c:pt>
                <c:pt idx="240">
                  <c:v>2410.5549999999998</c:v>
                </c:pt>
                <c:pt idx="241">
                  <c:v>2420.5590000000002</c:v>
                </c:pt>
                <c:pt idx="242">
                  <c:v>2430.5619999999999</c:v>
                </c:pt>
                <c:pt idx="243">
                  <c:v>2440.5680000000002</c:v>
                </c:pt>
                <c:pt idx="244">
                  <c:v>2450.5729999999999</c:v>
                </c:pt>
                <c:pt idx="245">
                  <c:v>2460.576</c:v>
                </c:pt>
                <c:pt idx="246">
                  <c:v>2470.5770000000002</c:v>
                </c:pt>
                <c:pt idx="247">
                  <c:v>2480.5810000000001</c:v>
                </c:pt>
                <c:pt idx="248">
                  <c:v>2490.5819999999999</c:v>
                </c:pt>
                <c:pt idx="249">
                  <c:v>2500.585</c:v>
                </c:pt>
                <c:pt idx="250">
                  <c:v>2510.585</c:v>
                </c:pt>
                <c:pt idx="251">
                  <c:v>2520.5859999999998</c:v>
                </c:pt>
                <c:pt idx="252">
                  <c:v>2530.5889999999999</c:v>
                </c:pt>
                <c:pt idx="253">
                  <c:v>2540.5889999999999</c:v>
                </c:pt>
                <c:pt idx="254">
                  <c:v>2550.5920000000001</c:v>
                </c:pt>
                <c:pt idx="255">
                  <c:v>2560.5949999999998</c:v>
                </c:pt>
                <c:pt idx="256">
                  <c:v>2570.5949999999998</c:v>
                </c:pt>
                <c:pt idx="257">
                  <c:v>2580.598</c:v>
                </c:pt>
                <c:pt idx="258">
                  <c:v>2590.6</c:v>
                </c:pt>
                <c:pt idx="259">
                  <c:v>2600.605</c:v>
                </c:pt>
                <c:pt idx="260">
                  <c:v>2610.607</c:v>
                </c:pt>
                <c:pt idx="261">
                  <c:v>2620.6080000000002</c:v>
                </c:pt>
                <c:pt idx="262">
                  <c:v>2630.6080000000002</c:v>
                </c:pt>
                <c:pt idx="263">
                  <c:v>2640.6089999999999</c:v>
                </c:pt>
                <c:pt idx="264">
                  <c:v>2650.6120000000001</c:v>
                </c:pt>
                <c:pt idx="265">
                  <c:v>2660.6109999999999</c:v>
                </c:pt>
                <c:pt idx="266">
                  <c:v>2670.6129999999998</c:v>
                </c:pt>
                <c:pt idx="267">
                  <c:v>2680.616</c:v>
                </c:pt>
                <c:pt idx="268">
                  <c:v>2690.6190000000001</c:v>
                </c:pt>
                <c:pt idx="269">
                  <c:v>2700.6239999999998</c:v>
                </c:pt>
                <c:pt idx="270">
                  <c:v>2710.6239999999998</c:v>
                </c:pt>
                <c:pt idx="271">
                  <c:v>2720.6260000000002</c:v>
                </c:pt>
                <c:pt idx="272">
                  <c:v>2730.627</c:v>
                </c:pt>
                <c:pt idx="273">
                  <c:v>2740.6280000000002</c:v>
                </c:pt>
                <c:pt idx="274">
                  <c:v>2750.6289999999999</c:v>
                </c:pt>
                <c:pt idx="275">
                  <c:v>2760.6309999999999</c:v>
                </c:pt>
                <c:pt idx="276">
                  <c:v>2770.6329999999998</c:v>
                </c:pt>
                <c:pt idx="277">
                  <c:v>2780.636</c:v>
                </c:pt>
                <c:pt idx="278">
                  <c:v>2790.6329999999998</c:v>
                </c:pt>
                <c:pt idx="279">
                  <c:v>2800.634</c:v>
                </c:pt>
                <c:pt idx="280">
                  <c:v>2810.634</c:v>
                </c:pt>
                <c:pt idx="281">
                  <c:v>2820.636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2850.645</c:v>
                </c:pt>
                <c:pt idx="285">
                  <c:v>2860.6460000000002</c:v>
                </c:pt>
                <c:pt idx="286">
                  <c:v>2870.652</c:v>
                </c:pt>
                <c:pt idx="287">
                  <c:v>2880.6550000000002</c:v>
                </c:pt>
                <c:pt idx="288">
                  <c:v>2890.6550000000002</c:v>
                </c:pt>
                <c:pt idx="289">
                  <c:v>2900.6579999999999</c:v>
                </c:pt>
                <c:pt idx="290">
                  <c:v>2910.6559999999999</c:v>
                </c:pt>
                <c:pt idx="291">
                  <c:v>2920.6590000000001</c:v>
                </c:pt>
                <c:pt idx="292">
                  <c:v>2930.6590000000001</c:v>
                </c:pt>
                <c:pt idx="293">
                  <c:v>2940.6619999999998</c:v>
                </c:pt>
                <c:pt idx="294">
                  <c:v>2950.6619999999998</c:v>
                </c:pt>
                <c:pt idx="295">
                  <c:v>2960.723</c:v>
                </c:pt>
                <c:pt idx="296">
                  <c:v>2970.6669999999999</c:v>
                </c:pt>
                <c:pt idx="297">
                  <c:v>2980.67</c:v>
                </c:pt>
                <c:pt idx="298">
                  <c:v>2990.674</c:v>
                </c:pt>
                <c:pt idx="299">
                  <c:v>3000.674</c:v>
                </c:pt>
                <c:pt idx="300">
                  <c:v>3010.6779999999999</c:v>
                </c:pt>
                <c:pt idx="301">
                  <c:v>3020.6779999999999</c:v>
                </c:pt>
                <c:pt idx="302">
                  <c:v>3030.6779999999999</c:v>
                </c:pt>
                <c:pt idx="303">
                  <c:v>3040.681</c:v>
                </c:pt>
                <c:pt idx="304">
                  <c:v>3050.683</c:v>
                </c:pt>
                <c:pt idx="305">
                  <c:v>3060.6869999999999</c:v>
                </c:pt>
                <c:pt idx="306">
                  <c:v>3070.6869999999999</c:v>
                </c:pt>
                <c:pt idx="307">
                  <c:v>3080.6880000000001</c:v>
                </c:pt>
                <c:pt idx="308">
                  <c:v>3090.692</c:v>
                </c:pt>
                <c:pt idx="309">
                  <c:v>3100.6930000000002</c:v>
                </c:pt>
                <c:pt idx="310">
                  <c:v>3110.6970000000001</c:v>
                </c:pt>
                <c:pt idx="311">
                  <c:v>3120.6970000000001</c:v>
                </c:pt>
                <c:pt idx="312">
                  <c:v>3130.6979999999999</c:v>
                </c:pt>
                <c:pt idx="313">
                  <c:v>3140.7</c:v>
                </c:pt>
                <c:pt idx="314">
                  <c:v>3150.7020000000002</c:v>
                </c:pt>
                <c:pt idx="315">
                  <c:v>3160.7040000000002</c:v>
                </c:pt>
                <c:pt idx="316">
                  <c:v>3170.7089999999998</c:v>
                </c:pt>
                <c:pt idx="317">
                  <c:v>3180.7069999999999</c:v>
                </c:pt>
                <c:pt idx="318">
                  <c:v>3190.7109999999998</c:v>
                </c:pt>
                <c:pt idx="319">
                  <c:v>3200.7150000000001</c:v>
                </c:pt>
                <c:pt idx="320">
                  <c:v>3210.7179999999998</c:v>
                </c:pt>
                <c:pt idx="321">
                  <c:v>3220.7220000000002</c:v>
                </c:pt>
                <c:pt idx="322">
                  <c:v>3230.7249999999999</c:v>
                </c:pt>
                <c:pt idx="323">
                  <c:v>3240.7280000000001</c:v>
                </c:pt>
                <c:pt idx="324">
                  <c:v>3250.7280000000001</c:v>
                </c:pt>
                <c:pt idx="325">
                  <c:v>3260.7370000000001</c:v>
                </c:pt>
                <c:pt idx="326">
                  <c:v>3270.74</c:v>
                </c:pt>
                <c:pt idx="327">
                  <c:v>3280.7420000000002</c:v>
                </c:pt>
                <c:pt idx="328">
                  <c:v>3290.7440000000001</c:v>
                </c:pt>
                <c:pt idx="329">
                  <c:v>3300.748</c:v>
                </c:pt>
                <c:pt idx="330">
                  <c:v>3310.75</c:v>
                </c:pt>
                <c:pt idx="331">
                  <c:v>3320.7530000000002</c:v>
                </c:pt>
                <c:pt idx="332">
                  <c:v>3330.7570000000001</c:v>
                </c:pt>
                <c:pt idx="333">
                  <c:v>3340.76</c:v>
                </c:pt>
                <c:pt idx="334">
                  <c:v>3350.7640000000001</c:v>
                </c:pt>
                <c:pt idx="335">
                  <c:v>3360.7660000000001</c:v>
                </c:pt>
                <c:pt idx="336">
                  <c:v>3370.7730000000001</c:v>
                </c:pt>
                <c:pt idx="337">
                  <c:v>3380.7719999999999</c:v>
                </c:pt>
                <c:pt idx="338">
                  <c:v>3390.777</c:v>
                </c:pt>
                <c:pt idx="339">
                  <c:v>3400.777</c:v>
                </c:pt>
                <c:pt idx="340">
                  <c:v>3410.777</c:v>
                </c:pt>
                <c:pt idx="341">
                  <c:v>3420.7840000000001</c:v>
                </c:pt>
                <c:pt idx="342">
                  <c:v>3430.7930000000001</c:v>
                </c:pt>
                <c:pt idx="343">
                  <c:v>3440.7959999999998</c:v>
                </c:pt>
                <c:pt idx="344">
                  <c:v>3450.7959999999998</c:v>
                </c:pt>
                <c:pt idx="345">
                  <c:v>3460.797</c:v>
                </c:pt>
                <c:pt idx="346">
                  <c:v>3470.7959999999998</c:v>
                </c:pt>
                <c:pt idx="347">
                  <c:v>3480.797</c:v>
                </c:pt>
                <c:pt idx="348">
                  <c:v>3490.8020000000001</c:v>
                </c:pt>
                <c:pt idx="349">
                  <c:v>3500.8020000000001</c:v>
                </c:pt>
                <c:pt idx="350">
                  <c:v>3510.8049999999998</c:v>
                </c:pt>
                <c:pt idx="351">
                  <c:v>3520.8110000000001</c:v>
                </c:pt>
                <c:pt idx="352">
                  <c:v>3530.8119999999999</c:v>
                </c:pt>
                <c:pt idx="353">
                  <c:v>3540.8159999999998</c:v>
                </c:pt>
                <c:pt idx="354">
                  <c:v>3550.8240000000001</c:v>
                </c:pt>
                <c:pt idx="355">
                  <c:v>3560.8240000000001</c:v>
                </c:pt>
                <c:pt idx="356">
                  <c:v>3570.8240000000001</c:v>
                </c:pt>
                <c:pt idx="357">
                  <c:v>3580.828</c:v>
                </c:pt>
                <c:pt idx="358">
                  <c:v>3590.828</c:v>
                </c:pt>
                <c:pt idx="359">
                  <c:v>3600.8319999999999</c:v>
                </c:pt>
                <c:pt idx="360">
                  <c:v>3610.8330000000001</c:v>
                </c:pt>
                <c:pt idx="361">
                  <c:v>3620.837</c:v>
                </c:pt>
                <c:pt idx="362">
                  <c:v>3630.8359999999998</c:v>
                </c:pt>
                <c:pt idx="363">
                  <c:v>3640.837</c:v>
                </c:pt>
                <c:pt idx="364">
                  <c:v>3650.8380000000002</c:v>
                </c:pt>
                <c:pt idx="365">
                  <c:v>3660.8380000000002</c:v>
                </c:pt>
                <c:pt idx="366">
                  <c:v>3670.837</c:v>
                </c:pt>
                <c:pt idx="367">
                  <c:v>3680.8420000000001</c:v>
                </c:pt>
                <c:pt idx="368">
                  <c:v>3690.8420000000001</c:v>
                </c:pt>
                <c:pt idx="369">
                  <c:v>3700.8490000000002</c:v>
                </c:pt>
                <c:pt idx="370">
                  <c:v>3710.8510000000001</c:v>
                </c:pt>
                <c:pt idx="371">
                  <c:v>3720.8580000000002</c:v>
                </c:pt>
                <c:pt idx="372">
                  <c:v>3730.8580000000002</c:v>
                </c:pt>
                <c:pt idx="373">
                  <c:v>3740.8670000000002</c:v>
                </c:pt>
                <c:pt idx="374">
                  <c:v>3746.0839999999998</c:v>
                </c:pt>
              </c:numCache>
            </c:numRef>
          </c:xVal>
          <c:yVal>
            <c:numRef>
              <c:f>'[3]cse-smem-act-dr-4'!$I$2:$I$376</c:f>
              <c:numCache>
                <c:formatCode>General</c:formatCode>
                <c:ptCount val="375"/>
                <c:pt idx="0">
                  <c:v>464</c:v>
                </c:pt>
                <c:pt idx="1">
                  <c:v>696</c:v>
                </c:pt>
                <c:pt idx="2">
                  <c:v>745</c:v>
                </c:pt>
                <c:pt idx="3">
                  <c:v>711</c:v>
                </c:pt>
                <c:pt idx="4">
                  <c:v>1211</c:v>
                </c:pt>
                <c:pt idx="5">
                  <c:v>1075</c:v>
                </c:pt>
                <c:pt idx="6">
                  <c:v>1156</c:v>
                </c:pt>
                <c:pt idx="7">
                  <c:v>1156</c:v>
                </c:pt>
                <c:pt idx="8">
                  <c:v>1243</c:v>
                </c:pt>
                <c:pt idx="9">
                  <c:v>1309</c:v>
                </c:pt>
                <c:pt idx="10">
                  <c:v>1353</c:v>
                </c:pt>
                <c:pt idx="11">
                  <c:v>1354</c:v>
                </c:pt>
                <c:pt idx="12">
                  <c:v>1354</c:v>
                </c:pt>
                <c:pt idx="13">
                  <c:v>1354</c:v>
                </c:pt>
                <c:pt idx="14">
                  <c:v>1514</c:v>
                </c:pt>
                <c:pt idx="15">
                  <c:v>1529</c:v>
                </c:pt>
                <c:pt idx="16">
                  <c:v>1687</c:v>
                </c:pt>
                <c:pt idx="17">
                  <c:v>1688</c:v>
                </c:pt>
                <c:pt idx="18">
                  <c:v>1677</c:v>
                </c:pt>
                <c:pt idx="19">
                  <c:v>1743</c:v>
                </c:pt>
                <c:pt idx="20">
                  <c:v>1766</c:v>
                </c:pt>
                <c:pt idx="21">
                  <c:v>1788</c:v>
                </c:pt>
                <c:pt idx="22">
                  <c:v>1847</c:v>
                </c:pt>
                <c:pt idx="23">
                  <c:v>1839</c:v>
                </c:pt>
                <c:pt idx="24">
                  <c:v>1838</c:v>
                </c:pt>
                <c:pt idx="25">
                  <c:v>1835</c:v>
                </c:pt>
                <c:pt idx="26">
                  <c:v>1826</c:v>
                </c:pt>
                <c:pt idx="27">
                  <c:v>1826</c:v>
                </c:pt>
                <c:pt idx="28">
                  <c:v>1825</c:v>
                </c:pt>
                <c:pt idx="29">
                  <c:v>1916</c:v>
                </c:pt>
                <c:pt idx="30">
                  <c:v>1920</c:v>
                </c:pt>
                <c:pt idx="31">
                  <c:v>1967</c:v>
                </c:pt>
                <c:pt idx="32">
                  <c:v>2027</c:v>
                </c:pt>
                <c:pt idx="33">
                  <c:v>2052</c:v>
                </c:pt>
                <c:pt idx="34">
                  <c:v>2070</c:v>
                </c:pt>
                <c:pt idx="35">
                  <c:v>1974</c:v>
                </c:pt>
                <c:pt idx="36">
                  <c:v>2127</c:v>
                </c:pt>
                <c:pt idx="37">
                  <c:v>2127</c:v>
                </c:pt>
                <c:pt idx="38">
                  <c:v>2125</c:v>
                </c:pt>
                <c:pt idx="39">
                  <c:v>2117</c:v>
                </c:pt>
                <c:pt idx="40">
                  <c:v>2055</c:v>
                </c:pt>
                <c:pt idx="41">
                  <c:v>2073</c:v>
                </c:pt>
                <c:pt idx="42">
                  <c:v>2127</c:v>
                </c:pt>
                <c:pt idx="43">
                  <c:v>2155</c:v>
                </c:pt>
                <c:pt idx="44">
                  <c:v>2147</c:v>
                </c:pt>
                <c:pt idx="45">
                  <c:v>2470</c:v>
                </c:pt>
                <c:pt idx="46">
                  <c:v>2470</c:v>
                </c:pt>
                <c:pt idx="47">
                  <c:v>2496</c:v>
                </c:pt>
                <c:pt idx="48">
                  <c:v>2399</c:v>
                </c:pt>
                <c:pt idx="49">
                  <c:v>2532</c:v>
                </c:pt>
                <c:pt idx="50">
                  <c:v>2465</c:v>
                </c:pt>
                <c:pt idx="51">
                  <c:v>2481</c:v>
                </c:pt>
                <c:pt idx="52">
                  <c:v>2619</c:v>
                </c:pt>
                <c:pt idx="53">
                  <c:v>2618</c:v>
                </c:pt>
                <c:pt idx="54">
                  <c:v>2645</c:v>
                </c:pt>
                <c:pt idx="55">
                  <c:v>2767</c:v>
                </c:pt>
                <c:pt idx="56">
                  <c:v>2678</c:v>
                </c:pt>
                <c:pt idx="57">
                  <c:v>2838</c:v>
                </c:pt>
                <c:pt idx="58">
                  <c:v>2818</c:v>
                </c:pt>
                <c:pt idx="59">
                  <c:v>2807</c:v>
                </c:pt>
                <c:pt idx="60">
                  <c:v>2802</c:v>
                </c:pt>
                <c:pt idx="61">
                  <c:v>2722</c:v>
                </c:pt>
                <c:pt idx="62">
                  <c:v>2872</c:v>
                </c:pt>
                <c:pt idx="63">
                  <c:v>2864</c:v>
                </c:pt>
                <c:pt idx="64">
                  <c:v>2790</c:v>
                </c:pt>
                <c:pt idx="65">
                  <c:v>2884</c:v>
                </c:pt>
                <c:pt idx="66">
                  <c:v>2855</c:v>
                </c:pt>
                <c:pt idx="67">
                  <c:v>2855</c:v>
                </c:pt>
                <c:pt idx="68">
                  <c:v>2820</c:v>
                </c:pt>
                <c:pt idx="69">
                  <c:v>2975</c:v>
                </c:pt>
                <c:pt idx="70">
                  <c:v>2958</c:v>
                </c:pt>
                <c:pt idx="71">
                  <c:v>2926</c:v>
                </c:pt>
                <c:pt idx="72">
                  <c:v>2906</c:v>
                </c:pt>
                <c:pt idx="73">
                  <c:v>3191</c:v>
                </c:pt>
                <c:pt idx="74">
                  <c:v>3178</c:v>
                </c:pt>
                <c:pt idx="75">
                  <c:v>3144</c:v>
                </c:pt>
                <c:pt idx="76">
                  <c:v>3156</c:v>
                </c:pt>
                <c:pt idx="77">
                  <c:v>3013</c:v>
                </c:pt>
                <c:pt idx="78">
                  <c:v>3014</c:v>
                </c:pt>
                <c:pt idx="79">
                  <c:v>3019</c:v>
                </c:pt>
                <c:pt idx="80">
                  <c:v>3050</c:v>
                </c:pt>
                <c:pt idx="81">
                  <c:v>3127</c:v>
                </c:pt>
                <c:pt idx="82">
                  <c:v>3159</c:v>
                </c:pt>
                <c:pt idx="83">
                  <c:v>3284</c:v>
                </c:pt>
                <c:pt idx="84">
                  <c:v>3283</c:v>
                </c:pt>
                <c:pt idx="85">
                  <c:v>3762</c:v>
                </c:pt>
                <c:pt idx="86">
                  <c:v>3571</c:v>
                </c:pt>
                <c:pt idx="87">
                  <c:v>3600</c:v>
                </c:pt>
                <c:pt idx="88">
                  <c:v>3603</c:v>
                </c:pt>
                <c:pt idx="89">
                  <c:v>3623</c:v>
                </c:pt>
                <c:pt idx="90">
                  <c:v>3620</c:v>
                </c:pt>
                <c:pt idx="91">
                  <c:v>3636</c:v>
                </c:pt>
                <c:pt idx="92">
                  <c:v>3852</c:v>
                </c:pt>
                <c:pt idx="93">
                  <c:v>3857</c:v>
                </c:pt>
                <c:pt idx="94">
                  <c:v>3710</c:v>
                </c:pt>
                <c:pt idx="95">
                  <c:v>3917</c:v>
                </c:pt>
                <c:pt idx="96">
                  <c:v>3937</c:v>
                </c:pt>
                <c:pt idx="97">
                  <c:v>3984</c:v>
                </c:pt>
                <c:pt idx="98">
                  <c:v>3980</c:v>
                </c:pt>
                <c:pt idx="99">
                  <c:v>3854</c:v>
                </c:pt>
                <c:pt idx="100">
                  <c:v>4052</c:v>
                </c:pt>
                <c:pt idx="101">
                  <c:v>3850</c:v>
                </c:pt>
                <c:pt idx="102">
                  <c:v>3886</c:v>
                </c:pt>
                <c:pt idx="103">
                  <c:v>4115</c:v>
                </c:pt>
                <c:pt idx="104">
                  <c:v>3948</c:v>
                </c:pt>
                <c:pt idx="105">
                  <c:v>4167</c:v>
                </c:pt>
                <c:pt idx="106">
                  <c:v>4160</c:v>
                </c:pt>
                <c:pt idx="107">
                  <c:v>3994</c:v>
                </c:pt>
                <c:pt idx="108">
                  <c:v>4223</c:v>
                </c:pt>
                <c:pt idx="109">
                  <c:v>4021</c:v>
                </c:pt>
                <c:pt idx="110">
                  <c:v>4258</c:v>
                </c:pt>
                <c:pt idx="111">
                  <c:v>4052</c:v>
                </c:pt>
                <c:pt idx="112">
                  <c:v>4280</c:v>
                </c:pt>
                <c:pt idx="113">
                  <c:v>4101</c:v>
                </c:pt>
                <c:pt idx="114">
                  <c:v>4127</c:v>
                </c:pt>
                <c:pt idx="115">
                  <c:v>4345</c:v>
                </c:pt>
                <c:pt idx="116">
                  <c:v>4310</c:v>
                </c:pt>
                <c:pt idx="117">
                  <c:v>4290</c:v>
                </c:pt>
                <c:pt idx="118">
                  <c:v>4277</c:v>
                </c:pt>
                <c:pt idx="119">
                  <c:v>4147</c:v>
                </c:pt>
                <c:pt idx="120">
                  <c:v>4338</c:v>
                </c:pt>
                <c:pt idx="121">
                  <c:v>4351</c:v>
                </c:pt>
                <c:pt idx="122">
                  <c:v>4181</c:v>
                </c:pt>
                <c:pt idx="123">
                  <c:v>4403</c:v>
                </c:pt>
                <c:pt idx="124">
                  <c:v>4219</c:v>
                </c:pt>
                <c:pt idx="125">
                  <c:v>4410</c:v>
                </c:pt>
                <c:pt idx="126">
                  <c:v>4404</c:v>
                </c:pt>
                <c:pt idx="127">
                  <c:v>4385</c:v>
                </c:pt>
                <c:pt idx="128">
                  <c:v>4384</c:v>
                </c:pt>
                <c:pt idx="129">
                  <c:v>4447</c:v>
                </c:pt>
                <c:pt idx="130">
                  <c:v>4412</c:v>
                </c:pt>
                <c:pt idx="131">
                  <c:v>4411</c:v>
                </c:pt>
                <c:pt idx="132">
                  <c:v>4478</c:v>
                </c:pt>
                <c:pt idx="133">
                  <c:v>4476</c:v>
                </c:pt>
                <c:pt idx="134">
                  <c:v>4444</c:v>
                </c:pt>
                <c:pt idx="135">
                  <c:v>4414</c:v>
                </c:pt>
                <c:pt idx="136">
                  <c:v>4426</c:v>
                </c:pt>
                <c:pt idx="137">
                  <c:v>4484</c:v>
                </c:pt>
                <c:pt idx="138">
                  <c:v>4479</c:v>
                </c:pt>
                <c:pt idx="139">
                  <c:v>4478</c:v>
                </c:pt>
                <c:pt idx="140">
                  <c:v>4549</c:v>
                </c:pt>
                <c:pt idx="141">
                  <c:v>4553</c:v>
                </c:pt>
                <c:pt idx="142">
                  <c:v>4515</c:v>
                </c:pt>
                <c:pt idx="143">
                  <c:v>4562</c:v>
                </c:pt>
                <c:pt idx="144">
                  <c:v>4597</c:v>
                </c:pt>
                <c:pt idx="145">
                  <c:v>4670</c:v>
                </c:pt>
                <c:pt idx="146">
                  <c:v>4665</c:v>
                </c:pt>
                <c:pt idx="147">
                  <c:v>4628</c:v>
                </c:pt>
                <c:pt idx="148">
                  <c:v>4534</c:v>
                </c:pt>
                <c:pt idx="149">
                  <c:v>4752</c:v>
                </c:pt>
                <c:pt idx="150">
                  <c:v>4742</c:v>
                </c:pt>
                <c:pt idx="151">
                  <c:v>4738</c:v>
                </c:pt>
                <c:pt idx="152">
                  <c:v>4718</c:v>
                </c:pt>
                <c:pt idx="153">
                  <c:v>4703</c:v>
                </c:pt>
                <c:pt idx="154">
                  <c:v>4663</c:v>
                </c:pt>
                <c:pt idx="155">
                  <c:v>4635</c:v>
                </c:pt>
                <c:pt idx="156">
                  <c:v>4453</c:v>
                </c:pt>
                <c:pt idx="157">
                  <c:v>4494</c:v>
                </c:pt>
                <c:pt idx="158">
                  <c:v>4525</c:v>
                </c:pt>
                <c:pt idx="159">
                  <c:v>4467</c:v>
                </c:pt>
                <c:pt idx="160">
                  <c:v>4462</c:v>
                </c:pt>
                <c:pt idx="161">
                  <c:v>4418</c:v>
                </c:pt>
                <c:pt idx="162">
                  <c:v>4436</c:v>
                </c:pt>
                <c:pt idx="163">
                  <c:v>4514</c:v>
                </c:pt>
                <c:pt idx="164">
                  <c:v>4626</c:v>
                </c:pt>
                <c:pt idx="165">
                  <c:v>4620</c:v>
                </c:pt>
                <c:pt idx="166">
                  <c:v>4616</c:v>
                </c:pt>
                <c:pt idx="167">
                  <c:v>4719</c:v>
                </c:pt>
                <c:pt idx="168">
                  <c:v>4704</c:v>
                </c:pt>
                <c:pt idx="169">
                  <c:v>4679</c:v>
                </c:pt>
                <c:pt idx="170">
                  <c:v>4671</c:v>
                </c:pt>
                <c:pt idx="171">
                  <c:v>4663</c:v>
                </c:pt>
                <c:pt idx="172">
                  <c:v>4798</c:v>
                </c:pt>
                <c:pt idx="173">
                  <c:v>4792</c:v>
                </c:pt>
                <c:pt idx="174">
                  <c:v>5020</c:v>
                </c:pt>
                <c:pt idx="175">
                  <c:v>5026</c:v>
                </c:pt>
                <c:pt idx="176">
                  <c:v>4923</c:v>
                </c:pt>
                <c:pt idx="177">
                  <c:v>4951</c:v>
                </c:pt>
                <c:pt idx="178">
                  <c:v>5027</c:v>
                </c:pt>
                <c:pt idx="179">
                  <c:v>4980</c:v>
                </c:pt>
                <c:pt idx="180">
                  <c:v>5121</c:v>
                </c:pt>
                <c:pt idx="181">
                  <c:v>5039</c:v>
                </c:pt>
                <c:pt idx="182">
                  <c:v>5158</c:v>
                </c:pt>
                <c:pt idx="183">
                  <c:v>5139</c:v>
                </c:pt>
                <c:pt idx="184">
                  <c:v>5129</c:v>
                </c:pt>
                <c:pt idx="185">
                  <c:v>5108</c:v>
                </c:pt>
                <c:pt idx="186">
                  <c:v>5141</c:v>
                </c:pt>
                <c:pt idx="187">
                  <c:v>5174</c:v>
                </c:pt>
                <c:pt idx="188">
                  <c:v>5136</c:v>
                </c:pt>
                <c:pt idx="189">
                  <c:v>5234</c:v>
                </c:pt>
                <c:pt idx="190">
                  <c:v>5239</c:v>
                </c:pt>
                <c:pt idx="191">
                  <c:v>5254</c:v>
                </c:pt>
                <c:pt idx="192">
                  <c:v>5605</c:v>
                </c:pt>
                <c:pt idx="193">
                  <c:v>5596</c:v>
                </c:pt>
                <c:pt idx="194">
                  <c:v>5672</c:v>
                </c:pt>
                <c:pt idx="195">
                  <c:v>5667</c:v>
                </c:pt>
                <c:pt idx="196">
                  <c:v>5570</c:v>
                </c:pt>
                <c:pt idx="197">
                  <c:v>5762</c:v>
                </c:pt>
                <c:pt idx="198">
                  <c:v>5729</c:v>
                </c:pt>
                <c:pt idx="199">
                  <c:v>5713</c:v>
                </c:pt>
                <c:pt idx="200">
                  <c:v>5727</c:v>
                </c:pt>
                <c:pt idx="201">
                  <c:v>5692</c:v>
                </c:pt>
                <c:pt idx="202">
                  <c:v>5588</c:v>
                </c:pt>
                <c:pt idx="203">
                  <c:v>5746</c:v>
                </c:pt>
                <c:pt idx="204">
                  <c:v>5739</c:v>
                </c:pt>
                <c:pt idx="205">
                  <c:v>5679</c:v>
                </c:pt>
                <c:pt idx="206">
                  <c:v>5795</c:v>
                </c:pt>
                <c:pt idx="207">
                  <c:v>5817</c:v>
                </c:pt>
                <c:pt idx="208">
                  <c:v>5777</c:v>
                </c:pt>
                <c:pt idx="209">
                  <c:v>5804</c:v>
                </c:pt>
                <c:pt idx="210">
                  <c:v>5786</c:v>
                </c:pt>
                <c:pt idx="211">
                  <c:v>5754</c:v>
                </c:pt>
                <c:pt idx="212">
                  <c:v>5715</c:v>
                </c:pt>
                <c:pt idx="213">
                  <c:v>5702</c:v>
                </c:pt>
                <c:pt idx="214">
                  <c:v>5698</c:v>
                </c:pt>
                <c:pt idx="215">
                  <c:v>5680</c:v>
                </c:pt>
                <c:pt idx="216">
                  <c:v>5822</c:v>
                </c:pt>
                <c:pt idx="217">
                  <c:v>5816</c:v>
                </c:pt>
                <c:pt idx="218">
                  <c:v>5778</c:v>
                </c:pt>
                <c:pt idx="219">
                  <c:v>5796</c:v>
                </c:pt>
                <c:pt idx="220">
                  <c:v>5757</c:v>
                </c:pt>
                <c:pt idx="221">
                  <c:v>5829</c:v>
                </c:pt>
                <c:pt idx="222">
                  <c:v>5792</c:v>
                </c:pt>
                <c:pt idx="223">
                  <c:v>5859</c:v>
                </c:pt>
                <c:pt idx="224">
                  <c:v>5833</c:v>
                </c:pt>
                <c:pt idx="225">
                  <c:v>5877</c:v>
                </c:pt>
                <c:pt idx="226">
                  <c:v>5897</c:v>
                </c:pt>
                <c:pt idx="227">
                  <c:v>6030</c:v>
                </c:pt>
                <c:pt idx="228">
                  <c:v>6069</c:v>
                </c:pt>
                <c:pt idx="229">
                  <c:v>6093</c:v>
                </c:pt>
                <c:pt idx="230">
                  <c:v>6075</c:v>
                </c:pt>
                <c:pt idx="231">
                  <c:v>6079</c:v>
                </c:pt>
                <c:pt idx="232">
                  <c:v>6129</c:v>
                </c:pt>
                <c:pt idx="233">
                  <c:v>6129</c:v>
                </c:pt>
                <c:pt idx="234">
                  <c:v>6189</c:v>
                </c:pt>
                <c:pt idx="235">
                  <c:v>6219</c:v>
                </c:pt>
                <c:pt idx="236">
                  <c:v>6334</c:v>
                </c:pt>
                <c:pt idx="237">
                  <c:v>6290</c:v>
                </c:pt>
                <c:pt idx="238">
                  <c:v>6251</c:v>
                </c:pt>
                <c:pt idx="239">
                  <c:v>6319</c:v>
                </c:pt>
                <c:pt idx="240">
                  <c:v>6293</c:v>
                </c:pt>
                <c:pt idx="241">
                  <c:v>6234</c:v>
                </c:pt>
                <c:pt idx="242">
                  <c:v>6238</c:v>
                </c:pt>
                <c:pt idx="243">
                  <c:v>6271</c:v>
                </c:pt>
                <c:pt idx="244">
                  <c:v>6257</c:v>
                </c:pt>
                <c:pt idx="245">
                  <c:v>6313</c:v>
                </c:pt>
                <c:pt idx="246">
                  <c:v>6334</c:v>
                </c:pt>
                <c:pt idx="247">
                  <c:v>6446</c:v>
                </c:pt>
                <c:pt idx="248">
                  <c:v>6347</c:v>
                </c:pt>
                <c:pt idx="249">
                  <c:v>6494</c:v>
                </c:pt>
                <c:pt idx="250">
                  <c:v>6459</c:v>
                </c:pt>
                <c:pt idx="251">
                  <c:v>6436</c:v>
                </c:pt>
                <c:pt idx="252">
                  <c:v>6416</c:v>
                </c:pt>
                <c:pt idx="253">
                  <c:v>6370</c:v>
                </c:pt>
                <c:pt idx="254">
                  <c:v>6339</c:v>
                </c:pt>
                <c:pt idx="255">
                  <c:v>6289</c:v>
                </c:pt>
                <c:pt idx="256">
                  <c:v>6366</c:v>
                </c:pt>
                <c:pt idx="257">
                  <c:v>6422</c:v>
                </c:pt>
                <c:pt idx="258">
                  <c:v>6402</c:v>
                </c:pt>
                <c:pt idx="259">
                  <c:v>6398</c:v>
                </c:pt>
                <c:pt idx="260">
                  <c:v>6281</c:v>
                </c:pt>
                <c:pt idx="261">
                  <c:v>6496</c:v>
                </c:pt>
                <c:pt idx="262">
                  <c:v>6439</c:v>
                </c:pt>
                <c:pt idx="263">
                  <c:v>6446</c:v>
                </c:pt>
                <c:pt idx="264">
                  <c:v>6544</c:v>
                </c:pt>
                <c:pt idx="265">
                  <c:v>6531</c:v>
                </c:pt>
                <c:pt idx="266">
                  <c:v>6492</c:v>
                </c:pt>
                <c:pt idx="267">
                  <c:v>6493</c:v>
                </c:pt>
                <c:pt idx="268">
                  <c:v>6480</c:v>
                </c:pt>
                <c:pt idx="269">
                  <c:v>6470</c:v>
                </c:pt>
                <c:pt idx="270">
                  <c:v>6510</c:v>
                </c:pt>
                <c:pt idx="271">
                  <c:v>6534</c:v>
                </c:pt>
                <c:pt idx="272">
                  <c:v>6519</c:v>
                </c:pt>
                <c:pt idx="273">
                  <c:v>6696</c:v>
                </c:pt>
                <c:pt idx="274">
                  <c:v>6669</c:v>
                </c:pt>
                <c:pt idx="275">
                  <c:v>6667</c:v>
                </c:pt>
                <c:pt idx="276">
                  <c:v>6641</c:v>
                </c:pt>
                <c:pt idx="277">
                  <c:v>6643</c:v>
                </c:pt>
                <c:pt idx="278">
                  <c:v>6642</c:v>
                </c:pt>
                <c:pt idx="279">
                  <c:v>6677</c:v>
                </c:pt>
                <c:pt idx="280">
                  <c:v>6682</c:v>
                </c:pt>
                <c:pt idx="281">
                  <c:v>6724</c:v>
                </c:pt>
                <c:pt idx="282">
                  <c:v>6768</c:v>
                </c:pt>
                <c:pt idx="283">
                  <c:v>6933</c:v>
                </c:pt>
                <c:pt idx="284">
                  <c:v>6899</c:v>
                </c:pt>
                <c:pt idx="285">
                  <c:v>6818</c:v>
                </c:pt>
                <c:pt idx="286">
                  <c:v>6787</c:v>
                </c:pt>
                <c:pt idx="287">
                  <c:v>6802</c:v>
                </c:pt>
                <c:pt idx="288">
                  <c:v>6786</c:v>
                </c:pt>
                <c:pt idx="289">
                  <c:v>6815</c:v>
                </c:pt>
                <c:pt idx="290">
                  <c:v>6874</c:v>
                </c:pt>
                <c:pt idx="291">
                  <c:v>6835</c:v>
                </c:pt>
                <c:pt idx="292">
                  <c:v>6815</c:v>
                </c:pt>
                <c:pt idx="293">
                  <c:v>6805</c:v>
                </c:pt>
                <c:pt idx="294">
                  <c:v>6782</c:v>
                </c:pt>
                <c:pt idx="295">
                  <c:v>6752</c:v>
                </c:pt>
                <c:pt idx="296">
                  <c:v>6759</c:v>
                </c:pt>
                <c:pt idx="297">
                  <c:v>6790</c:v>
                </c:pt>
                <c:pt idx="298">
                  <c:v>6795</c:v>
                </c:pt>
                <c:pt idx="299">
                  <c:v>6866</c:v>
                </c:pt>
                <c:pt idx="300">
                  <c:v>6833</c:v>
                </c:pt>
                <c:pt idx="301">
                  <c:v>6867</c:v>
                </c:pt>
                <c:pt idx="302">
                  <c:v>6886</c:v>
                </c:pt>
                <c:pt idx="303">
                  <c:v>6858</c:v>
                </c:pt>
                <c:pt idx="304">
                  <c:v>6917</c:v>
                </c:pt>
                <c:pt idx="305">
                  <c:v>6978</c:v>
                </c:pt>
                <c:pt idx="306">
                  <c:v>6964</c:v>
                </c:pt>
                <c:pt idx="307">
                  <c:v>6989</c:v>
                </c:pt>
                <c:pt idx="308">
                  <c:v>6951</c:v>
                </c:pt>
                <c:pt idx="309">
                  <c:v>6933</c:v>
                </c:pt>
                <c:pt idx="310">
                  <c:v>6997</c:v>
                </c:pt>
                <c:pt idx="311">
                  <c:v>6989</c:v>
                </c:pt>
                <c:pt idx="312">
                  <c:v>6984</c:v>
                </c:pt>
                <c:pt idx="313">
                  <c:v>6961</c:v>
                </c:pt>
                <c:pt idx="314">
                  <c:v>6974</c:v>
                </c:pt>
                <c:pt idx="315">
                  <c:v>7205</c:v>
                </c:pt>
                <c:pt idx="316">
                  <c:v>7204</c:v>
                </c:pt>
                <c:pt idx="317">
                  <c:v>7184</c:v>
                </c:pt>
                <c:pt idx="318">
                  <c:v>7179</c:v>
                </c:pt>
                <c:pt idx="319">
                  <c:v>7035</c:v>
                </c:pt>
                <c:pt idx="320">
                  <c:v>7262</c:v>
                </c:pt>
                <c:pt idx="321">
                  <c:v>7262</c:v>
                </c:pt>
                <c:pt idx="322">
                  <c:v>7254</c:v>
                </c:pt>
                <c:pt idx="323">
                  <c:v>7317</c:v>
                </c:pt>
                <c:pt idx="324">
                  <c:v>7313</c:v>
                </c:pt>
                <c:pt idx="325">
                  <c:v>7288</c:v>
                </c:pt>
                <c:pt idx="326">
                  <c:v>7294</c:v>
                </c:pt>
                <c:pt idx="327">
                  <c:v>7286</c:v>
                </c:pt>
                <c:pt idx="328">
                  <c:v>7148</c:v>
                </c:pt>
                <c:pt idx="329">
                  <c:v>7314</c:v>
                </c:pt>
                <c:pt idx="330">
                  <c:v>7259</c:v>
                </c:pt>
                <c:pt idx="331">
                  <c:v>7253</c:v>
                </c:pt>
                <c:pt idx="332">
                  <c:v>7289</c:v>
                </c:pt>
                <c:pt idx="333">
                  <c:v>7325</c:v>
                </c:pt>
                <c:pt idx="334">
                  <c:v>7367</c:v>
                </c:pt>
                <c:pt idx="335">
                  <c:v>7401</c:v>
                </c:pt>
                <c:pt idx="336">
                  <c:v>7456</c:v>
                </c:pt>
                <c:pt idx="337">
                  <c:v>7449</c:v>
                </c:pt>
                <c:pt idx="338">
                  <c:v>7495</c:v>
                </c:pt>
                <c:pt idx="339">
                  <c:v>7485</c:v>
                </c:pt>
                <c:pt idx="340">
                  <c:v>7608</c:v>
                </c:pt>
                <c:pt idx="341">
                  <c:v>7554</c:v>
                </c:pt>
                <c:pt idx="342">
                  <c:v>7389</c:v>
                </c:pt>
                <c:pt idx="343">
                  <c:v>7638</c:v>
                </c:pt>
                <c:pt idx="344">
                  <c:v>7594</c:v>
                </c:pt>
                <c:pt idx="345">
                  <c:v>7729</c:v>
                </c:pt>
                <c:pt idx="346">
                  <c:v>7692</c:v>
                </c:pt>
                <c:pt idx="347">
                  <c:v>7681</c:v>
                </c:pt>
                <c:pt idx="348">
                  <c:v>7685</c:v>
                </c:pt>
                <c:pt idx="349">
                  <c:v>7656</c:v>
                </c:pt>
                <c:pt idx="350">
                  <c:v>7573</c:v>
                </c:pt>
                <c:pt idx="351">
                  <c:v>7723</c:v>
                </c:pt>
                <c:pt idx="352">
                  <c:v>7696</c:v>
                </c:pt>
                <c:pt idx="353">
                  <c:v>7627</c:v>
                </c:pt>
                <c:pt idx="354">
                  <c:v>7799</c:v>
                </c:pt>
                <c:pt idx="355">
                  <c:v>7632</c:v>
                </c:pt>
                <c:pt idx="356">
                  <c:v>7656</c:v>
                </c:pt>
                <c:pt idx="357">
                  <c:v>7787</c:v>
                </c:pt>
                <c:pt idx="358">
                  <c:v>7754</c:v>
                </c:pt>
                <c:pt idx="359">
                  <c:v>7753</c:v>
                </c:pt>
                <c:pt idx="360">
                  <c:v>7741</c:v>
                </c:pt>
                <c:pt idx="361">
                  <c:v>7741</c:v>
                </c:pt>
                <c:pt idx="362">
                  <c:v>7741</c:v>
                </c:pt>
                <c:pt idx="363">
                  <c:v>7736</c:v>
                </c:pt>
                <c:pt idx="364">
                  <c:v>7558</c:v>
                </c:pt>
                <c:pt idx="365">
                  <c:v>7835</c:v>
                </c:pt>
                <c:pt idx="366">
                  <c:v>7863</c:v>
                </c:pt>
                <c:pt idx="367">
                  <c:v>7904</c:v>
                </c:pt>
                <c:pt idx="368">
                  <c:v>7865</c:v>
                </c:pt>
                <c:pt idx="369">
                  <c:v>7878</c:v>
                </c:pt>
                <c:pt idx="370">
                  <c:v>7848</c:v>
                </c:pt>
                <c:pt idx="371">
                  <c:v>7843</c:v>
                </c:pt>
                <c:pt idx="372">
                  <c:v>7828</c:v>
                </c:pt>
                <c:pt idx="373">
                  <c:v>7785</c:v>
                </c:pt>
                <c:pt idx="374">
                  <c:v>7713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'[4]cse-full-smem-act-on-dr-5'!$I$1</c:f>
              <c:strCache>
                <c:ptCount val="1"/>
                <c:pt idx="0">
                  <c:v>act on - dr 5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'[4]cse-full-smem-act-on-dr-5'!$B$2:$B$431</c:f>
              <c:numCache>
                <c:formatCode>General</c:formatCode>
                <c:ptCount val="430"/>
                <c:pt idx="0">
                  <c:v>10.031000000000001</c:v>
                </c:pt>
                <c:pt idx="1">
                  <c:v>20.033000000000001</c:v>
                </c:pt>
                <c:pt idx="2">
                  <c:v>30.024000000000001</c:v>
                </c:pt>
                <c:pt idx="3">
                  <c:v>40.024999999999999</c:v>
                </c:pt>
                <c:pt idx="4">
                  <c:v>50.027000000000001</c:v>
                </c:pt>
                <c:pt idx="5">
                  <c:v>60.029000000000003</c:v>
                </c:pt>
                <c:pt idx="6">
                  <c:v>70.03</c:v>
                </c:pt>
                <c:pt idx="7">
                  <c:v>80.031999999999996</c:v>
                </c:pt>
                <c:pt idx="8">
                  <c:v>90.031999999999996</c:v>
                </c:pt>
                <c:pt idx="9">
                  <c:v>100.041</c:v>
                </c:pt>
                <c:pt idx="10">
                  <c:v>110.039</c:v>
                </c:pt>
                <c:pt idx="11">
                  <c:v>120.041</c:v>
                </c:pt>
                <c:pt idx="12">
                  <c:v>130.04400000000001</c:v>
                </c:pt>
                <c:pt idx="13">
                  <c:v>140.048</c:v>
                </c:pt>
                <c:pt idx="14">
                  <c:v>150.048</c:v>
                </c:pt>
                <c:pt idx="15">
                  <c:v>160.05199999999999</c:v>
                </c:pt>
                <c:pt idx="16">
                  <c:v>170.05600000000001</c:v>
                </c:pt>
                <c:pt idx="17">
                  <c:v>180.05699999999999</c:v>
                </c:pt>
                <c:pt idx="18">
                  <c:v>190.05699999999999</c:v>
                </c:pt>
                <c:pt idx="19">
                  <c:v>200.05699999999999</c:v>
                </c:pt>
                <c:pt idx="20">
                  <c:v>210.06100000000001</c:v>
                </c:pt>
                <c:pt idx="21">
                  <c:v>220.06399999999999</c:v>
                </c:pt>
                <c:pt idx="22">
                  <c:v>230.06800000000001</c:v>
                </c:pt>
                <c:pt idx="23">
                  <c:v>240.071</c:v>
                </c:pt>
                <c:pt idx="24">
                  <c:v>250.072</c:v>
                </c:pt>
                <c:pt idx="25">
                  <c:v>260.07600000000002</c:v>
                </c:pt>
                <c:pt idx="26">
                  <c:v>270.077</c:v>
                </c:pt>
                <c:pt idx="27">
                  <c:v>280.08100000000002</c:v>
                </c:pt>
                <c:pt idx="28">
                  <c:v>290.084</c:v>
                </c:pt>
                <c:pt idx="29">
                  <c:v>300.084</c:v>
                </c:pt>
                <c:pt idx="30">
                  <c:v>310.08800000000002</c:v>
                </c:pt>
                <c:pt idx="31">
                  <c:v>320.09500000000003</c:v>
                </c:pt>
                <c:pt idx="32">
                  <c:v>330.096</c:v>
                </c:pt>
                <c:pt idx="33">
                  <c:v>340.09699999999998</c:v>
                </c:pt>
                <c:pt idx="34">
                  <c:v>350.096</c:v>
                </c:pt>
                <c:pt idx="35">
                  <c:v>360.09699999999998</c:v>
                </c:pt>
                <c:pt idx="36">
                  <c:v>370.09899999999999</c:v>
                </c:pt>
                <c:pt idx="37">
                  <c:v>380.1</c:v>
                </c:pt>
                <c:pt idx="38">
                  <c:v>390.10300000000001</c:v>
                </c:pt>
                <c:pt idx="39">
                  <c:v>400.10599999999999</c:v>
                </c:pt>
                <c:pt idx="40">
                  <c:v>410.108</c:v>
                </c:pt>
                <c:pt idx="41">
                  <c:v>420.108</c:v>
                </c:pt>
                <c:pt idx="42">
                  <c:v>430.10700000000003</c:v>
                </c:pt>
                <c:pt idx="43">
                  <c:v>440.108</c:v>
                </c:pt>
                <c:pt idx="44">
                  <c:v>450.10700000000003</c:v>
                </c:pt>
                <c:pt idx="45">
                  <c:v>460.11</c:v>
                </c:pt>
                <c:pt idx="46">
                  <c:v>470.11700000000002</c:v>
                </c:pt>
                <c:pt idx="47">
                  <c:v>480.11799999999999</c:v>
                </c:pt>
                <c:pt idx="48">
                  <c:v>490.12099999999998</c:v>
                </c:pt>
                <c:pt idx="49">
                  <c:v>500.12299999999999</c:v>
                </c:pt>
                <c:pt idx="50">
                  <c:v>510.12400000000002</c:v>
                </c:pt>
                <c:pt idx="51">
                  <c:v>520.125</c:v>
                </c:pt>
                <c:pt idx="52">
                  <c:v>530.12900000000002</c:v>
                </c:pt>
                <c:pt idx="53">
                  <c:v>540.13199999999995</c:v>
                </c:pt>
                <c:pt idx="54">
                  <c:v>550.13199999999995</c:v>
                </c:pt>
                <c:pt idx="55">
                  <c:v>560.13199999999995</c:v>
                </c:pt>
                <c:pt idx="56">
                  <c:v>570.13599999999997</c:v>
                </c:pt>
                <c:pt idx="57">
                  <c:v>580.13800000000003</c:v>
                </c:pt>
                <c:pt idx="58">
                  <c:v>590.14099999999996</c:v>
                </c:pt>
                <c:pt idx="59">
                  <c:v>600.14200000000005</c:v>
                </c:pt>
                <c:pt idx="60">
                  <c:v>610.14499999999998</c:v>
                </c:pt>
                <c:pt idx="61">
                  <c:v>620.149</c:v>
                </c:pt>
                <c:pt idx="62">
                  <c:v>630.15</c:v>
                </c:pt>
                <c:pt idx="63">
                  <c:v>640.15099999999995</c:v>
                </c:pt>
                <c:pt idx="64">
                  <c:v>650.15099999999995</c:v>
                </c:pt>
                <c:pt idx="65">
                  <c:v>660.15200000000004</c:v>
                </c:pt>
                <c:pt idx="66">
                  <c:v>670.15300000000002</c:v>
                </c:pt>
                <c:pt idx="67">
                  <c:v>680.15700000000004</c:v>
                </c:pt>
                <c:pt idx="68">
                  <c:v>690.15800000000002</c:v>
                </c:pt>
                <c:pt idx="69">
                  <c:v>700.16200000000003</c:v>
                </c:pt>
                <c:pt idx="70">
                  <c:v>710.16300000000001</c:v>
                </c:pt>
                <c:pt idx="71">
                  <c:v>720.16300000000001</c:v>
                </c:pt>
                <c:pt idx="72">
                  <c:v>730.17100000000005</c:v>
                </c:pt>
                <c:pt idx="73">
                  <c:v>740.173</c:v>
                </c:pt>
                <c:pt idx="74">
                  <c:v>750.17600000000004</c:v>
                </c:pt>
                <c:pt idx="75">
                  <c:v>760.17600000000004</c:v>
                </c:pt>
                <c:pt idx="76">
                  <c:v>770.17700000000002</c:v>
                </c:pt>
                <c:pt idx="77">
                  <c:v>780.178</c:v>
                </c:pt>
                <c:pt idx="78">
                  <c:v>790.18</c:v>
                </c:pt>
                <c:pt idx="79">
                  <c:v>800.18100000000004</c:v>
                </c:pt>
                <c:pt idx="80">
                  <c:v>810.18299999999999</c:v>
                </c:pt>
                <c:pt idx="81">
                  <c:v>820.18600000000004</c:v>
                </c:pt>
                <c:pt idx="82">
                  <c:v>830.18799999999999</c:v>
                </c:pt>
                <c:pt idx="83">
                  <c:v>840.18899999999996</c:v>
                </c:pt>
                <c:pt idx="84">
                  <c:v>850.18899999999996</c:v>
                </c:pt>
                <c:pt idx="85">
                  <c:v>860.19</c:v>
                </c:pt>
                <c:pt idx="86">
                  <c:v>870.19299999999998</c:v>
                </c:pt>
                <c:pt idx="87">
                  <c:v>880.2</c:v>
                </c:pt>
                <c:pt idx="88">
                  <c:v>890.20399999999995</c:v>
                </c:pt>
                <c:pt idx="89">
                  <c:v>900.20399999999995</c:v>
                </c:pt>
                <c:pt idx="90">
                  <c:v>910.20399999999995</c:v>
                </c:pt>
                <c:pt idx="91">
                  <c:v>920.20399999999995</c:v>
                </c:pt>
                <c:pt idx="92">
                  <c:v>930.20399999999995</c:v>
                </c:pt>
                <c:pt idx="93">
                  <c:v>940.20600000000002</c:v>
                </c:pt>
                <c:pt idx="94">
                  <c:v>950.20699999999999</c:v>
                </c:pt>
                <c:pt idx="95">
                  <c:v>960.20799999999997</c:v>
                </c:pt>
                <c:pt idx="96">
                  <c:v>970.21199999999999</c:v>
                </c:pt>
                <c:pt idx="97">
                  <c:v>980.21299999999997</c:v>
                </c:pt>
                <c:pt idx="98">
                  <c:v>990.21600000000001</c:v>
                </c:pt>
                <c:pt idx="99">
                  <c:v>1000.216</c:v>
                </c:pt>
                <c:pt idx="100">
                  <c:v>1010.2190000000001</c:v>
                </c:pt>
                <c:pt idx="101">
                  <c:v>1020.2190000000001</c:v>
                </c:pt>
                <c:pt idx="102">
                  <c:v>1030.223</c:v>
                </c:pt>
                <c:pt idx="103">
                  <c:v>1040.2239999999999</c:v>
                </c:pt>
                <c:pt idx="104">
                  <c:v>1050.2249999999999</c:v>
                </c:pt>
                <c:pt idx="105">
                  <c:v>1060.2260000000001</c:v>
                </c:pt>
                <c:pt idx="106">
                  <c:v>1070.2280000000001</c:v>
                </c:pt>
                <c:pt idx="107">
                  <c:v>1080.23</c:v>
                </c:pt>
                <c:pt idx="108">
                  <c:v>1090.2329999999999</c:v>
                </c:pt>
                <c:pt idx="109">
                  <c:v>1100.2380000000001</c:v>
                </c:pt>
                <c:pt idx="110">
                  <c:v>1110.2370000000001</c:v>
                </c:pt>
                <c:pt idx="111">
                  <c:v>1120.2380000000001</c:v>
                </c:pt>
                <c:pt idx="112">
                  <c:v>1130.242</c:v>
                </c:pt>
                <c:pt idx="113">
                  <c:v>1140.248</c:v>
                </c:pt>
                <c:pt idx="114">
                  <c:v>1150.249</c:v>
                </c:pt>
                <c:pt idx="115">
                  <c:v>1160.25</c:v>
                </c:pt>
                <c:pt idx="116">
                  <c:v>1170.25</c:v>
                </c:pt>
                <c:pt idx="117">
                  <c:v>1180.251</c:v>
                </c:pt>
                <c:pt idx="118">
                  <c:v>1190.2539999999999</c:v>
                </c:pt>
                <c:pt idx="119">
                  <c:v>1200.258</c:v>
                </c:pt>
                <c:pt idx="120">
                  <c:v>1210.2619999999999</c:v>
                </c:pt>
                <c:pt idx="121">
                  <c:v>1220.271</c:v>
                </c:pt>
                <c:pt idx="122">
                  <c:v>1230.2729999999999</c:v>
                </c:pt>
                <c:pt idx="123">
                  <c:v>1240.277</c:v>
                </c:pt>
                <c:pt idx="124">
                  <c:v>1250.2809999999999</c:v>
                </c:pt>
                <c:pt idx="125">
                  <c:v>1260.2829999999999</c:v>
                </c:pt>
                <c:pt idx="126">
                  <c:v>1270.2850000000001</c:v>
                </c:pt>
                <c:pt idx="127">
                  <c:v>1280.2850000000001</c:v>
                </c:pt>
                <c:pt idx="128">
                  <c:v>1290.288</c:v>
                </c:pt>
                <c:pt idx="129">
                  <c:v>1300.29</c:v>
                </c:pt>
                <c:pt idx="130">
                  <c:v>1310.29</c:v>
                </c:pt>
                <c:pt idx="131">
                  <c:v>1320.2940000000001</c:v>
                </c:pt>
                <c:pt idx="132">
                  <c:v>1330.298</c:v>
                </c:pt>
                <c:pt idx="133">
                  <c:v>1340.299</c:v>
                </c:pt>
                <c:pt idx="134">
                  <c:v>1350.3009999999999</c:v>
                </c:pt>
                <c:pt idx="135">
                  <c:v>1360.3019999999999</c:v>
                </c:pt>
                <c:pt idx="136">
                  <c:v>1370.3040000000001</c:v>
                </c:pt>
                <c:pt idx="137">
                  <c:v>1380.3040000000001</c:v>
                </c:pt>
                <c:pt idx="138">
                  <c:v>1390.306</c:v>
                </c:pt>
                <c:pt idx="139">
                  <c:v>1400.308</c:v>
                </c:pt>
                <c:pt idx="140">
                  <c:v>1410.31</c:v>
                </c:pt>
                <c:pt idx="141">
                  <c:v>1420.3119999999999</c:v>
                </c:pt>
                <c:pt idx="142">
                  <c:v>1430.3119999999999</c:v>
                </c:pt>
                <c:pt idx="143">
                  <c:v>1440.3140000000001</c:v>
                </c:pt>
                <c:pt idx="144">
                  <c:v>1450.32</c:v>
                </c:pt>
                <c:pt idx="145">
                  <c:v>1460.3240000000001</c:v>
                </c:pt>
                <c:pt idx="146">
                  <c:v>1470.325</c:v>
                </c:pt>
                <c:pt idx="147">
                  <c:v>1480.326</c:v>
                </c:pt>
                <c:pt idx="148">
                  <c:v>1490.327</c:v>
                </c:pt>
                <c:pt idx="149">
                  <c:v>1500.328</c:v>
                </c:pt>
                <c:pt idx="150">
                  <c:v>1510.329</c:v>
                </c:pt>
                <c:pt idx="151">
                  <c:v>1520.33</c:v>
                </c:pt>
                <c:pt idx="152">
                  <c:v>1530.3340000000001</c:v>
                </c:pt>
                <c:pt idx="153">
                  <c:v>1540.3389999999999</c:v>
                </c:pt>
                <c:pt idx="154">
                  <c:v>1550.338</c:v>
                </c:pt>
                <c:pt idx="155">
                  <c:v>1560.3409999999999</c:v>
                </c:pt>
                <c:pt idx="156">
                  <c:v>1570.3440000000001</c:v>
                </c:pt>
                <c:pt idx="157">
                  <c:v>1580.345</c:v>
                </c:pt>
                <c:pt idx="158">
                  <c:v>1590.3520000000001</c:v>
                </c:pt>
                <c:pt idx="159">
                  <c:v>1600.3520000000001</c:v>
                </c:pt>
                <c:pt idx="160">
                  <c:v>1610.356</c:v>
                </c:pt>
                <c:pt idx="161">
                  <c:v>1620.3589999999999</c:v>
                </c:pt>
                <c:pt idx="162">
                  <c:v>1630.3610000000001</c:v>
                </c:pt>
                <c:pt idx="163">
                  <c:v>1640.365</c:v>
                </c:pt>
                <c:pt idx="164">
                  <c:v>1650.3679999999999</c:v>
                </c:pt>
                <c:pt idx="165">
                  <c:v>1660.3679999999999</c:v>
                </c:pt>
                <c:pt idx="166">
                  <c:v>1670.3720000000001</c:v>
                </c:pt>
                <c:pt idx="167">
                  <c:v>1680.375</c:v>
                </c:pt>
                <c:pt idx="168">
                  <c:v>1690.376</c:v>
                </c:pt>
                <c:pt idx="169">
                  <c:v>1700.3779999999999</c:v>
                </c:pt>
                <c:pt idx="170">
                  <c:v>1710.3779999999999</c:v>
                </c:pt>
                <c:pt idx="171">
                  <c:v>1720.3810000000001</c:v>
                </c:pt>
                <c:pt idx="172">
                  <c:v>1730.384</c:v>
                </c:pt>
                <c:pt idx="173">
                  <c:v>1740.384</c:v>
                </c:pt>
                <c:pt idx="174">
                  <c:v>1750.385</c:v>
                </c:pt>
                <c:pt idx="175">
                  <c:v>1760.385</c:v>
                </c:pt>
                <c:pt idx="176">
                  <c:v>1770.3879999999999</c:v>
                </c:pt>
                <c:pt idx="177">
                  <c:v>1780.3920000000001</c:v>
                </c:pt>
                <c:pt idx="178">
                  <c:v>1790.394</c:v>
                </c:pt>
                <c:pt idx="179">
                  <c:v>1800.394</c:v>
                </c:pt>
                <c:pt idx="180">
                  <c:v>1810.396</c:v>
                </c:pt>
                <c:pt idx="181">
                  <c:v>1820.3989999999999</c:v>
                </c:pt>
                <c:pt idx="182">
                  <c:v>1830.4</c:v>
                </c:pt>
                <c:pt idx="183">
                  <c:v>1840.404</c:v>
                </c:pt>
                <c:pt idx="184">
                  <c:v>1850.405</c:v>
                </c:pt>
                <c:pt idx="185">
                  <c:v>1860.405</c:v>
                </c:pt>
                <c:pt idx="186">
                  <c:v>1870.4090000000001</c:v>
                </c:pt>
                <c:pt idx="187">
                  <c:v>1880.41</c:v>
                </c:pt>
                <c:pt idx="188">
                  <c:v>1890.414</c:v>
                </c:pt>
                <c:pt idx="189">
                  <c:v>1900.414</c:v>
                </c:pt>
                <c:pt idx="190">
                  <c:v>1910.4159999999999</c:v>
                </c:pt>
                <c:pt idx="191">
                  <c:v>1920.4159999999999</c:v>
                </c:pt>
                <c:pt idx="192">
                  <c:v>1930.42</c:v>
                </c:pt>
                <c:pt idx="193">
                  <c:v>1940.422</c:v>
                </c:pt>
                <c:pt idx="194">
                  <c:v>1950.425</c:v>
                </c:pt>
                <c:pt idx="195">
                  <c:v>1960.425</c:v>
                </c:pt>
                <c:pt idx="196">
                  <c:v>1970.4269999999999</c:v>
                </c:pt>
                <c:pt idx="197">
                  <c:v>1980.4269999999999</c:v>
                </c:pt>
                <c:pt idx="198">
                  <c:v>1990.4280000000001</c:v>
                </c:pt>
                <c:pt idx="199">
                  <c:v>2000.43</c:v>
                </c:pt>
                <c:pt idx="200">
                  <c:v>2010.43</c:v>
                </c:pt>
                <c:pt idx="201">
                  <c:v>2020.433</c:v>
                </c:pt>
                <c:pt idx="202">
                  <c:v>2030.4359999999999</c:v>
                </c:pt>
                <c:pt idx="203">
                  <c:v>2040.444</c:v>
                </c:pt>
                <c:pt idx="204">
                  <c:v>2050.4450000000002</c:v>
                </c:pt>
                <c:pt idx="205">
                  <c:v>2060.4450000000002</c:v>
                </c:pt>
                <c:pt idx="206">
                  <c:v>2070.4470000000001</c:v>
                </c:pt>
                <c:pt idx="207">
                  <c:v>2080.4490000000001</c:v>
                </c:pt>
                <c:pt idx="208">
                  <c:v>2090.4540000000002</c:v>
                </c:pt>
                <c:pt idx="209">
                  <c:v>2100.4560000000001</c:v>
                </c:pt>
                <c:pt idx="210">
                  <c:v>2110.4580000000001</c:v>
                </c:pt>
                <c:pt idx="211">
                  <c:v>2120.4589999999998</c:v>
                </c:pt>
                <c:pt idx="212">
                  <c:v>2130.462</c:v>
                </c:pt>
                <c:pt idx="213">
                  <c:v>2140.4659999999999</c:v>
                </c:pt>
                <c:pt idx="214">
                  <c:v>2150.4659999999999</c:v>
                </c:pt>
                <c:pt idx="215">
                  <c:v>2160.4670000000001</c:v>
                </c:pt>
                <c:pt idx="216">
                  <c:v>2170.4690000000001</c:v>
                </c:pt>
                <c:pt idx="217">
                  <c:v>2180.4690000000001</c:v>
                </c:pt>
                <c:pt idx="218">
                  <c:v>2190.4690000000001</c:v>
                </c:pt>
                <c:pt idx="219">
                  <c:v>2200.473</c:v>
                </c:pt>
                <c:pt idx="220">
                  <c:v>2210.4749999999999</c:v>
                </c:pt>
                <c:pt idx="221">
                  <c:v>2220.4760000000001</c:v>
                </c:pt>
                <c:pt idx="222">
                  <c:v>2230.4780000000001</c:v>
                </c:pt>
                <c:pt idx="223">
                  <c:v>2240.482</c:v>
                </c:pt>
                <c:pt idx="224">
                  <c:v>2250.482</c:v>
                </c:pt>
                <c:pt idx="225">
                  <c:v>2260.4830000000002</c:v>
                </c:pt>
                <c:pt idx="226">
                  <c:v>2270.4859999999999</c:v>
                </c:pt>
                <c:pt idx="227">
                  <c:v>2280.4879999999998</c:v>
                </c:pt>
                <c:pt idx="228">
                  <c:v>2290.4899999999998</c:v>
                </c:pt>
                <c:pt idx="229">
                  <c:v>2300.4929999999999</c:v>
                </c:pt>
                <c:pt idx="230">
                  <c:v>2310.4960000000001</c:v>
                </c:pt>
                <c:pt idx="231">
                  <c:v>2320.4969999999998</c:v>
                </c:pt>
                <c:pt idx="232">
                  <c:v>2330.4989999999998</c:v>
                </c:pt>
                <c:pt idx="233">
                  <c:v>2340.5010000000002</c:v>
                </c:pt>
                <c:pt idx="234">
                  <c:v>2350.5050000000001</c:v>
                </c:pt>
                <c:pt idx="235">
                  <c:v>2360.5079999999998</c:v>
                </c:pt>
                <c:pt idx="236">
                  <c:v>2370.5079999999998</c:v>
                </c:pt>
                <c:pt idx="237">
                  <c:v>2380.511</c:v>
                </c:pt>
                <c:pt idx="238">
                  <c:v>2390.5140000000001</c:v>
                </c:pt>
                <c:pt idx="239">
                  <c:v>2400.5169999999998</c:v>
                </c:pt>
                <c:pt idx="240">
                  <c:v>2410.5160000000001</c:v>
                </c:pt>
                <c:pt idx="241">
                  <c:v>2420.5230000000001</c:v>
                </c:pt>
                <c:pt idx="242">
                  <c:v>2430.5259999999998</c:v>
                </c:pt>
                <c:pt idx="243">
                  <c:v>2440.527</c:v>
                </c:pt>
                <c:pt idx="244">
                  <c:v>2450.529</c:v>
                </c:pt>
                <c:pt idx="245">
                  <c:v>2460.5329999999999</c:v>
                </c:pt>
                <c:pt idx="246">
                  <c:v>2470.5410000000002</c:v>
                </c:pt>
                <c:pt idx="247">
                  <c:v>2480.5450000000001</c:v>
                </c:pt>
                <c:pt idx="248">
                  <c:v>2490.5459999999998</c:v>
                </c:pt>
                <c:pt idx="249">
                  <c:v>2500.5500000000002</c:v>
                </c:pt>
                <c:pt idx="250">
                  <c:v>2510.5529999999999</c:v>
                </c:pt>
                <c:pt idx="251">
                  <c:v>2520.5529999999999</c:v>
                </c:pt>
                <c:pt idx="252">
                  <c:v>2530.556</c:v>
                </c:pt>
                <c:pt idx="253">
                  <c:v>2540.56</c:v>
                </c:pt>
                <c:pt idx="254">
                  <c:v>2550.5639999999999</c:v>
                </c:pt>
                <c:pt idx="255">
                  <c:v>2560.567</c:v>
                </c:pt>
                <c:pt idx="256">
                  <c:v>2570.5680000000002</c:v>
                </c:pt>
                <c:pt idx="257">
                  <c:v>2580.5680000000002</c:v>
                </c:pt>
                <c:pt idx="258">
                  <c:v>2590.5700000000002</c:v>
                </c:pt>
                <c:pt idx="259">
                  <c:v>2600.5700000000002</c:v>
                </c:pt>
                <c:pt idx="260">
                  <c:v>2610.5749999999998</c:v>
                </c:pt>
                <c:pt idx="261">
                  <c:v>2620.5790000000002</c:v>
                </c:pt>
                <c:pt idx="262">
                  <c:v>2630.5830000000001</c:v>
                </c:pt>
                <c:pt idx="263">
                  <c:v>2640.587</c:v>
                </c:pt>
                <c:pt idx="264">
                  <c:v>2650.5880000000002</c:v>
                </c:pt>
                <c:pt idx="265">
                  <c:v>2660.59</c:v>
                </c:pt>
                <c:pt idx="266">
                  <c:v>2670.5940000000001</c:v>
                </c:pt>
                <c:pt idx="267">
                  <c:v>2680.5949999999998</c:v>
                </c:pt>
                <c:pt idx="268">
                  <c:v>2690.598</c:v>
                </c:pt>
                <c:pt idx="269">
                  <c:v>2700.6019999999999</c:v>
                </c:pt>
                <c:pt idx="270">
                  <c:v>2710.6060000000002</c:v>
                </c:pt>
                <c:pt idx="271">
                  <c:v>2720.6080000000002</c:v>
                </c:pt>
                <c:pt idx="272">
                  <c:v>2730.61</c:v>
                </c:pt>
                <c:pt idx="273">
                  <c:v>2740.6120000000001</c:v>
                </c:pt>
                <c:pt idx="274">
                  <c:v>2750.6149999999998</c:v>
                </c:pt>
                <c:pt idx="275">
                  <c:v>2760.6190000000001</c:v>
                </c:pt>
                <c:pt idx="276">
                  <c:v>2770.6260000000002</c:v>
                </c:pt>
                <c:pt idx="277">
                  <c:v>2780.627</c:v>
                </c:pt>
                <c:pt idx="278">
                  <c:v>2790.6289999999999</c:v>
                </c:pt>
                <c:pt idx="279">
                  <c:v>2800.63</c:v>
                </c:pt>
                <c:pt idx="280">
                  <c:v>2810.6329999999998</c:v>
                </c:pt>
                <c:pt idx="281">
                  <c:v>2820.6390000000001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2850.6439999999998</c:v>
                </c:pt>
                <c:pt idx="285">
                  <c:v>2860.6439999999998</c:v>
                </c:pt>
                <c:pt idx="286">
                  <c:v>2870.6480000000001</c:v>
                </c:pt>
                <c:pt idx="287">
                  <c:v>2880.65</c:v>
                </c:pt>
                <c:pt idx="288">
                  <c:v>2890.654</c:v>
                </c:pt>
                <c:pt idx="289">
                  <c:v>2900.663</c:v>
                </c:pt>
                <c:pt idx="290">
                  <c:v>2910.665</c:v>
                </c:pt>
                <c:pt idx="291">
                  <c:v>2920.6669999999999</c:v>
                </c:pt>
                <c:pt idx="292">
                  <c:v>2930.6689999999999</c:v>
                </c:pt>
                <c:pt idx="293">
                  <c:v>2940.6709999999998</c:v>
                </c:pt>
                <c:pt idx="294">
                  <c:v>2950.6750000000002</c:v>
                </c:pt>
                <c:pt idx="295">
                  <c:v>2960.6759999999999</c:v>
                </c:pt>
                <c:pt idx="296">
                  <c:v>2970.69</c:v>
                </c:pt>
                <c:pt idx="297">
                  <c:v>2980.6889999999999</c:v>
                </c:pt>
                <c:pt idx="298">
                  <c:v>2990.6860000000001</c:v>
                </c:pt>
                <c:pt idx="299">
                  <c:v>3000.694</c:v>
                </c:pt>
                <c:pt idx="300">
                  <c:v>3010.6909999999998</c:v>
                </c:pt>
                <c:pt idx="301">
                  <c:v>3020.6959999999999</c:v>
                </c:pt>
                <c:pt idx="302">
                  <c:v>3030.694</c:v>
                </c:pt>
                <c:pt idx="303">
                  <c:v>3040.6979999999999</c:v>
                </c:pt>
                <c:pt idx="304">
                  <c:v>3050.6979999999999</c:v>
                </c:pt>
                <c:pt idx="305">
                  <c:v>3060.6990000000001</c:v>
                </c:pt>
                <c:pt idx="306">
                  <c:v>3070.6979999999999</c:v>
                </c:pt>
                <c:pt idx="307">
                  <c:v>3080.701</c:v>
                </c:pt>
                <c:pt idx="308">
                  <c:v>3090.701</c:v>
                </c:pt>
                <c:pt idx="309">
                  <c:v>3100.7049999999999</c:v>
                </c:pt>
                <c:pt idx="310">
                  <c:v>3110.7069999999999</c:v>
                </c:pt>
                <c:pt idx="311">
                  <c:v>3120.71</c:v>
                </c:pt>
                <c:pt idx="312">
                  <c:v>3130.71</c:v>
                </c:pt>
                <c:pt idx="313">
                  <c:v>3140.7130000000002</c:v>
                </c:pt>
                <c:pt idx="314">
                  <c:v>3150.7150000000001</c:v>
                </c:pt>
                <c:pt idx="315">
                  <c:v>3160.7170000000001</c:v>
                </c:pt>
                <c:pt idx="316">
                  <c:v>3170.721</c:v>
                </c:pt>
                <c:pt idx="317">
                  <c:v>3180.723</c:v>
                </c:pt>
                <c:pt idx="318">
                  <c:v>3190.7249999999999</c:v>
                </c:pt>
                <c:pt idx="319">
                  <c:v>3200.73</c:v>
                </c:pt>
                <c:pt idx="320">
                  <c:v>3210.73</c:v>
                </c:pt>
                <c:pt idx="321">
                  <c:v>3220.732</c:v>
                </c:pt>
                <c:pt idx="322">
                  <c:v>3230.7359999999999</c:v>
                </c:pt>
                <c:pt idx="323">
                  <c:v>3240.7370000000001</c:v>
                </c:pt>
                <c:pt idx="324">
                  <c:v>3250.741</c:v>
                </c:pt>
                <c:pt idx="325">
                  <c:v>3260.7429999999999</c:v>
                </c:pt>
                <c:pt idx="326">
                  <c:v>3270.7449999999999</c:v>
                </c:pt>
                <c:pt idx="327">
                  <c:v>3280.7449999999999</c:v>
                </c:pt>
                <c:pt idx="328">
                  <c:v>3290.748</c:v>
                </c:pt>
                <c:pt idx="329">
                  <c:v>3300.7510000000002</c:v>
                </c:pt>
                <c:pt idx="330">
                  <c:v>3310.7579999999998</c:v>
                </c:pt>
                <c:pt idx="331">
                  <c:v>3320.7550000000001</c:v>
                </c:pt>
                <c:pt idx="332">
                  <c:v>3330.7579999999998</c:v>
                </c:pt>
                <c:pt idx="333">
                  <c:v>3340.76</c:v>
                </c:pt>
                <c:pt idx="334">
                  <c:v>3350.7660000000001</c:v>
                </c:pt>
                <c:pt idx="335">
                  <c:v>3360.7660000000001</c:v>
                </c:pt>
                <c:pt idx="336">
                  <c:v>3370.7689999999998</c:v>
                </c:pt>
                <c:pt idx="337">
                  <c:v>3380.7689999999998</c:v>
                </c:pt>
                <c:pt idx="338">
                  <c:v>3390.7710000000002</c:v>
                </c:pt>
                <c:pt idx="339">
                  <c:v>3400.7730000000001</c:v>
                </c:pt>
                <c:pt idx="340">
                  <c:v>3410.7750000000001</c:v>
                </c:pt>
                <c:pt idx="341">
                  <c:v>3420.779</c:v>
                </c:pt>
                <c:pt idx="342">
                  <c:v>3430.7820000000002</c:v>
                </c:pt>
                <c:pt idx="343">
                  <c:v>3440.7860000000001</c:v>
                </c:pt>
                <c:pt idx="344">
                  <c:v>3450.788</c:v>
                </c:pt>
                <c:pt idx="345">
                  <c:v>3460.7919999999999</c:v>
                </c:pt>
                <c:pt idx="346">
                  <c:v>3470.7930000000001</c:v>
                </c:pt>
                <c:pt idx="347">
                  <c:v>3480.797</c:v>
                </c:pt>
                <c:pt idx="348">
                  <c:v>3490.8</c:v>
                </c:pt>
                <c:pt idx="349">
                  <c:v>3500.8040000000001</c:v>
                </c:pt>
                <c:pt idx="350">
                  <c:v>3510.806</c:v>
                </c:pt>
                <c:pt idx="351">
                  <c:v>3520.8090000000002</c:v>
                </c:pt>
                <c:pt idx="352">
                  <c:v>3530.8180000000002</c:v>
                </c:pt>
                <c:pt idx="353">
                  <c:v>3540.817</c:v>
                </c:pt>
                <c:pt idx="354">
                  <c:v>3550.82</c:v>
                </c:pt>
                <c:pt idx="355">
                  <c:v>3560.826</c:v>
                </c:pt>
                <c:pt idx="356">
                  <c:v>3570.8229999999999</c:v>
                </c:pt>
                <c:pt idx="357">
                  <c:v>3580.8249999999998</c:v>
                </c:pt>
                <c:pt idx="358">
                  <c:v>3590.826</c:v>
                </c:pt>
                <c:pt idx="359">
                  <c:v>3600.8290000000002</c:v>
                </c:pt>
                <c:pt idx="360">
                  <c:v>3610.83</c:v>
                </c:pt>
                <c:pt idx="361">
                  <c:v>3620.8339999999998</c:v>
                </c:pt>
                <c:pt idx="362">
                  <c:v>3630.837</c:v>
                </c:pt>
                <c:pt idx="363">
                  <c:v>3640.837</c:v>
                </c:pt>
                <c:pt idx="364">
                  <c:v>3650.8389999999999</c:v>
                </c:pt>
                <c:pt idx="365">
                  <c:v>3660.8420000000001</c:v>
                </c:pt>
                <c:pt idx="366">
                  <c:v>3670.8420000000001</c:v>
                </c:pt>
                <c:pt idx="367">
                  <c:v>3680.8440000000001</c:v>
                </c:pt>
                <c:pt idx="368">
                  <c:v>3690.848</c:v>
                </c:pt>
                <c:pt idx="369">
                  <c:v>3700.8539999999998</c:v>
                </c:pt>
                <c:pt idx="370">
                  <c:v>3710.855</c:v>
                </c:pt>
                <c:pt idx="371">
                  <c:v>3720.8560000000002</c:v>
                </c:pt>
                <c:pt idx="372">
                  <c:v>3730.8580000000002</c:v>
                </c:pt>
                <c:pt idx="373">
                  <c:v>3740.8609999999999</c:v>
                </c:pt>
                <c:pt idx="374">
                  <c:v>3750.8649999999998</c:v>
                </c:pt>
                <c:pt idx="375">
                  <c:v>3760.8670000000002</c:v>
                </c:pt>
                <c:pt idx="376">
                  <c:v>3770.8670000000002</c:v>
                </c:pt>
                <c:pt idx="377">
                  <c:v>3780.8690000000001</c:v>
                </c:pt>
                <c:pt idx="378">
                  <c:v>3790.8719999999998</c:v>
                </c:pt>
                <c:pt idx="379">
                  <c:v>3800.8760000000002</c:v>
                </c:pt>
                <c:pt idx="380">
                  <c:v>3810.88</c:v>
                </c:pt>
                <c:pt idx="381">
                  <c:v>3820.8969999999999</c:v>
                </c:pt>
                <c:pt idx="382">
                  <c:v>3830.8870000000002</c:v>
                </c:pt>
                <c:pt idx="383">
                  <c:v>3840.89</c:v>
                </c:pt>
                <c:pt idx="384">
                  <c:v>3850.8939999999998</c:v>
                </c:pt>
                <c:pt idx="385">
                  <c:v>3860.8960000000002</c:v>
                </c:pt>
                <c:pt idx="386">
                  <c:v>3870.8980000000001</c:v>
                </c:pt>
                <c:pt idx="387">
                  <c:v>3880.8980000000001</c:v>
                </c:pt>
                <c:pt idx="388">
                  <c:v>3890.902</c:v>
                </c:pt>
                <c:pt idx="389">
                  <c:v>3900.902</c:v>
                </c:pt>
                <c:pt idx="390">
                  <c:v>3910.904</c:v>
                </c:pt>
                <c:pt idx="391">
                  <c:v>3920.9079999999999</c:v>
                </c:pt>
                <c:pt idx="392">
                  <c:v>3930.9079999999999</c:v>
                </c:pt>
                <c:pt idx="393">
                  <c:v>3940.91</c:v>
                </c:pt>
                <c:pt idx="394">
                  <c:v>3950.9140000000002</c:v>
                </c:pt>
                <c:pt idx="395">
                  <c:v>3960.9180000000001</c:v>
                </c:pt>
                <c:pt idx="396">
                  <c:v>3970.9189999999999</c:v>
                </c:pt>
                <c:pt idx="397">
                  <c:v>3980.9229999999998</c:v>
                </c:pt>
                <c:pt idx="398">
                  <c:v>3990.93</c:v>
                </c:pt>
                <c:pt idx="399">
                  <c:v>4000.9349999999999</c:v>
                </c:pt>
                <c:pt idx="400">
                  <c:v>4010.933</c:v>
                </c:pt>
                <c:pt idx="401">
                  <c:v>4020.9369999999999</c:v>
                </c:pt>
                <c:pt idx="402">
                  <c:v>4030.9380000000001</c:v>
                </c:pt>
                <c:pt idx="403">
                  <c:v>4040.94</c:v>
                </c:pt>
                <c:pt idx="404">
                  <c:v>4050.942</c:v>
                </c:pt>
                <c:pt idx="405">
                  <c:v>4060.9450000000002</c:v>
                </c:pt>
                <c:pt idx="406">
                  <c:v>4070.9459999999999</c:v>
                </c:pt>
                <c:pt idx="407">
                  <c:v>4080.9479999999999</c:v>
                </c:pt>
                <c:pt idx="408">
                  <c:v>4090.9569999999999</c:v>
                </c:pt>
                <c:pt idx="409">
                  <c:v>4100.96</c:v>
                </c:pt>
                <c:pt idx="410">
                  <c:v>4110.96</c:v>
                </c:pt>
                <c:pt idx="411">
                  <c:v>4120.96</c:v>
                </c:pt>
                <c:pt idx="412">
                  <c:v>4130.9610000000002</c:v>
                </c:pt>
                <c:pt idx="413">
                  <c:v>4140.9620000000004</c:v>
                </c:pt>
                <c:pt idx="414">
                  <c:v>4150.9620000000004</c:v>
                </c:pt>
                <c:pt idx="415">
                  <c:v>4160.9620000000004</c:v>
                </c:pt>
                <c:pt idx="416">
                  <c:v>4170.9639999999999</c:v>
                </c:pt>
                <c:pt idx="417">
                  <c:v>4180.9679999999998</c:v>
                </c:pt>
                <c:pt idx="418">
                  <c:v>4190.9769999999999</c:v>
                </c:pt>
                <c:pt idx="419">
                  <c:v>4200.9780000000001</c:v>
                </c:pt>
                <c:pt idx="420">
                  <c:v>4210.9780000000001</c:v>
                </c:pt>
                <c:pt idx="421">
                  <c:v>4220.9780000000001</c:v>
                </c:pt>
                <c:pt idx="422">
                  <c:v>4230.9809999999998</c:v>
                </c:pt>
                <c:pt idx="423">
                  <c:v>4240.9849999999997</c:v>
                </c:pt>
                <c:pt idx="424">
                  <c:v>4250.9889999999996</c:v>
                </c:pt>
                <c:pt idx="425">
                  <c:v>4260.991</c:v>
                </c:pt>
                <c:pt idx="426">
                  <c:v>4270.9960000000001</c:v>
                </c:pt>
                <c:pt idx="427">
                  <c:v>4280.9930000000004</c:v>
                </c:pt>
                <c:pt idx="428">
                  <c:v>4290.9939999999997</c:v>
                </c:pt>
                <c:pt idx="429">
                  <c:v>4291.9290000000001</c:v>
                </c:pt>
              </c:numCache>
            </c:numRef>
          </c:xVal>
          <c:yVal>
            <c:numRef>
              <c:f>'[4]cse-full-smem-act-on-dr-5'!$I$2:$I$431</c:f>
              <c:numCache>
                <c:formatCode>General</c:formatCode>
                <c:ptCount val="430"/>
                <c:pt idx="0">
                  <c:v>464</c:v>
                </c:pt>
                <c:pt idx="1">
                  <c:v>698</c:v>
                </c:pt>
                <c:pt idx="2">
                  <c:v>724</c:v>
                </c:pt>
                <c:pt idx="3">
                  <c:v>725</c:v>
                </c:pt>
                <c:pt idx="4">
                  <c:v>1185</c:v>
                </c:pt>
                <c:pt idx="5">
                  <c:v>1017</c:v>
                </c:pt>
                <c:pt idx="6">
                  <c:v>1070</c:v>
                </c:pt>
                <c:pt idx="7">
                  <c:v>1020</c:v>
                </c:pt>
                <c:pt idx="8">
                  <c:v>1086</c:v>
                </c:pt>
                <c:pt idx="9">
                  <c:v>1130</c:v>
                </c:pt>
                <c:pt idx="10">
                  <c:v>1125</c:v>
                </c:pt>
                <c:pt idx="11">
                  <c:v>1108</c:v>
                </c:pt>
                <c:pt idx="12">
                  <c:v>1074</c:v>
                </c:pt>
                <c:pt idx="13">
                  <c:v>1041</c:v>
                </c:pt>
                <c:pt idx="14">
                  <c:v>1173</c:v>
                </c:pt>
                <c:pt idx="15">
                  <c:v>1163</c:v>
                </c:pt>
                <c:pt idx="16">
                  <c:v>1296</c:v>
                </c:pt>
                <c:pt idx="17">
                  <c:v>1268</c:v>
                </c:pt>
                <c:pt idx="18">
                  <c:v>1226</c:v>
                </c:pt>
                <c:pt idx="19">
                  <c:v>1228</c:v>
                </c:pt>
                <c:pt idx="20">
                  <c:v>1294</c:v>
                </c:pt>
                <c:pt idx="21">
                  <c:v>1312</c:v>
                </c:pt>
                <c:pt idx="22">
                  <c:v>1366</c:v>
                </c:pt>
                <c:pt idx="23">
                  <c:v>1366</c:v>
                </c:pt>
                <c:pt idx="24">
                  <c:v>1332</c:v>
                </c:pt>
                <c:pt idx="25">
                  <c:v>1318</c:v>
                </c:pt>
                <c:pt idx="26">
                  <c:v>1291</c:v>
                </c:pt>
                <c:pt idx="27">
                  <c:v>1286</c:v>
                </c:pt>
                <c:pt idx="28">
                  <c:v>1301</c:v>
                </c:pt>
                <c:pt idx="29">
                  <c:v>1345</c:v>
                </c:pt>
                <c:pt idx="30">
                  <c:v>1343</c:v>
                </c:pt>
                <c:pt idx="31">
                  <c:v>1277</c:v>
                </c:pt>
                <c:pt idx="32">
                  <c:v>1381</c:v>
                </c:pt>
                <c:pt idx="33">
                  <c:v>1358</c:v>
                </c:pt>
                <c:pt idx="34">
                  <c:v>1400</c:v>
                </c:pt>
                <c:pt idx="35">
                  <c:v>1475</c:v>
                </c:pt>
                <c:pt idx="36">
                  <c:v>1461</c:v>
                </c:pt>
                <c:pt idx="37">
                  <c:v>1419</c:v>
                </c:pt>
                <c:pt idx="38">
                  <c:v>1419</c:v>
                </c:pt>
                <c:pt idx="39">
                  <c:v>1409</c:v>
                </c:pt>
                <c:pt idx="40">
                  <c:v>1441</c:v>
                </c:pt>
                <c:pt idx="41">
                  <c:v>1433</c:v>
                </c:pt>
                <c:pt idx="42">
                  <c:v>1500</c:v>
                </c:pt>
                <c:pt idx="43">
                  <c:v>1486</c:v>
                </c:pt>
                <c:pt idx="44">
                  <c:v>1495</c:v>
                </c:pt>
                <c:pt idx="45">
                  <c:v>1794</c:v>
                </c:pt>
                <c:pt idx="46">
                  <c:v>1789</c:v>
                </c:pt>
                <c:pt idx="47">
                  <c:v>1676</c:v>
                </c:pt>
                <c:pt idx="48">
                  <c:v>1850</c:v>
                </c:pt>
                <c:pt idx="49">
                  <c:v>1749</c:v>
                </c:pt>
                <c:pt idx="50">
                  <c:v>1783</c:v>
                </c:pt>
                <c:pt idx="51">
                  <c:v>1833</c:v>
                </c:pt>
                <c:pt idx="52">
                  <c:v>1876</c:v>
                </c:pt>
                <c:pt idx="53">
                  <c:v>1869</c:v>
                </c:pt>
                <c:pt idx="54">
                  <c:v>2006</c:v>
                </c:pt>
                <c:pt idx="55">
                  <c:v>1883</c:v>
                </c:pt>
                <c:pt idx="56">
                  <c:v>1885</c:v>
                </c:pt>
                <c:pt idx="57">
                  <c:v>1999</c:v>
                </c:pt>
                <c:pt idx="58">
                  <c:v>2001</c:v>
                </c:pt>
                <c:pt idx="59">
                  <c:v>1962</c:v>
                </c:pt>
                <c:pt idx="60">
                  <c:v>1950</c:v>
                </c:pt>
                <c:pt idx="61">
                  <c:v>1877</c:v>
                </c:pt>
                <c:pt idx="62">
                  <c:v>2034</c:v>
                </c:pt>
                <c:pt idx="63">
                  <c:v>2017</c:v>
                </c:pt>
                <c:pt idx="64">
                  <c:v>1920</c:v>
                </c:pt>
                <c:pt idx="65">
                  <c:v>1980</c:v>
                </c:pt>
                <c:pt idx="66">
                  <c:v>1960</c:v>
                </c:pt>
                <c:pt idx="67">
                  <c:v>1956</c:v>
                </c:pt>
                <c:pt idx="68">
                  <c:v>1949</c:v>
                </c:pt>
                <c:pt idx="69">
                  <c:v>2115</c:v>
                </c:pt>
                <c:pt idx="70">
                  <c:v>2090</c:v>
                </c:pt>
                <c:pt idx="71">
                  <c:v>2075</c:v>
                </c:pt>
                <c:pt idx="72">
                  <c:v>2033</c:v>
                </c:pt>
                <c:pt idx="73">
                  <c:v>2473</c:v>
                </c:pt>
                <c:pt idx="74">
                  <c:v>2453</c:v>
                </c:pt>
                <c:pt idx="75">
                  <c:v>2445</c:v>
                </c:pt>
                <c:pt idx="76">
                  <c:v>2419</c:v>
                </c:pt>
                <c:pt idx="77">
                  <c:v>2320</c:v>
                </c:pt>
                <c:pt idx="78">
                  <c:v>2496</c:v>
                </c:pt>
                <c:pt idx="79">
                  <c:v>2506</c:v>
                </c:pt>
                <c:pt idx="80">
                  <c:v>2488</c:v>
                </c:pt>
                <c:pt idx="81">
                  <c:v>2443</c:v>
                </c:pt>
                <c:pt idx="82">
                  <c:v>2283</c:v>
                </c:pt>
                <c:pt idx="83">
                  <c:v>2506</c:v>
                </c:pt>
                <c:pt idx="84">
                  <c:v>2500</c:v>
                </c:pt>
                <c:pt idx="85">
                  <c:v>2499</c:v>
                </c:pt>
                <c:pt idx="86">
                  <c:v>2591</c:v>
                </c:pt>
                <c:pt idx="87">
                  <c:v>2509</c:v>
                </c:pt>
                <c:pt idx="88">
                  <c:v>2495</c:v>
                </c:pt>
                <c:pt idx="89">
                  <c:v>2543</c:v>
                </c:pt>
                <c:pt idx="90">
                  <c:v>2474</c:v>
                </c:pt>
                <c:pt idx="91">
                  <c:v>2337</c:v>
                </c:pt>
                <c:pt idx="92">
                  <c:v>2547</c:v>
                </c:pt>
                <c:pt idx="93">
                  <c:v>2496</c:v>
                </c:pt>
                <c:pt idx="94">
                  <c:v>2476</c:v>
                </c:pt>
                <c:pt idx="95">
                  <c:v>2495</c:v>
                </c:pt>
                <c:pt idx="96">
                  <c:v>2493</c:v>
                </c:pt>
                <c:pt idx="97">
                  <c:v>2503</c:v>
                </c:pt>
                <c:pt idx="98">
                  <c:v>2581</c:v>
                </c:pt>
                <c:pt idx="99">
                  <c:v>2662</c:v>
                </c:pt>
                <c:pt idx="100">
                  <c:v>2660</c:v>
                </c:pt>
                <c:pt idx="101">
                  <c:v>2690</c:v>
                </c:pt>
                <c:pt idx="102">
                  <c:v>2653</c:v>
                </c:pt>
                <c:pt idx="103">
                  <c:v>2808</c:v>
                </c:pt>
                <c:pt idx="104">
                  <c:v>2797</c:v>
                </c:pt>
                <c:pt idx="105">
                  <c:v>2710</c:v>
                </c:pt>
                <c:pt idx="106">
                  <c:v>2841</c:v>
                </c:pt>
                <c:pt idx="107">
                  <c:v>2831</c:v>
                </c:pt>
                <c:pt idx="108">
                  <c:v>2732</c:v>
                </c:pt>
                <c:pt idx="109">
                  <c:v>2892</c:v>
                </c:pt>
                <c:pt idx="110">
                  <c:v>2853</c:v>
                </c:pt>
                <c:pt idx="111">
                  <c:v>2855</c:v>
                </c:pt>
                <c:pt idx="112">
                  <c:v>2782</c:v>
                </c:pt>
                <c:pt idx="113">
                  <c:v>2756</c:v>
                </c:pt>
                <c:pt idx="114">
                  <c:v>2852</c:v>
                </c:pt>
                <c:pt idx="115">
                  <c:v>2832</c:v>
                </c:pt>
                <c:pt idx="116">
                  <c:v>2858</c:v>
                </c:pt>
                <c:pt idx="117">
                  <c:v>2745</c:v>
                </c:pt>
                <c:pt idx="118">
                  <c:v>2922</c:v>
                </c:pt>
                <c:pt idx="119">
                  <c:v>2905</c:v>
                </c:pt>
                <c:pt idx="120">
                  <c:v>2900</c:v>
                </c:pt>
                <c:pt idx="121">
                  <c:v>2842</c:v>
                </c:pt>
                <c:pt idx="122">
                  <c:v>2864</c:v>
                </c:pt>
                <c:pt idx="123">
                  <c:v>2850</c:v>
                </c:pt>
                <c:pt idx="124">
                  <c:v>2842</c:v>
                </c:pt>
                <c:pt idx="125">
                  <c:v>2842</c:v>
                </c:pt>
                <c:pt idx="126">
                  <c:v>2760</c:v>
                </c:pt>
                <c:pt idx="127">
                  <c:v>2769</c:v>
                </c:pt>
                <c:pt idx="128">
                  <c:v>2821</c:v>
                </c:pt>
                <c:pt idx="129">
                  <c:v>2892</c:v>
                </c:pt>
                <c:pt idx="130">
                  <c:v>2875</c:v>
                </c:pt>
                <c:pt idx="131">
                  <c:v>2873</c:v>
                </c:pt>
                <c:pt idx="132">
                  <c:v>2875</c:v>
                </c:pt>
                <c:pt idx="133">
                  <c:v>2926</c:v>
                </c:pt>
                <c:pt idx="134">
                  <c:v>3057</c:v>
                </c:pt>
                <c:pt idx="135">
                  <c:v>3032</c:v>
                </c:pt>
                <c:pt idx="136">
                  <c:v>2981</c:v>
                </c:pt>
                <c:pt idx="137">
                  <c:v>2949</c:v>
                </c:pt>
                <c:pt idx="138">
                  <c:v>2978</c:v>
                </c:pt>
                <c:pt idx="139">
                  <c:v>3005</c:v>
                </c:pt>
                <c:pt idx="140">
                  <c:v>3024</c:v>
                </c:pt>
                <c:pt idx="141">
                  <c:v>3481</c:v>
                </c:pt>
                <c:pt idx="142">
                  <c:v>3264</c:v>
                </c:pt>
                <c:pt idx="143">
                  <c:v>3285</c:v>
                </c:pt>
                <c:pt idx="144">
                  <c:v>3269</c:v>
                </c:pt>
                <c:pt idx="145">
                  <c:v>3253</c:v>
                </c:pt>
                <c:pt idx="146">
                  <c:v>3205</c:v>
                </c:pt>
                <c:pt idx="147">
                  <c:v>3237</c:v>
                </c:pt>
                <c:pt idx="148">
                  <c:v>3619</c:v>
                </c:pt>
                <c:pt idx="149">
                  <c:v>3405</c:v>
                </c:pt>
                <c:pt idx="150">
                  <c:v>3374</c:v>
                </c:pt>
                <c:pt idx="151">
                  <c:v>3633</c:v>
                </c:pt>
                <c:pt idx="152">
                  <c:v>3431</c:v>
                </c:pt>
                <c:pt idx="153">
                  <c:v>3701</c:v>
                </c:pt>
                <c:pt idx="154">
                  <c:v>3664</c:v>
                </c:pt>
                <c:pt idx="155">
                  <c:v>3525</c:v>
                </c:pt>
                <c:pt idx="156">
                  <c:v>3726</c:v>
                </c:pt>
                <c:pt idx="157">
                  <c:v>3680</c:v>
                </c:pt>
                <c:pt idx="158">
                  <c:v>3523</c:v>
                </c:pt>
                <c:pt idx="159">
                  <c:v>3749</c:v>
                </c:pt>
                <c:pt idx="160">
                  <c:v>3559</c:v>
                </c:pt>
                <c:pt idx="161">
                  <c:v>3567</c:v>
                </c:pt>
                <c:pt idx="162">
                  <c:v>3784</c:v>
                </c:pt>
                <c:pt idx="163">
                  <c:v>3752</c:v>
                </c:pt>
                <c:pt idx="164">
                  <c:v>3579</c:v>
                </c:pt>
                <c:pt idx="165">
                  <c:v>3773</c:v>
                </c:pt>
                <c:pt idx="166">
                  <c:v>3589</c:v>
                </c:pt>
                <c:pt idx="167">
                  <c:v>3832</c:v>
                </c:pt>
                <c:pt idx="168">
                  <c:v>3613</c:v>
                </c:pt>
                <c:pt idx="169">
                  <c:v>3607</c:v>
                </c:pt>
                <c:pt idx="170">
                  <c:v>3821</c:v>
                </c:pt>
                <c:pt idx="171">
                  <c:v>3681</c:v>
                </c:pt>
                <c:pt idx="172">
                  <c:v>3887</c:v>
                </c:pt>
                <c:pt idx="173">
                  <c:v>3881</c:v>
                </c:pt>
                <c:pt idx="174">
                  <c:v>3837</c:v>
                </c:pt>
                <c:pt idx="175">
                  <c:v>3809</c:v>
                </c:pt>
                <c:pt idx="176">
                  <c:v>3618</c:v>
                </c:pt>
                <c:pt idx="177">
                  <c:v>3869</c:v>
                </c:pt>
                <c:pt idx="178">
                  <c:v>3853</c:v>
                </c:pt>
                <c:pt idx="179">
                  <c:v>3823</c:v>
                </c:pt>
                <c:pt idx="180">
                  <c:v>3687</c:v>
                </c:pt>
                <c:pt idx="181">
                  <c:v>3887</c:v>
                </c:pt>
                <c:pt idx="182">
                  <c:v>3898</c:v>
                </c:pt>
                <c:pt idx="183">
                  <c:v>3882</c:v>
                </c:pt>
                <c:pt idx="184">
                  <c:v>3840</c:v>
                </c:pt>
                <c:pt idx="185">
                  <c:v>3826</c:v>
                </c:pt>
                <c:pt idx="186">
                  <c:v>3803</c:v>
                </c:pt>
                <c:pt idx="187">
                  <c:v>3823</c:v>
                </c:pt>
                <c:pt idx="188">
                  <c:v>3869</c:v>
                </c:pt>
                <c:pt idx="189">
                  <c:v>3831</c:v>
                </c:pt>
                <c:pt idx="190">
                  <c:v>3840</c:v>
                </c:pt>
                <c:pt idx="191">
                  <c:v>3930</c:v>
                </c:pt>
                <c:pt idx="192">
                  <c:v>3908</c:v>
                </c:pt>
                <c:pt idx="193">
                  <c:v>3911</c:v>
                </c:pt>
                <c:pt idx="194">
                  <c:v>3793</c:v>
                </c:pt>
                <c:pt idx="195">
                  <c:v>3822</c:v>
                </c:pt>
                <c:pt idx="196">
                  <c:v>3880</c:v>
                </c:pt>
                <c:pt idx="197">
                  <c:v>3851</c:v>
                </c:pt>
                <c:pt idx="198">
                  <c:v>3869</c:v>
                </c:pt>
                <c:pt idx="199">
                  <c:v>3859</c:v>
                </c:pt>
                <c:pt idx="200">
                  <c:v>3951</c:v>
                </c:pt>
                <c:pt idx="201">
                  <c:v>3942</c:v>
                </c:pt>
                <c:pt idx="202">
                  <c:v>3983</c:v>
                </c:pt>
                <c:pt idx="203">
                  <c:v>4005</c:v>
                </c:pt>
                <c:pt idx="204">
                  <c:v>4115</c:v>
                </c:pt>
                <c:pt idx="205">
                  <c:v>4092</c:v>
                </c:pt>
                <c:pt idx="206">
                  <c:v>4085</c:v>
                </c:pt>
                <c:pt idx="207">
                  <c:v>4053</c:v>
                </c:pt>
                <c:pt idx="208">
                  <c:v>4223</c:v>
                </c:pt>
                <c:pt idx="209">
                  <c:v>4219</c:v>
                </c:pt>
                <c:pt idx="210">
                  <c:v>4179</c:v>
                </c:pt>
                <c:pt idx="211">
                  <c:v>4179</c:v>
                </c:pt>
                <c:pt idx="212">
                  <c:v>4165</c:v>
                </c:pt>
                <c:pt idx="213">
                  <c:v>4119</c:v>
                </c:pt>
                <c:pt idx="214">
                  <c:v>4117</c:v>
                </c:pt>
                <c:pt idx="215">
                  <c:v>3964</c:v>
                </c:pt>
                <c:pt idx="216">
                  <c:v>3956</c:v>
                </c:pt>
                <c:pt idx="217">
                  <c:v>3941</c:v>
                </c:pt>
                <c:pt idx="218">
                  <c:v>3990</c:v>
                </c:pt>
                <c:pt idx="219">
                  <c:v>4064</c:v>
                </c:pt>
                <c:pt idx="220">
                  <c:v>4082</c:v>
                </c:pt>
                <c:pt idx="221">
                  <c:v>4076</c:v>
                </c:pt>
                <c:pt idx="222">
                  <c:v>4070</c:v>
                </c:pt>
                <c:pt idx="223">
                  <c:v>4098</c:v>
                </c:pt>
                <c:pt idx="224">
                  <c:v>4114</c:v>
                </c:pt>
                <c:pt idx="225">
                  <c:v>4135</c:v>
                </c:pt>
                <c:pt idx="226">
                  <c:v>4105</c:v>
                </c:pt>
                <c:pt idx="227">
                  <c:v>4124</c:v>
                </c:pt>
                <c:pt idx="228">
                  <c:v>4264</c:v>
                </c:pt>
                <c:pt idx="229">
                  <c:v>4218</c:v>
                </c:pt>
                <c:pt idx="230">
                  <c:v>4198</c:v>
                </c:pt>
                <c:pt idx="231">
                  <c:v>4205</c:v>
                </c:pt>
                <c:pt idx="232">
                  <c:v>4249</c:v>
                </c:pt>
                <c:pt idx="233">
                  <c:v>4235</c:v>
                </c:pt>
                <c:pt idx="234">
                  <c:v>4243</c:v>
                </c:pt>
                <c:pt idx="235">
                  <c:v>4251</c:v>
                </c:pt>
                <c:pt idx="236">
                  <c:v>4228</c:v>
                </c:pt>
                <c:pt idx="237">
                  <c:v>4245</c:v>
                </c:pt>
                <c:pt idx="238">
                  <c:v>4355</c:v>
                </c:pt>
                <c:pt idx="239">
                  <c:v>4571</c:v>
                </c:pt>
                <c:pt idx="240">
                  <c:v>4505</c:v>
                </c:pt>
                <c:pt idx="241">
                  <c:v>4478</c:v>
                </c:pt>
                <c:pt idx="242">
                  <c:v>4540</c:v>
                </c:pt>
                <c:pt idx="243">
                  <c:v>4522</c:v>
                </c:pt>
                <c:pt idx="244">
                  <c:v>4484</c:v>
                </c:pt>
                <c:pt idx="245">
                  <c:v>4654</c:v>
                </c:pt>
                <c:pt idx="246">
                  <c:v>4605</c:v>
                </c:pt>
                <c:pt idx="247">
                  <c:v>4564</c:v>
                </c:pt>
                <c:pt idx="248">
                  <c:v>4495</c:v>
                </c:pt>
                <c:pt idx="249">
                  <c:v>4470</c:v>
                </c:pt>
                <c:pt idx="250">
                  <c:v>4436</c:v>
                </c:pt>
                <c:pt idx="251">
                  <c:v>4411</c:v>
                </c:pt>
                <c:pt idx="252">
                  <c:v>4428</c:v>
                </c:pt>
                <c:pt idx="253">
                  <c:v>4421</c:v>
                </c:pt>
                <c:pt idx="254">
                  <c:v>4461</c:v>
                </c:pt>
                <c:pt idx="255">
                  <c:v>4446</c:v>
                </c:pt>
                <c:pt idx="256">
                  <c:v>4395</c:v>
                </c:pt>
                <c:pt idx="257">
                  <c:v>4387</c:v>
                </c:pt>
                <c:pt idx="258">
                  <c:v>4366</c:v>
                </c:pt>
                <c:pt idx="259">
                  <c:v>4366</c:v>
                </c:pt>
                <c:pt idx="260">
                  <c:v>4359</c:v>
                </c:pt>
                <c:pt idx="261">
                  <c:v>4297</c:v>
                </c:pt>
                <c:pt idx="262">
                  <c:v>4283</c:v>
                </c:pt>
                <c:pt idx="263">
                  <c:v>4454</c:v>
                </c:pt>
                <c:pt idx="264">
                  <c:v>4433</c:v>
                </c:pt>
                <c:pt idx="265">
                  <c:v>4402</c:v>
                </c:pt>
                <c:pt idx="266">
                  <c:v>4393</c:v>
                </c:pt>
                <c:pt idx="267">
                  <c:v>4394</c:v>
                </c:pt>
                <c:pt idx="268">
                  <c:v>4310</c:v>
                </c:pt>
                <c:pt idx="269">
                  <c:v>4333</c:v>
                </c:pt>
                <c:pt idx="270">
                  <c:v>4461</c:v>
                </c:pt>
                <c:pt idx="271">
                  <c:v>4450</c:v>
                </c:pt>
                <c:pt idx="272">
                  <c:v>4398</c:v>
                </c:pt>
                <c:pt idx="273">
                  <c:v>4490</c:v>
                </c:pt>
                <c:pt idx="274">
                  <c:v>4462</c:v>
                </c:pt>
                <c:pt idx="275">
                  <c:v>4440</c:v>
                </c:pt>
                <c:pt idx="276">
                  <c:v>4404</c:v>
                </c:pt>
                <c:pt idx="277">
                  <c:v>4376</c:v>
                </c:pt>
                <c:pt idx="278">
                  <c:v>4328</c:v>
                </c:pt>
                <c:pt idx="279">
                  <c:v>4423</c:v>
                </c:pt>
                <c:pt idx="280">
                  <c:v>4423</c:v>
                </c:pt>
                <c:pt idx="281">
                  <c:v>4405</c:v>
                </c:pt>
                <c:pt idx="282">
                  <c:v>4469</c:v>
                </c:pt>
                <c:pt idx="283">
                  <c:v>4424</c:v>
                </c:pt>
                <c:pt idx="284">
                  <c:v>4448</c:v>
                </c:pt>
                <c:pt idx="285">
                  <c:v>4670</c:v>
                </c:pt>
                <c:pt idx="286">
                  <c:v>4580</c:v>
                </c:pt>
                <c:pt idx="287">
                  <c:v>4678</c:v>
                </c:pt>
                <c:pt idx="288">
                  <c:v>4645</c:v>
                </c:pt>
                <c:pt idx="289">
                  <c:v>4606</c:v>
                </c:pt>
                <c:pt idx="290">
                  <c:v>4588</c:v>
                </c:pt>
                <c:pt idx="291">
                  <c:v>4683</c:v>
                </c:pt>
                <c:pt idx="292">
                  <c:v>4648</c:v>
                </c:pt>
                <c:pt idx="293">
                  <c:v>4649</c:v>
                </c:pt>
                <c:pt idx="294">
                  <c:v>4626</c:v>
                </c:pt>
                <c:pt idx="295">
                  <c:v>4593</c:v>
                </c:pt>
                <c:pt idx="296">
                  <c:v>4586</c:v>
                </c:pt>
                <c:pt idx="297">
                  <c:v>4663</c:v>
                </c:pt>
                <c:pt idx="298">
                  <c:v>4656</c:v>
                </c:pt>
                <c:pt idx="299">
                  <c:v>4611</c:v>
                </c:pt>
                <c:pt idx="300">
                  <c:v>4655</c:v>
                </c:pt>
                <c:pt idx="301">
                  <c:v>4721</c:v>
                </c:pt>
                <c:pt idx="302">
                  <c:v>4722</c:v>
                </c:pt>
                <c:pt idx="303">
                  <c:v>4763</c:v>
                </c:pt>
                <c:pt idx="304">
                  <c:v>4723</c:v>
                </c:pt>
                <c:pt idx="305">
                  <c:v>4788</c:v>
                </c:pt>
                <c:pt idx="306">
                  <c:v>4756</c:v>
                </c:pt>
                <c:pt idx="307">
                  <c:v>4839</c:v>
                </c:pt>
                <c:pt idx="308">
                  <c:v>4770</c:v>
                </c:pt>
                <c:pt idx="309">
                  <c:v>4760</c:v>
                </c:pt>
                <c:pt idx="310">
                  <c:v>4951</c:v>
                </c:pt>
                <c:pt idx="311">
                  <c:v>5062</c:v>
                </c:pt>
                <c:pt idx="312">
                  <c:v>5052</c:v>
                </c:pt>
                <c:pt idx="313">
                  <c:v>4990</c:v>
                </c:pt>
                <c:pt idx="314">
                  <c:v>4862</c:v>
                </c:pt>
                <c:pt idx="315">
                  <c:v>4871</c:v>
                </c:pt>
                <c:pt idx="316">
                  <c:v>4887</c:v>
                </c:pt>
                <c:pt idx="317">
                  <c:v>4885</c:v>
                </c:pt>
                <c:pt idx="318">
                  <c:v>4966</c:v>
                </c:pt>
                <c:pt idx="319">
                  <c:v>4959</c:v>
                </c:pt>
                <c:pt idx="320">
                  <c:v>5198</c:v>
                </c:pt>
                <c:pt idx="321">
                  <c:v>5170</c:v>
                </c:pt>
                <c:pt idx="322">
                  <c:v>5074</c:v>
                </c:pt>
                <c:pt idx="323">
                  <c:v>4987</c:v>
                </c:pt>
                <c:pt idx="324">
                  <c:v>5089</c:v>
                </c:pt>
                <c:pt idx="325">
                  <c:v>5117</c:v>
                </c:pt>
                <c:pt idx="326">
                  <c:v>5088</c:v>
                </c:pt>
                <c:pt idx="327">
                  <c:v>5181</c:v>
                </c:pt>
                <c:pt idx="328">
                  <c:v>5131</c:v>
                </c:pt>
                <c:pt idx="329">
                  <c:v>5090</c:v>
                </c:pt>
                <c:pt idx="330">
                  <c:v>5085</c:v>
                </c:pt>
                <c:pt idx="331">
                  <c:v>5011</c:v>
                </c:pt>
                <c:pt idx="332">
                  <c:v>5110</c:v>
                </c:pt>
                <c:pt idx="333">
                  <c:v>5130</c:v>
                </c:pt>
                <c:pt idx="334">
                  <c:v>5074</c:v>
                </c:pt>
                <c:pt idx="335">
                  <c:v>5089</c:v>
                </c:pt>
                <c:pt idx="336">
                  <c:v>5096</c:v>
                </c:pt>
                <c:pt idx="337">
                  <c:v>5141</c:v>
                </c:pt>
                <c:pt idx="338">
                  <c:v>5221</c:v>
                </c:pt>
                <c:pt idx="339">
                  <c:v>5190</c:v>
                </c:pt>
                <c:pt idx="340">
                  <c:v>5393</c:v>
                </c:pt>
                <c:pt idx="341">
                  <c:v>5323</c:v>
                </c:pt>
                <c:pt idx="342">
                  <c:v>5291</c:v>
                </c:pt>
                <c:pt idx="343">
                  <c:v>5241</c:v>
                </c:pt>
                <c:pt idx="344">
                  <c:v>5172</c:v>
                </c:pt>
                <c:pt idx="345">
                  <c:v>5071</c:v>
                </c:pt>
                <c:pt idx="346">
                  <c:v>5031</c:v>
                </c:pt>
                <c:pt idx="347">
                  <c:v>5049</c:v>
                </c:pt>
                <c:pt idx="348">
                  <c:v>5044</c:v>
                </c:pt>
                <c:pt idx="349">
                  <c:v>5140</c:v>
                </c:pt>
                <c:pt idx="350">
                  <c:v>5103</c:v>
                </c:pt>
                <c:pt idx="351">
                  <c:v>5058</c:v>
                </c:pt>
                <c:pt idx="352">
                  <c:v>5036</c:v>
                </c:pt>
                <c:pt idx="353">
                  <c:v>5658</c:v>
                </c:pt>
                <c:pt idx="354">
                  <c:v>5231</c:v>
                </c:pt>
                <c:pt idx="355">
                  <c:v>5345</c:v>
                </c:pt>
                <c:pt idx="356">
                  <c:v>5267</c:v>
                </c:pt>
                <c:pt idx="357">
                  <c:v>5214</c:v>
                </c:pt>
                <c:pt idx="358">
                  <c:v>5177</c:v>
                </c:pt>
                <c:pt idx="359">
                  <c:v>5433</c:v>
                </c:pt>
                <c:pt idx="360">
                  <c:v>5164</c:v>
                </c:pt>
                <c:pt idx="361">
                  <c:v>5167</c:v>
                </c:pt>
                <c:pt idx="362">
                  <c:v>5214</c:v>
                </c:pt>
                <c:pt idx="363">
                  <c:v>5138</c:v>
                </c:pt>
                <c:pt idx="364">
                  <c:v>5184</c:v>
                </c:pt>
                <c:pt idx="365">
                  <c:v>5159</c:v>
                </c:pt>
                <c:pt idx="366">
                  <c:v>5234</c:v>
                </c:pt>
                <c:pt idx="367">
                  <c:v>5227</c:v>
                </c:pt>
                <c:pt idx="368">
                  <c:v>5146</c:v>
                </c:pt>
                <c:pt idx="369">
                  <c:v>5097</c:v>
                </c:pt>
                <c:pt idx="370">
                  <c:v>5101</c:v>
                </c:pt>
                <c:pt idx="371">
                  <c:v>5137</c:v>
                </c:pt>
                <c:pt idx="372">
                  <c:v>5086</c:v>
                </c:pt>
                <c:pt idx="373">
                  <c:v>5015</c:v>
                </c:pt>
                <c:pt idx="374">
                  <c:v>5017</c:v>
                </c:pt>
                <c:pt idx="375">
                  <c:v>4990</c:v>
                </c:pt>
                <c:pt idx="376">
                  <c:v>5000</c:v>
                </c:pt>
                <c:pt idx="377">
                  <c:v>5124</c:v>
                </c:pt>
                <c:pt idx="378">
                  <c:v>5075</c:v>
                </c:pt>
                <c:pt idx="379">
                  <c:v>5065</c:v>
                </c:pt>
                <c:pt idx="380">
                  <c:v>5035</c:v>
                </c:pt>
                <c:pt idx="381">
                  <c:v>5007</c:v>
                </c:pt>
                <c:pt idx="382">
                  <c:v>4949</c:v>
                </c:pt>
                <c:pt idx="383">
                  <c:v>5591</c:v>
                </c:pt>
                <c:pt idx="384">
                  <c:v>5592</c:v>
                </c:pt>
                <c:pt idx="385">
                  <c:v>5575</c:v>
                </c:pt>
                <c:pt idx="386">
                  <c:v>5656</c:v>
                </c:pt>
                <c:pt idx="387">
                  <c:v>5626</c:v>
                </c:pt>
                <c:pt idx="388">
                  <c:v>5577</c:v>
                </c:pt>
                <c:pt idx="389">
                  <c:v>5604</c:v>
                </c:pt>
                <c:pt idx="390">
                  <c:v>5574</c:v>
                </c:pt>
                <c:pt idx="391">
                  <c:v>5763</c:v>
                </c:pt>
                <c:pt idx="392">
                  <c:v>5758</c:v>
                </c:pt>
                <c:pt idx="393">
                  <c:v>5725</c:v>
                </c:pt>
                <c:pt idx="394">
                  <c:v>5702</c:v>
                </c:pt>
                <c:pt idx="395">
                  <c:v>5702</c:v>
                </c:pt>
                <c:pt idx="396">
                  <c:v>5672</c:v>
                </c:pt>
                <c:pt idx="397">
                  <c:v>5673</c:v>
                </c:pt>
                <c:pt idx="398">
                  <c:v>5639</c:v>
                </c:pt>
                <c:pt idx="399">
                  <c:v>5628</c:v>
                </c:pt>
                <c:pt idx="400">
                  <c:v>5628</c:v>
                </c:pt>
                <c:pt idx="401">
                  <c:v>5621</c:v>
                </c:pt>
                <c:pt idx="402">
                  <c:v>5330</c:v>
                </c:pt>
                <c:pt idx="403">
                  <c:v>5364</c:v>
                </c:pt>
                <c:pt idx="404">
                  <c:v>5346</c:v>
                </c:pt>
                <c:pt idx="405">
                  <c:v>5451</c:v>
                </c:pt>
                <c:pt idx="406">
                  <c:v>5417</c:v>
                </c:pt>
                <c:pt idx="407">
                  <c:v>5399</c:v>
                </c:pt>
                <c:pt idx="408">
                  <c:v>5369</c:v>
                </c:pt>
                <c:pt idx="409">
                  <c:v>5338</c:v>
                </c:pt>
                <c:pt idx="410">
                  <c:v>5330</c:v>
                </c:pt>
                <c:pt idx="411">
                  <c:v>5295</c:v>
                </c:pt>
                <c:pt idx="412">
                  <c:v>5267</c:v>
                </c:pt>
                <c:pt idx="413">
                  <c:v>5253</c:v>
                </c:pt>
                <c:pt idx="414">
                  <c:v>5246</c:v>
                </c:pt>
                <c:pt idx="415">
                  <c:v>5247</c:v>
                </c:pt>
                <c:pt idx="416">
                  <c:v>5240</c:v>
                </c:pt>
                <c:pt idx="417">
                  <c:v>5241</c:v>
                </c:pt>
                <c:pt idx="418">
                  <c:v>5250</c:v>
                </c:pt>
                <c:pt idx="419">
                  <c:v>5220</c:v>
                </c:pt>
                <c:pt idx="420">
                  <c:v>5209</c:v>
                </c:pt>
                <c:pt idx="421">
                  <c:v>5244</c:v>
                </c:pt>
                <c:pt idx="422">
                  <c:v>5339</c:v>
                </c:pt>
                <c:pt idx="423">
                  <c:v>5370</c:v>
                </c:pt>
                <c:pt idx="424">
                  <c:v>5116</c:v>
                </c:pt>
                <c:pt idx="425">
                  <c:v>5042</c:v>
                </c:pt>
                <c:pt idx="426">
                  <c:v>5014</c:v>
                </c:pt>
                <c:pt idx="427">
                  <c:v>5005</c:v>
                </c:pt>
                <c:pt idx="428">
                  <c:v>4999</c:v>
                </c:pt>
                <c:pt idx="429">
                  <c:v>4879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159872"/>
        <c:axId val="40169856"/>
      </c:scatterChart>
      <c:valAx>
        <c:axId val="40159872"/>
        <c:scaling>
          <c:orientation val="minMax"/>
          <c:max val="44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0169856"/>
        <c:crosses val="autoZero"/>
        <c:crossBetween val="midCat"/>
      </c:valAx>
      <c:valAx>
        <c:axId val="401698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15987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9501487314085739"/>
          <c:y val="0.19130395158938465"/>
          <c:w val="0.18276290463692038"/>
          <c:h val="0.17283172936716243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Maximum</a:t>
            </a:r>
            <a:r>
              <a:rPr lang="en-US" baseline="0" dirty="0" smtClean="0"/>
              <a:t> Msec. per Decision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strRef>
              <c:f>'cse-full-smem-act-on-dr-3'!$O$1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'cse-full-smem-act-on-dr-3'!$O$2:$O$425</c:f>
              <c:numCache>
                <c:formatCode>General</c:formatCode>
                <c:ptCount val="424"/>
                <c:pt idx="0">
                  <c:v>0</c:v>
                </c:pt>
                <c:pt idx="1">
                  <c:v>834</c:v>
                </c:pt>
                <c:pt idx="2">
                  <c:v>1060</c:v>
                </c:pt>
                <c:pt idx="3">
                  <c:v>1175</c:v>
                </c:pt>
                <c:pt idx="4">
                  <c:v>389</c:v>
                </c:pt>
                <c:pt idx="5">
                  <c:v>1499</c:v>
                </c:pt>
                <c:pt idx="6">
                  <c:v>1570</c:v>
                </c:pt>
                <c:pt idx="7">
                  <c:v>1464</c:v>
                </c:pt>
                <c:pt idx="8">
                  <c:v>380</c:v>
                </c:pt>
                <c:pt idx="9">
                  <c:v>1589</c:v>
                </c:pt>
                <c:pt idx="10">
                  <c:v>1496</c:v>
                </c:pt>
                <c:pt idx="11">
                  <c:v>1194</c:v>
                </c:pt>
                <c:pt idx="12">
                  <c:v>394</c:v>
                </c:pt>
                <c:pt idx="13">
                  <c:v>381</c:v>
                </c:pt>
                <c:pt idx="14">
                  <c:v>433</c:v>
                </c:pt>
                <c:pt idx="15">
                  <c:v>1798</c:v>
                </c:pt>
                <c:pt idx="16">
                  <c:v>1630</c:v>
                </c:pt>
                <c:pt idx="17">
                  <c:v>1896</c:v>
                </c:pt>
                <c:pt idx="18">
                  <c:v>687</c:v>
                </c:pt>
                <c:pt idx="19">
                  <c:v>726</c:v>
                </c:pt>
                <c:pt idx="20">
                  <c:v>2020</c:v>
                </c:pt>
                <c:pt idx="21">
                  <c:v>1941</c:v>
                </c:pt>
                <c:pt idx="22">
                  <c:v>2044</c:v>
                </c:pt>
                <c:pt idx="23">
                  <c:v>1471</c:v>
                </c:pt>
                <c:pt idx="24">
                  <c:v>390</c:v>
                </c:pt>
                <c:pt idx="25">
                  <c:v>683</c:v>
                </c:pt>
                <c:pt idx="26">
                  <c:v>677</c:v>
                </c:pt>
                <c:pt idx="27">
                  <c:v>707</c:v>
                </c:pt>
                <c:pt idx="28">
                  <c:v>1869</c:v>
                </c:pt>
                <c:pt idx="29">
                  <c:v>2050</c:v>
                </c:pt>
                <c:pt idx="30">
                  <c:v>1579</c:v>
                </c:pt>
                <c:pt idx="31">
                  <c:v>2184</c:v>
                </c:pt>
                <c:pt idx="32">
                  <c:v>2070</c:v>
                </c:pt>
                <c:pt idx="33">
                  <c:v>2297</c:v>
                </c:pt>
                <c:pt idx="34">
                  <c:v>1540</c:v>
                </c:pt>
                <c:pt idx="35">
                  <c:v>1545</c:v>
                </c:pt>
                <c:pt idx="36">
                  <c:v>1662</c:v>
                </c:pt>
                <c:pt idx="37">
                  <c:v>480</c:v>
                </c:pt>
                <c:pt idx="38">
                  <c:v>481</c:v>
                </c:pt>
                <c:pt idx="39">
                  <c:v>477</c:v>
                </c:pt>
                <c:pt idx="40">
                  <c:v>1693</c:v>
                </c:pt>
                <c:pt idx="41">
                  <c:v>450</c:v>
                </c:pt>
                <c:pt idx="42">
                  <c:v>2292</c:v>
                </c:pt>
                <c:pt idx="43">
                  <c:v>1701</c:v>
                </c:pt>
                <c:pt idx="44">
                  <c:v>488</c:v>
                </c:pt>
                <c:pt idx="45">
                  <c:v>2483</c:v>
                </c:pt>
                <c:pt idx="46">
                  <c:v>574</c:v>
                </c:pt>
                <c:pt idx="47">
                  <c:v>746</c:v>
                </c:pt>
                <c:pt idx="48">
                  <c:v>2943</c:v>
                </c:pt>
                <c:pt idx="49">
                  <c:v>2035</c:v>
                </c:pt>
                <c:pt idx="50">
                  <c:v>2779</c:v>
                </c:pt>
                <c:pt idx="51">
                  <c:v>550</c:v>
                </c:pt>
                <c:pt idx="52">
                  <c:v>2785</c:v>
                </c:pt>
                <c:pt idx="53">
                  <c:v>557</c:v>
                </c:pt>
                <c:pt idx="54">
                  <c:v>2690</c:v>
                </c:pt>
                <c:pt idx="55">
                  <c:v>573</c:v>
                </c:pt>
                <c:pt idx="56">
                  <c:v>2792</c:v>
                </c:pt>
                <c:pt idx="57">
                  <c:v>2421</c:v>
                </c:pt>
                <c:pt idx="58">
                  <c:v>641</c:v>
                </c:pt>
                <c:pt idx="59">
                  <c:v>781</c:v>
                </c:pt>
                <c:pt idx="60">
                  <c:v>765</c:v>
                </c:pt>
                <c:pt idx="61">
                  <c:v>3072</c:v>
                </c:pt>
                <c:pt idx="62">
                  <c:v>2264</c:v>
                </c:pt>
                <c:pt idx="63">
                  <c:v>645</c:v>
                </c:pt>
                <c:pt idx="64">
                  <c:v>3019</c:v>
                </c:pt>
                <c:pt idx="65">
                  <c:v>3032</c:v>
                </c:pt>
                <c:pt idx="66">
                  <c:v>688</c:v>
                </c:pt>
                <c:pt idx="67">
                  <c:v>679</c:v>
                </c:pt>
                <c:pt idx="68">
                  <c:v>669</c:v>
                </c:pt>
                <c:pt idx="69">
                  <c:v>3354</c:v>
                </c:pt>
                <c:pt idx="70">
                  <c:v>670</c:v>
                </c:pt>
                <c:pt idx="71">
                  <c:v>734</c:v>
                </c:pt>
                <c:pt idx="72">
                  <c:v>776</c:v>
                </c:pt>
                <c:pt idx="73">
                  <c:v>3392</c:v>
                </c:pt>
                <c:pt idx="74">
                  <c:v>2493</c:v>
                </c:pt>
                <c:pt idx="75">
                  <c:v>729</c:v>
                </c:pt>
                <c:pt idx="76">
                  <c:v>802</c:v>
                </c:pt>
                <c:pt idx="77">
                  <c:v>801</c:v>
                </c:pt>
                <c:pt idx="78">
                  <c:v>3637</c:v>
                </c:pt>
                <c:pt idx="79">
                  <c:v>742</c:v>
                </c:pt>
                <c:pt idx="80">
                  <c:v>2891</c:v>
                </c:pt>
                <c:pt idx="81">
                  <c:v>784</c:v>
                </c:pt>
                <c:pt idx="82">
                  <c:v>3330</c:v>
                </c:pt>
                <c:pt idx="83">
                  <c:v>3319</c:v>
                </c:pt>
                <c:pt idx="84">
                  <c:v>2468</c:v>
                </c:pt>
                <c:pt idx="85">
                  <c:v>781</c:v>
                </c:pt>
                <c:pt idx="86">
                  <c:v>2607</c:v>
                </c:pt>
                <c:pt idx="87">
                  <c:v>2456</c:v>
                </c:pt>
                <c:pt idx="88">
                  <c:v>2766</c:v>
                </c:pt>
                <c:pt idx="89">
                  <c:v>786</c:v>
                </c:pt>
                <c:pt idx="90">
                  <c:v>786</c:v>
                </c:pt>
                <c:pt idx="91">
                  <c:v>743</c:v>
                </c:pt>
                <c:pt idx="92">
                  <c:v>3810</c:v>
                </c:pt>
                <c:pt idx="93">
                  <c:v>3499</c:v>
                </c:pt>
                <c:pt idx="94">
                  <c:v>788</c:v>
                </c:pt>
                <c:pt idx="95">
                  <c:v>3975</c:v>
                </c:pt>
                <c:pt idx="96">
                  <c:v>3922</c:v>
                </c:pt>
                <c:pt idx="97">
                  <c:v>2971</c:v>
                </c:pt>
                <c:pt idx="98">
                  <c:v>862</c:v>
                </c:pt>
                <c:pt idx="99">
                  <c:v>739</c:v>
                </c:pt>
                <c:pt idx="100">
                  <c:v>756</c:v>
                </c:pt>
                <c:pt idx="101">
                  <c:v>3842</c:v>
                </c:pt>
                <c:pt idx="102">
                  <c:v>2885</c:v>
                </c:pt>
                <c:pt idx="103">
                  <c:v>3921</c:v>
                </c:pt>
                <c:pt idx="104">
                  <c:v>850</c:v>
                </c:pt>
                <c:pt idx="105">
                  <c:v>4422</c:v>
                </c:pt>
                <c:pt idx="106">
                  <c:v>3348</c:v>
                </c:pt>
                <c:pt idx="107">
                  <c:v>4159</c:v>
                </c:pt>
                <c:pt idx="108">
                  <c:v>4217</c:v>
                </c:pt>
                <c:pt idx="109">
                  <c:v>3098</c:v>
                </c:pt>
                <c:pt idx="110">
                  <c:v>2969</c:v>
                </c:pt>
                <c:pt idx="111">
                  <c:v>926</c:v>
                </c:pt>
                <c:pt idx="112">
                  <c:v>3108</c:v>
                </c:pt>
                <c:pt idx="113">
                  <c:v>872</c:v>
                </c:pt>
                <c:pt idx="114">
                  <c:v>4528</c:v>
                </c:pt>
                <c:pt idx="115">
                  <c:v>3407</c:v>
                </c:pt>
                <c:pt idx="116">
                  <c:v>890</c:v>
                </c:pt>
                <c:pt idx="117">
                  <c:v>4508</c:v>
                </c:pt>
                <c:pt idx="118">
                  <c:v>3516</c:v>
                </c:pt>
                <c:pt idx="119">
                  <c:v>926</c:v>
                </c:pt>
                <c:pt idx="120">
                  <c:v>781</c:v>
                </c:pt>
                <c:pt idx="121">
                  <c:v>945</c:v>
                </c:pt>
                <c:pt idx="122">
                  <c:v>4920</c:v>
                </c:pt>
                <c:pt idx="123">
                  <c:v>3645</c:v>
                </c:pt>
                <c:pt idx="124">
                  <c:v>993</c:v>
                </c:pt>
                <c:pt idx="125">
                  <c:v>4914</c:v>
                </c:pt>
                <c:pt idx="126">
                  <c:v>4708</c:v>
                </c:pt>
                <c:pt idx="127">
                  <c:v>999</c:v>
                </c:pt>
                <c:pt idx="128">
                  <c:v>980</c:v>
                </c:pt>
                <c:pt idx="129">
                  <c:v>1038</c:v>
                </c:pt>
                <c:pt idx="130">
                  <c:v>1022</c:v>
                </c:pt>
                <c:pt idx="131">
                  <c:v>1029</c:v>
                </c:pt>
                <c:pt idx="132">
                  <c:v>1031</c:v>
                </c:pt>
                <c:pt idx="133">
                  <c:v>1072</c:v>
                </c:pt>
                <c:pt idx="134">
                  <c:v>3929</c:v>
                </c:pt>
                <c:pt idx="135">
                  <c:v>1065</c:v>
                </c:pt>
                <c:pt idx="136">
                  <c:v>4771</c:v>
                </c:pt>
                <c:pt idx="137">
                  <c:v>5594</c:v>
                </c:pt>
                <c:pt idx="138">
                  <c:v>5307</c:v>
                </c:pt>
                <c:pt idx="139">
                  <c:v>3582</c:v>
                </c:pt>
                <c:pt idx="140">
                  <c:v>1086</c:v>
                </c:pt>
                <c:pt idx="141">
                  <c:v>5406</c:v>
                </c:pt>
                <c:pt idx="142">
                  <c:v>5217</c:v>
                </c:pt>
                <c:pt idx="143">
                  <c:v>5873</c:v>
                </c:pt>
                <c:pt idx="144">
                  <c:v>1459</c:v>
                </c:pt>
                <c:pt idx="145">
                  <c:v>756</c:v>
                </c:pt>
                <c:pt idx="146">
                  <c:v>5621</c:v>
                </c:pt>
                <c:pt idx="147">
                  <c:v>5274</c:v>
                </c:pt>
                <c:pt idx="148">
                  <c:v>5531</c:v>
                </c:pt>
                <c:pt idx="149">
                  <c:v>5722</c:v>
                </c:pt>
                <c:pt idx="150">
                  <c:v>5932</c:v>
                </c:pt>
                <c:pt idx="151">
                  <c:v>5515</c:v>
                </c:pt>
                <c:pt idx="152">
                  <c:v>5516</c:v>
                </c:pt>
                <c:pt idx="153">
                  <c:v>4324</c:v>
                </c:pt>
                <c:pt idx="154">
                  <c:v>4053</c:v>
                </c:pt>
                <c:pt idx="155">
                  <c:v>4330</c:v>
                </c:pt>
                <c:pt idx="156">
                  <c:v>4454</c:v>
                </c:pt>
                <c:pt idx="157">
                  <c:v>5894</c:v>
                </c:pt>
                <c:pt idx="158">
                  <c:v>5868</c:v>
                </c:pt>
                <c:pt idx="159">
                  <c:v>1242</c:v>
                </c:pt>
                <c:pt idx="160">
                  <c:v>6778</c:v>
                </c:pt>
                <c:pt idx="161">
                  <c:v>6191</c:v>
                </c:pt>
                <c:pt idx="162">
                  <c:v>6574</c:v>
                </c:pt>
                <c:pt idx="163">
                  <c:v>6497</c:v>
                </c:pt>
                <c:pt idx="164">
                  <c:v>4958</c:v>
                </c:pt>
                <c:pt idx="165">
                  <c:v>6466</c:v>
                </c:pt>
                <c:pt idx="166">
                  <c:v>4638</c:v>
                </c:pt>
                <c:pt idx="167">
                  <c:v>6486</c:v>
                </c:pt>
                <c:pt idx="168">
                  <c:v>5986</c:v>
                </c:pt>
                <c:pt idx="169">
                  <c:v>4962</c:v>
                </c:pt>
                <c:pt idx="170">
                  <c:v>7150</c:v>
                </c:pt>
                <c:pt idx="171">
                  <c:v>7402</c:v>
                </c:pt>
                <c:pt idx="172">
                  <c:v>7229</c:v>
                </c:pt>
                <c:pt idx="173">
                  <c:v>7185</c:v>
                </c:pt>
                <c:pt idx="174">
                  <c:v>1465</c:v>
                </c:pt>
                <c:pt idx="175">
                  <c:v>6762</c:v>
                </c:pt>
                <c:pt idx="176">
                  <c:v>5006</c:v>
                </c:pt>
                <c:pt idx="177">
                  <c:v>7484</c:v>
                </c:pt>
                <c:pt idx="178">
                  <c:v>6542</c:v>
                </c:pt>
                <c:pt idx="179">
                  <c:v>1456</c:v>
                </c:pt>
                <c:pt idx="180">
                  <c:v>737</c:v>
                </c:pt>
                <c:pt idx="181">
                  <c:v>811</c:v>
                </c:pt>
                <c:pt idx="182">
                  <c:v>764</c:v>
                </c:pt>
                <c:pt idx="183">
                  <c:v>1895</c:v>
                </c:pt>
                <c:pt idx="184">
                  <c:v>7553</c:v>
                </c:pt>
                <c:pt idx="185">
                  <c:v>5825</c:v>
                </c:pt>
                <c:pt idx="186">
                  <c:v>1492</c:v>
                </c:pt>
                <c:pt idx="187">
                  <c:v>7347</c:v>
                </c:pt>
                <c:pt idx="188">
                  <c:v>5802</c:v>
                </c:pt>
                <c:pt idx="189">
                  <c:v>8193</c:v>
                </c:pt>
                <c:pt idx="190">
                  <c:v>1601</c:v>
                </c:pt>
                <c:pt idx="191">
                  <c:v>1640</c:v>
                </c:pt>
                <c:pt idx="192">
                  <c:v>746</c:v>
                </c:pt>
                <c:pt idx="193">
                  <c:v>1509</c:v>
                </c:pt>
                <c:pt idx="194">
                  <c:v>7824</c:v>
                </c:pt>
                <c:pt idx="195">
                  <c:v>6002</c:v>
                </c:pt>
                <c:pt idx="196">
                  <c:v>7960</c:v>
                </c:pt>
                <c:pt idx="197">
                  <c:v>7437</c:v>
                </c:pt>
                <c:pt idx="198">
                  <c:v>5923</c:v>
                </c:pt>
                <c:pt idx="199">
                  <c:v>1726</c:v>
                </c:pt>
                <c:pt idx="200">
                  <c:v>1609</c:v>
                </c:pt>
                <c:pt idx="201">
                  <c:v>7418</c:v>
                </c:pt>
                <c:pt idx="202">
                  <c:v>6874</c:v>
                </c:pt>
                <c:pt idx="203">
                  <c:v>6655</c:v>
                </c:pt>
                <c:pt idx="204">
                  <c:v>5370</c:v>
                </c:pt>
                <c:pt idx="205">
                  <c:v>5771</c:v>
                </c:pt>
                <c:pt idx="206">
                  <c:v>5664</c:v>
                </c:pt>
                <c:pt idx="207">
                  <c:v>8533</c:v>
                </c:pt>
                <c:pt idx="208">
                  <c:v>6187</c:v>
                </c:pt>
                <c:pt idx="209">
                  <c:v>8558</c:v>
                </c:pt>
                <c:pt idx="210">
                  <c:v>6380</c:v>
                </c:pt>
                <c:pt idx="211">
                  <c:v>1720</c:v>
                </c:pt>
                <c:pt idx="212">
                  <c:v>1779</c:v>
                </c:pt>
                <c:pt idx="213">
                  <c:v>1774</c:v>
                </c:pt>
                <c:pt idx="214">
                  <c:v>6339</c:v>
                </c:pt>
                <c:pt idx="215">
                  <c:v>1635</c:v>
                </c:pt>
                <c:pt idx="216">
                  <c:v>1754</c:v>
                </c:pt>
                <c:pt idx="217">
                  <c:v>1725</c:v>
                </c:pt>
                <c:pt idx="218">
                  <c:v>1830</c:v>
                </c:pt>
                <c:pt idx="219">
                  <c:v>521</c:v>
                </c:pt>
                <c:pt idx="220">
                  <c:v>1760</c:v>
                </c:pt>
                <c:pt idx="221">
                  <c:v>6560</c:v>
                </c:pt>
                <c:pt idx="222">
                  <c:v>1653</c:v>
                </c:pt>
                <c:pt idx="223">
                  <c:v>5513</c:v>
                </c:pt>
                <c:pt idx="224">
                  <c:v>7666</c:v>
                </c:pt>
                <c:pt idx="225">
                  <c:v>7625</c:v>
                </c:pt>
                <c:pt idx="226">
                  <c:v>8583</c:v>
                </c:pt>
                <c:pt idx="227">
                  <c:v>1714</c:v>
                </c:pt>
                <c:pt idx="228">
                  <c:v>1670</c:v>
                </c:pt>
                <c:pt idx="229">
                  <c:v>817</c:v>
                </c:pt>
                <c:pt idx="230">
                  <c:v>1645</c:v>
                </c:pt>
                <c:pt idx="231">
                  <c:v>8453</c:v>
                </c:pt>
                <c:pt idx="232">
                  <c:v>5742</c:v>
                </c:pt>
                <c:pt idx="233">
                  <c:v>1737</c:v>
                </c:pt>
                <c:pt idx="234">
                  <c:v>8005</c:v>
                </c:pt>
                <c:pt idx="235">
                  <c:v>7837</c:v>
                </c:pt>
                <c:pt idx="236">
                  <c:v>1818</c:v>
                </c:pt>
                <c:pt idx="237">
                  <c:v>8867</c:v>
                </c:pt>
                <c:pt idx="238">
                  <c:v>9515</c:v>
                </c:pt>
                <c:pt idx="239">
                  <c:v>8313</c:v>
                </c:pt>
                <c:pt idx="240">
                  <c:v>9150</c:v>
                </c:pt>
                <c:pt idx="241">
                  <c:v>1833</c:v>
                </c:pt>
                <c:pt idx="242">
                  <c:v>8469</c:v>
                </c:pt>
                <c:pt idx="243">
                  <c:v>1826</c:v>
                </c:pt>
                <c:pt idx="244">
                  <c:v>8604</c:v>
                </c:pt>
                <c:pt idx="245">
                  <c:v>2204</c:v>
                </c:pt>
                <c:pt idx="246">
                  <c:v>1966</c:v>
                </c:pt>
                <c:pt idx="247">
                  <c:v>2011</c:v>
                </c:pt>
                <c:pt idx="248">
                  <c:v>755</c:v>
                </c:pt>
                <c:pt idx="249">
                  <c:v>801</c:v>
                </c:pt>
                <c:pt idx="250">
                  <c:v>793</c:v>
                </c:pt>
                <c:pt idx="251">
                  <c:v>764</c:v>
                </c:pt>
                <c:pt idx="252">
                  <c:v>1975</c:v>
                </c:pt>
                <c:pt idx="253">
                  <c:v>8962</c:v>
                </c:pt>
                <c:pt idx="254">
                  <c:v>1876</c:v>
                </c:pt>
                <c:pt idx="255">
                  <c:v>1959</c:v>
                </c:pt>
                <c:pt idx="256">
                  <c:v>1857</c:v>
                </c:pt>
                <c:pt idx="257">
                  <c:v>6999</c:v>
                </c:pt>
                <c:pt idx="258">
                  <c:v>2024</c:v>
                </c:pt>
                <c:pt idx="259">
                  <c:v>1822</c:v>
                </c:pt>
                <c:pt idx="260">
                  <c:v>1800</c:v>
                </c:pt>
                <c:pt idx="261">
                  <c:v>753</c:v>
                </c:pt>
                <c:pt idx="262">
                  <c:v>751</c:v>
                </c:pt>
                <c:pt idx="263">
                  <c:v>794</c:v>
                </c:pt>
                <c:pt idx="264">
                  <c:v>1968</c:v>
                </c:pt>
                <c:pt idx="265">
                  <c:v>9468</c:v>
                </c:pt>
                <c:pt idx="266">
                  <c:v>9124</c:v>
                </c:pt>
                <c:pt idx="267">
                  <c:v>1808</c:v>
                </c:pt>
                <c:pt idx="268">
                  <c:v>1820</c:v>
                </c:pt>
                <c:pt idx="269">
                  <c:v>9992</c:v>
                </c:pt>
                <c:pt idx="270">
                  <c:v>6993</c:v>
                </c:pt>
                <c:pt idx="271">
                  <c:v>1927</c:v>
                </c:pt>
                <c:pt idx="272">
                  <c:v>730</c:v>
                </c:pt>
                <c:pt idx="273">
                  <c:v>865</c:v>
                </c:pt>
                <c:pt idx="274">
                  <c:v>1953</c:v>
                </c:pt>
                <c:pt idx="275">
                  <c:v>10764</c:v>
                </c:pt>
                <c:pt idx="276">
                  <c:v>6779</c:v>
                </c:pt>
                <c:pt idx="277">
                  <c:v>1888</c:v>
                </c:pt>
                <c:pt idx="278">
                  <c:v>9114</c:v>
                </c:pt>
                <c:pt idx="279">
                  <c:v>10385</c:v>
                </c:pt>
                <c:pt idx="280">
                  <c:v>9111</c:v>
                </c:pt>
                <c:pt idx="281">
                  <c:v>9700</c:v>
                </c:pt>
                <c:pt idx="282">
                  <c:v>10499</c:v>
                </c:pt>
                <c:pt idx="283">
                  <c:v>2623</c:v>
                </c:pt>
                <c:pt idx="284">
                  <c:v>11014</c:v>
                </c:pt>
                <c:pt idx="285">
                  <c:v>8687</c:v>
                </c:pt>
                <c:pt idx="286">
                  <c:v>2032</c:v>
                </c:pt>
                <c:pt idx="287">
                  <c:v>10149</c:v>
                </c:pt>
                <c:pt idx="288">
                  <c:v>7566</c:v>
                </c:pt>
                <c:pt idx="289">
                  <c:v>2088</c:v>
                </c:pt>
                <c:pt idx="290">
                  <c:v>751</c:v>
                </c:pt>
                <c:pt idx="291">
                  <c:v>782</c:v>
                </c:pt>
                <c:pt idx="292">
                  <c:v>10564</c:v>
                </c:pt>
                <c:pt idx="293">
                  <c:v>9180</c:v>
                </c:pt>
                <c:pt idx="294">
                  <c:v>2726</c:v>
                </c:pt>
                <c:pt idx="295">
                  <c:v>2071</c:v>
                </c:pt>
                <c:pt idx="296">
                  <c:v>11147</c:v>
                </c:pt>
                <c:pt idx="297">
                  <c:v>7231</c:v>
                </c:pt>
                <c:pt idx="298">
                  <c:v>10678</c:v>
                </c:pt>
                <c:pt idx="299">
                  <c:v>10282</c:v>
                </c:pt>
                <c:pt idx="300">
                  <c:v>2135</c:v>
                </c:pt>
                <c:pt idx="301">
                  <c:v>13781</c:v>
                </c:pt>
                <c:pt idx="302">
                  <c:v>2235</c:v>
                </c:pt>
                <c:pt idx="303">
                  <c:v>10989</c:v>
                </c:pt>
                <c:pt idx="304">
                  <c:v>7871</c:v>
                </c:pt>
                <c:pt idx="305">
                  <c:v>2237</c:v>
                </c:pt>
                <c:pt idx="306">
                  <c:v>9943</c:v>
                </c:pt>
                <c:pt idx="307">
                  <c:v>2217</c:v>
                </c:pt>
                <c:pt idx="308">
                  <c:v>737</c:v>
                </c:pt>
                <c:pt idx="309">
                  <c:v>2162</c:v>
                </c:pt>
                <c:pt idx="310">
                  <c:v>11364</c:v>
                </c:pt>
                <c:pt idx="311">
                  <c:v>11136</c:v>
                </c:pt>
                <c:pt idx="312">
                  <c:v>8668</c:v>
                </c:pt>
                <c:pt idx="313">
                  <c:v>10371</c:v>
                </c:pt>
                <c:pt idx="314">
                  <c:v>11493</c:v>
                </c:pt>
                <c:pt idx="315">
                  <c:v>8143</c:v>
                </c:pt>
                <c:pt idx="316">
                  <c:v>7764</c:v>
                </c:pt>
                <c:pt idx="317">
                  <c:v>2230</c:v>
                </c:pt>
                <c:pt idx="318">
                  <c:v>8369</c:v>
                </c:pt>
                <c:pt idx="319">
                  <c:v>2916</c:v>
                </c:pt>
                <c:pt idx="320">
                  <c:v>12282</c:v>
                </c:pt>
                <c:pt idx="321">
                  <c:v>11493</c:v>
                </c:pt>
                <c:pt idx="322">
                  <c:v>2592</c:v>
                </c:pt>
                <c:pt idx="323">
                  <c:v>8098</c:v>
                </c:pt>
                <c:pt idx="324">
                  <c:v>2290</c:v>
                </c:pt>
                <c:pt idx="325">
                  <c:v>2351</c:v>
                </c:pt>
                <c:pt idx="326">
                  <c:v>2253</c:v>
                </c:pt>
                <c:pt idx="327">
                  <c:v>8702</c:v>
                </c:pt>
                <c:pt idx="328">
                  <c:v>11224</c:v>
                </c:pt>
                <c:pt idx="329">
                  <c:v>11905</c:v>
                </c:pt>
                <c:pt idx="330">
                  <c:v>11931</c:v>
                </c:pt>
                <c:pt idx="331">
                  <c:v>2337</c:v>
                </c:pt>
                <c:pt idx="332">
                  <c:v>2292</c:v>
                </c:pt>
                <c:pt idx="333">
                  <c:v>2340</c:v>
                </c:pt>
                <c:pt idx="334">
                  <c:v>11605</c:v>
                </c:pt>
                <c:pt idx="335">
                  <c:v>8021</c:v>
                </c:pt>
                <c:pt idx="336">
                  <c:v>9809</c:v>
                </c:pt>
                <c:pt idx="337">
                  <c:v>8863</c:v>
                </c:pt>
                <c:pt idx="338">
                  <c:v>2397</c:v>
                </c:pt>
                <c:pt idx="339">
                  <c:v>2431</c:v>
                </c:pt>
                <c:pt idx="340">
                  <c:v>2460</c:v>
                </c:pt>
                <c:pt idx="341">
                  <c:v>2974</c:v>
                </c:pt>
                <c:pt idx="342">
                  <c:v>2438</c:v>
                </c:pt>
                <c:pt idx="343">
                  <c:v>8702</c:v>
                </c:pt>
                <c:pt idx="344">
                  <c:v>13108</c:v>
                </c:pt>
                <c:pt idx="345">
                  <c:v>11383</c:v>
                </c:pt>
                <c:pt idx="346">
                  <c:v>11947</c:v>
                </c:pt>
                <c:pt idx="347">
                  <c:v>2404</c:v>
                </c:pt>
                <c:pt idx="348">
                  <c:v>784</c:v>
                </c:pt>
                <c:pt idx="349">
                  <c:v>2372</c:v>
                </c:pt>
                <c:pt idx="350">
                  <c:v>13440</c:v>
                </c:pt>
                <c:pt idx="351">
                  <c:v>4047</c:v>
                </c:pt>
                <c:pt idx="352">
                  <c:v>8398</c:v>
                </c:pt>
                <c:pt idx="353">
                  <c:v>4074</c:v>
                </c:pt>
                <c:pt idx="354">
                  <c:v>2496</c:v>
                </c:pt>
                <c:pt idx="355">
                  <c:v>9649</c:v>
                </c:pt>
                <c:pt idx="356">
                  <c:v>9233</c:v>
                </c:pt>
                <c:pt idx="357">
                  <c:v>9761</c:v>
                </c:pt>
                <c:pt idx="358">
                  <c:v>8993</c:v>
                </c:pt>
                <c:pt idx="359">
                  <c:v>9636</c:v>
                </c:pt>
                <c:pt idx="360">
                  <c:v>2537</c:v>
                </c:pt>
                <c:pt idx="361">
                  <c:v>8491</c:v>
                </c:pt>
                <c:pt idx="362">
                  <c:v>8618</c:v>
                </c:pt>
                <c:pt idx="363">
                  <c:v>2586</c:v>
                </c:pt>
                <c:pt idx="364">
                  <c:v>2569</c:v>
                </c:pt>
                <c:pt idx="365">
                  <c:v>2439</c:v>
                </c:pt>
                <c:pt idx="366">
                  <c:v>9592</c:v>
                </c:pt>
                <c:pt idx="367">
                  <c:v>2456</c:v>
                </c:pt>
                <c:pt idx="368">
                  <c:v>3147</c:v>
                </c:pt>
                <c:pt idx="369">
                  <c:v>2963</c:v>
                </c:pt>
                <c:pt idx="370">
                  <c:v>10525</c:v>
                </c:pt>
                <c:pt idx="371">
                  <c:v>2499</c:v>
                </c:pt>
                <c:pt idx="372">
                  <c:v>11764</c:v>
                </c:pt>
                <c:pt idx="373">
                  <c:v>8602</c:v>
                </c:pt>
                <c:pt idx="374">
                  <c:v>8494</c:v>
                </c:pt>
                <c:pt idx="375">
                  <c:v>2549</c:v>
                </c:pt>
                <c:pt idx="376">
                  <c:v>9443</c:v>
                </c:pt>
                <c:pt idx="377">
                  <c:v>2541</c:v>
                </c:pt>
                <c:pt idx="378">
                  <c:v>11426</c:v>
                </c:pt>
                <c:pt idx="379">
                  <c:v>8596</c:v>
                </c:pt>
                <c:pt idx="380">
                  <c:v>2550</c:v>
                </c:pt>
                <c:pt idx="381">
                  <c:v>9215</c:v>
                </c:pt>
                <c:pt idx="382">
                  <c:v>2411</c:v>
                </c:pt>
                <c:pt idx="383">
                  <c:v>2475</c:v>
                </c:pt>
                <c:pt idx="384">
                  <c:v>2652</c:v>
                </c:pt>
                <c:pt idx="385">
                  <c:v>2404</c:v>
                </c:pt>
                <c:pt idx="386">
                  <c:v>10508</c:v>
                </c:pt>
                <c:pt idx="387">
                  <c:v>12149</c:v>
                </c:pt>
                <c:pt idx="388">
                  <c:v>95</c:v>
                </c:pt>
                <c:pt idx="389">
                  <c:v>135</c:v>
                </c:pt>
                <c:pt idx="390">
                  <c:v>802</c:v>
                </c:pt>
                <c:pt idx="391">
                  <c:v>2535</c:v>
                </c:pt>
                <c:pt idx="392">
                  <c:v>2562</c:v>
                </c:pt>
                <c:pt idx="393">
                  <c:v>2544</c:v>
                </c:pt>
                <c:pt idx="394">
                  <c:v>2519</c:v>
                </c:pt>
                <c:pt idx="395">
                  <c:v>10355</c:v>
                </c:pt>
                <c:pt idx="396">
                  <c:v>8985</c:v>
                </c:pt>
                <c:pt idx="397">
                  <c:v>9168</c:v>
                </c:pt>
                <c:pt idx="398">
                  <c:v>9031</c:v>
                </c:pt>
                <c:pt idx="399">
                  <c:v>761</c:v>
                </c:pt>
                <c:pt idx="400">
                  <c:v>819</c:v>
                </c:pt>
                <c:pt idx="401">
                  <c:v>2393</c:v>
                </c:pt>
                <c:pt idx="402">
                  <c:v>2589</c:v>
                </c:pt>
                <c:pt idx="403">
                  <c:v>2434</c:v>
                </c:pt>
                <c:pt idx="404">
                  <c:v>2487</c:v>
                </c:pt>
                <c:pt idx="405">
                  <c:v>2453</c:v>
                </c:pt>
                <c:pt idx="406">
                  <c:v>2698</c:v>
                </c:pt>
                <c:pt idx="407">
                  <c:v>2388</c:v>
                </c:pt>
                <c:pt idx="408">
                  <c:v>795</c:v>
                </c:pt>
                <c:pt idx="409">
                  <c:v>796</c:v>
                </c:pt>
                <c:pt idx="410">
                  <c:v>779</c:v>
                </c:pt>
                <c:pt idx="411">
                  <c:v>780</c:v>
                </c:pt>
                <c:pt idx="412">
                  <c:v>791</c:v>
                </c:pt>
                <c:pt idx="413">
                  <c:v>2512</c:v>
                </c:pt>
                <c:pt idx="414">
                  <c:v>12628</c:v>
                </c:pt>
                <c:pt idx="415">
                  <c:v>9432</c:v>
                </c:pt>
                <c:pt idx="416">
                  <c:v>12737</c:v>
                </c:pt>
                <c:pt idx="417">
                  <c:v>2401</c:v>
                </c:pt>
                <c:pt idx="418">
                  <c:v>2539</c:v>
                </c:pt>
                <c:pt idx="419">
                  <c:v>775</c:v>
                </c:pt>
                <c:pt idx="420">
                  <c:v>795</c:v>
                </c:pt>
                <c:pt idx="421">
                  <c:v>795</c:v>
                </c:pt>
                <c:pt idx="422">
                  <c:v>2522</c:v>
                </c:pt>
                <c:pt idx="423">
                  <c:v>14404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'[3]cse-smem-act-dr-4'!$O$1</c:f>
              <c:strCache>
                <c:ptCount val="1"/>
                <c:pt idx="0">
                  <c:v>act on - dr 4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'[3]cse-smem-act-dr-4'!$B$2:$B$376</c:f>
              <c:numCache>
                <c:formatCode>General</c:formatCode>
                <c:ptCount val="375"/>
                <c:pt idx="0">
                  <c:v>10.036</c:v>
                </c:pt>
                <c:pt idx="1">
                  <c:v>20.032</c:v>
                </c:pt>
                <c:pt idx="2">
                  <c:v>30.033000000000001</c:v>
                </c:pt>
                <c:pt idx="3">
                  <c:v>40.042000000000002</c:v>
                </c:pt>
                <c:pt idx="4">
                  <c:v>50.042000000000002</c:v>
                </c:pt>
                <c:pt idx="5">
                  <c:v>60.045000000000002</c:v>
                </c:pt>
                <c:pt idx="6">
                  <c:v>70.049000000000007</c:v>
                </c:pt>
                <c:pt idx="7">
                  <c:v>80.049000000000007</c:v>
                </c:pt>
                <c:pt idx="8">
                  <c:v>90.052000000000007</c:v>
                </c:pt>
                <c:pt idx="9">
                  <c:v>100.056</c:v>
                </c:pt>
                <c:pt idx="10">
                  <c:v>110.05800000000001</c:v>
                </c:pt>
                <c:pt idx="11">
                  <c:v>120.06</c:v>
                </c:pt>
                <c:pt idx="12">
                  <c:v>130.06299999999999</c:v>
                </c:pt>
                <c:pt idx="13">
                  <c:v>140.065</c:v>
                </c:pt>
                <c:pt idx="14">
                  <c:v>150.066</c:v>
                </c:pt>
                <c:pt idx="15">
                  <c:v>160.06899999999999</c:v>
                </c:pt>
                <c:pt idx="16">
                  <c:v>170.072</c:v>
                </c:pt>
                <c:pt idx="17">
                  <c:v>180.07499999999999</c:v>
                </c:pt>
                <c:pt idx="18">
                  <c:v>190.077</c:v>
                </c:pt>
                <c:pt idx="19">
                  <c:v>200.07900000000001</c:v>
                </c:pt>
                <c:pt idx="20">
                  <c:v>210.08199999999999</c:v>
                </c:pt>
                <c:pt idx="21">
                  <c:v>220.08799999999999</c:v>
                </c:pt>
                <c:pt idx="22">
                  <c:v>230.09</c:v>
                </c:pt>
                <c:pt idx="23">
                  <c:v>240.09</c:v>
                </c:pt>
                <c:pt idx="24">
                  <c:v>250.09399999999999</c:v>
                </c:pt>
                <c:pt idx="25">
                  <c:v>260.09399999999999</c:v>
                </c:pt>
                <c:pt idx="26">
                  <c:v>270.09500000000003</c:v>
                </c:pt>
                <c:pt idx="27">
                  <c:v>280.096</c:v>
                </c:pt>
                <c:pt idx="28">
                  <c:v>290.09699999999998</c:v>
                </c:pt>
                <c:pt idx="29">
                  <c:v>300.09699999999998</c:v>
                </c:pt>
                <c:pt idx="30">
                  <c:v>310.09800000000001</c:v>
                </c:pt>
                <c:pt idx="31">
                  <c:v>320.10199999999998</c:v>
                </c:pt>
                <c:pt idx="32">
                  <c:v>330.10599999999999</c:v>
                </c:pt>
                <c:pt idx="33">
                  <c:v>340.10599999999999</c:v>
                </c:pt>
                <c:pt idx="34">
                  <c:v>350.11</c:v>
                </c:pt>
                <c:pt idx="35">
                  <c:v>360.11399999999998</c:v>
                </c:pt>
                <c:pt idx="36">
                  <c:v>370.11700000000002</c:v>
                </c:pt>
                <c:pt idx="37">
                  <c:v>380.11799999999999</c:v>
                </c:pt>
                <c:pt idx="38">
                  <c:v>390.12099999999998</c:v>
                </c:pt>
                <c:pt idx="39">
                  <c:v>400.12400000000002</c:v>
                </c:pt>
                <c:pt idx="40">
                  <c:v>410.13200000000001</c:v>
                </c:pt>
                <c:pt idx="41">
                  <c:v>420.13799999999998</c:v>
                </c:pt>
                <c:pt idx="42">
                  <c:v>430.14</c:v>
                </c:pt>
                <c:pt idx="43">
                  <c:v>440.142</c:v>
                </c:pt>
                <c:pt idx="44">
                  <c:v>450.14499999999998</c:v>
                </c:pt>
                <c:pt idx="45">
                  <c:v>460.14499999999998</c:v>
                </c:pt>
                <c:pt idx="46">
                  <c:v>470.14800000000002</c:v>
                </c:pt>
                <c:pt idx="47">
                  <c:v>480.14800000000002</c:v>
                </c:pt>
                <c:pt idx="48">
                  <c:v>490.15199999999999</c:v>
                </c:pt>
                <c:pt idx="49">
                  <c:v>500.154</c:v>
                </c:pt>
                <c:pt idx="50">
                  <c:v>510.15499999999997</c:v>
                </c:pt>
                <c:pt idx="51">
                  <c:v>520.15499999999997</c:v>
                </c:pt>
                <c:pt idx="52">
                  <c:v>530.15700000000004</c:v>
                </c:pt>
                <c:pt idx="53">
                  <c:v>540.16</c:v>
                </c:pt>
                <c:pt idx="54">
                  <c:v>550.16099999999994</c:v>
                </c:pt>
                <c:pt idx="55">
                  <c:v>560.16499999999996</c:v>
                </c:pt>
                <c:pt idx="56">
                  <c:v>570.16600000000005</c:v>
                </c:pt>
                <c:pt idx="57">
                  <c:v>580.16499999999996</c:v>
                </c:pt>
                <c:pt idx="58">
                  <c:v>590.16899999999998</c:v>
                </c:pt>
                <c:pt idx="59">
                  <c:v>600.173</c:v>
                </c:pt>
                <c:pt idx="60">
                  <c:v>610.17700000000002</c:v>
                </c:pt>
                <c:pt idx="61">
                  <c:v>620.17899999999997</c:v>
                </c:pt>
                <c:pt idx="62">
                  <c:v>630.17899999999997</c:v>
                </c:pt>
                <c:pt idx="63">
                  <c:v>640.17899999999997</c:v>
                </c:pt>
                <c:pt idx="64">
                  <c:v>650.17899999999997</c:v>
                </c:pt>
                <c:pt idx="65">
                  <c:v>660.17899999999997</c:v>
                </c:pt>
                <c:pt idx="66">
                  <c:v>670.18299999999999</c:v>
                </c:pt>
                <c:pt idx="67">
                  <c:v>680.18600000000004</c:v>
                </c:pt>
                <c:pt idx="68">
                  <c:v>690.18899999999996</c:v>
                </c:pt>
                <c:pt idx="69">
                  <c:v>700.18899999999996</c:v>
                </c:pt>
                <c:pt idx="70">
                  <c:v>710.19</c:v>
                </c:pt>
                <c:pt idx="71">
                  <c:v>720.19200000000001</c:v>
                </c:pt>
                <c:pt idx="72">
                  <c:v>730.19600000000003</c:v>
                </c:pt>
                <c:pt idx="73">
                  <c:v>740.197</c:v>
                </c:pt>
                <c:pt idx="74">
                  <c:v>750.197</c:v>
                </c:pt>
                <c:pt idx="75">
                  <c:v>760.202</c:v>
                </c:pt>
                <c:pt idx="76">
                  <c:v>770.23599999999999</c:v>
                </c:pt>
                <c:pt idx="77">
                  <c:v>780.20500000000004</c:v>
                </c:pt>
                <c:pt idx="78">
                  <c:v>790.20699999999999</c:v>
                </c:pt>
                <c:pt idx="79">
                  <c:v>800.20799999999997</c:v>
                </c:pt>
                <c:pt idx="80">
                  <c:v>810.21199999999999</c:v>
                </c:pt>
                <c:pt idx="81">
                  <c:v>820.21199999999999</c:v>
                </c:pt>
                <c:pt idx="82">
                  <c:v>830.21500000000003</c:v>
                </c:pt>
                <c:pt idx="83">
                  <c:v>840.21699999999998</c:v>
                </c:pt>
                <c:pt idx="84">
                  <c:v>850.22</c:v>
                </c:pt>
                <c:pt idx="85">
                  <c:v>860.22400000000005</c:v>
                </c:pt>
                <c:pt idx="86">
                  <c:v>870.22400000000005</c:v>
                </c:pt>
                <c:pt idx="87">
                  <c:v>880.22699999999998</c:v>
                </c:pt>
                <c:pt idx="88">
                  <c:v>890.22699999999998</c:v>
                </c:pt>
                <c:pt idx="89">
                  <c:v>900.22799999999995</c:v>
                </c:pt>
                <c:pt idx="90">
                  <c:v>910.23099999999999</c:v>
                </c:pt>
                <c:pt idx="91">
                  <c:v>920.23400000000004</c:v>
                </c:pt>
                <c:pt idx="92">
                  <c:v>930.23500000000001</c:v>
                </c:pt>
                <c:pt idx="93">
                  <c:v>940.23599999999999</c:v>
                </c:pt>
                <c:pt idx="94">
                  <c:v>950.23599999999999</c:v>
                </c:pt>
                <c:pt idx="95">
                  <c:v>960.23800000000006</c:v>
                </c:pt>
                <c:pt idx="96">
                  <c:v>970.24199999999996</c:v>
                </c:pt>
                <c:pt idx="97">
                  <c:v>980.24199999999996</c:v>
                </c:pt>
                <c:pt idx="98">
                  <c:v>990.24199999999996</c:v>
                </c:pt>
                <c:pt idx="99">
                  <c:v>1000.246</c:v>
                </c:pt>
                <c:pt idx="100">
                  <c:v>1010.246</c:v>
                </c:pt>
                <c:pt idx="101">
                  <c:v>1020.246</c:v>
                </c:pt>
                <c:pt idx="102">
                  <c:v>1030.2460000000001</c:v>
                </c:pt>
                <c:pt idx="103">
                  <c:v>1040.2460000000001</c:v>
                </c:pt>
                <c:pt idx="104">
                  <c:v>1050.249</c:v>
                </c:pt>
                <c:pt idx="105">
                  <c:v>1060.251</c:v>
                </c:pt>
                <c:pt idx="106">
                  <c:v>1070.252</c:v>
                </c:pt>
                <c:pt idx="107">
                  <c:v>1080.2529999999999</c:v>
                </c:pt>
                <c:pt idx="108">
                  <c:v>1090.2570000000001</c:v>
                </c:pt>
                <c:pt idx="109">
                  <c:v>1100.2650000000001</c:v>
                </c:pt>
                <c:pt idx="110">
                  <c:v>1110.269</c:v>
                </c:pt>
                <c:pt idx="111">
                  <c:v>1120.2729999999999</c:v>
                </c:pt>
                <c:pt idx="112">
                  <c:v>1130.2760000000001</c:v>
                </c:pt>
                <c:pt idx="113">
                  <c:v>1140.278</c:v>
                </c:pt>
                <c:pt idx="114">
                  <c:v>1150.2819999999999</c:v>
                </c:pt>
                <c:pt idx="115">
                  <c:v>1160.2840000000001</c:v>
                </c:pt>
                <c:pt idx="116">
                  <c:v>1170.287</c:v>
                </c:pt>
                <c:pt idx="117">
                  <c:v>1180.289</c:v>
                </c:pt>
                <c:pt idx="118">
                  <c:v>1190.2919999999999</c:v>
                </c:pt>
                <c:pt idx="119">
                  <c:v>1200.2950000000001</c:v>
                </c:pt>
                <c:pt idx="120">
                  <c:v>1210.299</c:v>
                </c:pt>
                <c:pt idx="121">
                  <c:v>1220.3009999999999</c:v>
                </c:pt>
                <c:pt idx="122">
                  <c:v>1230.3019999999999</c:v>
                </c:pt>
                <c:pt idx="123">
                  <c:v>1240.3050000000001</c:v>
                </c:pt>
                <c:pt idx="124">
                  <c:v>1250.3050000000001</c:v>
                </c:pt>
                <c:pt idx="125">
                  <c:v>1260.308</c:v>
                </c:pt>
                <c:pt idx="126">
                  <c:v>1270.309</c:v>
                </c:pt>
                <c:pt idx="127">
                  <c:v>1280.3119999999999</c:v>
                </c:pt>
                <c:pt idx="128">
                  <c:v>1290.3150000000001</c:v>
                </c:pt>
                <c:pt idx="129">
                  <c:v>1300.319</c:v>
                </c:pt>
                <c:pt idx="130">
                  <c:v>1310.3219999999999</c:v>
                </c:pt>
                <c:pt idx="131">
                  <c:v>1320.3230000000001</c:v>
                </c:pt>
                <c:pt idx="132">
                  <c:v>1330.326</c:v>
                </c:pt>
                <c:pt idx="133">
                  <c:v>1340.329</c:v>
                </c:pt>
                <c:pt idx="134">
                  <c:v>1350.33</c:v>
                </c:pt>
                <c:pt idx="135">
                  <c:v>1360.3340000000001</c:v>
                </c:pt>
                <c:pt idx="136">
                  <c:v>1370.3340000000001</c:v>
                </c:pt>
                <c:pt idx="137">
                  <c:v>1380.338</c:v>
                </c:pt>
                <c:pt idx="138">
                  <c:v>1390.3409999999999</c:v>
                </c:pt>
                <c:pt idx="139">
                  <c:v>1400.3440000000001</c:v>
                </c:pt>
                <c:pt idx="140">
                  <c:v>1410.3440000000001</c:v>
                </c:pt>
                <c:pt idx="141">
                  <c:v>1420.345</c:v>
                </c:pt>
                <c:pt idx="142">
                  <c:v>1430.345</c:v>
                </c:pt>
                <c:pt idx="143">
                  <c:v>1440.347</c:v>
                </c:pt>
                <c:pt idx="144">
                  <c:v>1450.35</c:v>
                </c:pt>
                <c:pt idx="145">
                  <c:v>1460.348</c:v>
                </c:pt>
                <c:pt idx="146">
                  <c:v>1470.3510000000001</c:v>
                </c:pt>
                <c:pt idx="147">
                  <c:v>1480.354</c:v>
                </c:pt>
                <c:pt idx="148">
                  <c:v>1490.3579999999999</c:v>
                </c:pt>
                <c:pt idx="149">
                  <c:v>1500.3610000000001</c:v>
                </c:pt>
                <c:pt idx="150">
                  <c:v>1510.3610000000001</c:v>
                </c:pt>
                <c:pt idx="151">
                  <c:v>1520.3630000000001</c:v>
                </c:pt>
                <c:pt idx="152">
                  <c:v>1530.367</c:v>
                </c:pt>
                <c:pt idx="153">
                  <c:v>1540.37</c:v>
                </c:pt>
                <c:pt idx="154">
                  <c:v>1550.373</c:v>
                </c:pt>
                <c:pt idx="155">
                  <c:v>1560.375</c:v>
                </c:pt>
                <c:pt idx="156">
                  <c:v>1570.377</c:v>
                </c:pt>
                <c:pt idx="157">
                  <c:v>1580.3779999999999</c:v>
                </c:pt>
                <c:pt idx="158">
                  <c:v>1590.3779999999999</c:v>
                </c:pt>
                <c:pt idx="159">
                  <c:v>1600.38</c:v>
                </c:pt>
                <c:pt idx="160">
                  <c:v>1610.3820000000001</c:v>
                </c:pt>
                <c:pt idx="161">
                  <c:v>1620.383</c:v>
                </c:pt>
                <c:pt idx="162">
                  <c:v>1630.385</c:v>
                </c:pt>
                <c:pt idx="163">
                  <c:v>1640.3889999999999</c:v>
                </c:pt>
                <c:pt idx="164">
                  <c:v>1650.3910000000001</c:v>
                </c:pt>
                <c:pt idx="165">
                  <c:v>1660.393</c:v>
                </c:pt>
                <c:pt idx="166">
                  <c:v>1670.393</c:v>
                </c:pt>
                <c:pt idx="167">
                  <c:v>1680.394</c:v>
                </c:pt>
                <c:pt idx="168">
                  <c:v>1690.3979999999999</c:v>
                </c:pt>
                <c:pt idx="169">
                  <c:v>1700.3989999999999</c:v>
                </c:pt>
                <c:pt idx="170">
                  <c:v>1710.3979999999999</c:v>
                </c:pt>
                <c:pt idx="171">
                  <c:v>1720.4010000000001</c:v>
                </c:pt>
                <c:pt idx="172">
                  <c:v>1730.403</c:v>
                </c:pt>
                <c:pt idx="173">
                  <c:v>1740.403</c:v>
                </c:pt>
                <c:pt idx="174">
                  <c:v>1750.404</c:v>
                </c:pt>
                <c:pt idx="175">
                  <c:v>1760.4079999999999</c:v>
                </c:pt>
                <c:pt idx="176">
                  <c:v>1770.4110000000001</c:v>
                </c:pt>
                <c:pt idx="177">
                  <c:v>1780.414</c:v>
                </c:pt>
                <c:pt idx="178">
                  <c:v>1790.415</c:v>
                </c:pt>
                <c:pt idx="179">
                  <c:v>1800.4179999999999</c:v>
                </c:pt>
                <c:pt idx="180">
                  <c:v>1810.42</c:v>
                </c:pt>
                <c:pt idx="181">
                  <c:v>1820.423</c:v>
                </c:pt>
                <c:pt idx="182">
                  <c:v>1830.4269999999999</c:v>
                </c:pt>
                <c:pt idx="183">
                  <c:v>1840.4269999999999</c:v>
                </c:pt>
                <c:pt idx="184">
                  <c:v>1850.431</c:v>
                </c:pt>
                <c:pt idx="185">
                  <c:v>1860.431</c:v>
                </c:pt>
                <c:pt idx="186">
                  <c:v>1870.432</c:v>
                </c:pt>
                <c:pt idx="187">
                  <c:v>1880.432</c:v>
                </c:pt>
                <c:pt idx="188">
                  <c:v>1890.434</c:v>
                </c:pt>
                <c:pt idx="189">
                  <c:v>1900.4349999999999</c:v>
                </c:pt>
                <c:pt idx="190">
                  <c:v>1910.4369999999999</c:v>
                </c:pt>
                <c:pt idx="191">
                  <c:v>1920.4369999999999</c:v>
                </c:pt>
                <c:pt idx="192">
                  <c:v>1930.441</c:v>
                </c:pt>
                <c:pt idx="193">
                  <c:v>1940.444</c:v>
                </c:pt>
                <c:pt idx="194">
                  <c:v>1950.442</c:v>
                </c:pt>
                <c:pt idx="195">
                  <c:v>1960.444</c:v>
                </c:pt>
                <c:pt idx="196">
                  <c:v>1970.444</c:v>
                </c:pt>
                <c:pt idx="197">
                  <c:v>1980.4449999999999</c:v>
                </c:pt>
                <c:pt idx="198">
                  <c:v>1990.4469999999999</c:v>
                </c:pt>
                <c:pt idx="199">
                  <c:v>2000.4480000000001</c:v>
                </c:pt>
                <c:pt idx="200">
                  <c:v>2010.452</c:v>
                </c:pt>
                <c:pt idx="201">
                  <c:v>2020.454</c:v>
                </c:pt>
                <c:pt idx="202">
                  <c:v>2030.4549999999999</c:v>
                </c:pt>
                <c:pt idx="203">
                  <c:v>2040.4580000000001</c:v>
                </c:pt>
                <c:pt idx="204">
                  <c:v>2050.4609999999998</c:v>
                </c:pt>
                <c:pt idx="205">
                  <c:v>2060.462</c:v>
                </c:pt>
                <c:pt idx="206">
                  <c:v>2070.4630000000002</c:v>
                </c:pt>
                <c:pt idx="207">
                  <c:v>2080.4639999999999</c:v>
                </c:pt>
                <c:pt idx="208">
                  <c:v>2090.4679999999998</c:v>
                </c:pt>
                <c:pt idx="209">
                  <c:v>2100.473</c:v>
                </c:pt>
                <c:pt idx="210">
                  <c:v>2110.4769999999999</c:v>
                </c:pt>
                <c:pt idx="211">
                  <c:v>2120.4810000000002</c:v>
                </c:pt>
                <c:pt idx="212">
                  <c:v>2130.4830000000002</c:v>
                </c:pt>
                <c:pt idx="213">
                  <c:v>2140.4859999999999</c:v>
                </c:pt>
                <c:pt idx="214">
                  <c:v>2150.489</c:v>
                </c:pt>
                <c:pt idx="215">
                  <c:v>2160.4920000000002</c:v>
                </c:pt>
                <c:pt idx="216">
                  <c:v>2170.4949999999999</c:v>
                </c:pt>
                <c:pt idx="217">
                  <c:v>2180.4960000000001</c:v>
                </c:pt>
                <c:pt idx="218">
                  <c:v>2190.5050000000001</c:v>
                </c:pt>
                <c:pt idx="219">
                  <c:v>2200.5070000000001</c:v>
                </c:pt>
                <c:pt idx="220">
                  <c:v>2210.509</c:v>
                </c:pt>
                <c:pt idx="221">
                  <c:v>2220.5120000000002</c:v>
                </c:pt>
                <c:pt idx="222">
                  <c:v>2230.5160000000001</c:v>
                </c:pt>
                <c:pt idx="223">
                  <c:v>2240.5189999999998</c:v>
                </c:pt>
                <c:pt idx="224">
                  <c:v>2250.52</c:v>
                </c:pt>
                <c:pt idx="225">
                  <c:v>2260.5210000000002</c:v>
                </c:pt>
                <c:pt idx="226">
                  <c:v>2270.5239999999999</c:v>
                </c:pt>
                <c:pt idx="227">
                  <c:v>2280.5259999999998</c:v>
                </c:pt>
                <c:pt idx="228">
                  <c:v>2290.5279999999998</c:v>
                </c:pt>
                <c:pt idx="229">
                  <c:v>2300.5279999999998</c:v>
                </c:pt>
                <c:pt idx="230">
                  <c:v>2310.5300000000002</c:v>
                </c:pt>
                <c:pt idx="231">
                  <c:v>2320.5309999999999</c:v>
                </c:pt>
                <c:pt idx="232">
                  <c:v>2330.5320000000002</c:v>
                </c:pt>
                <c:pt idx="233">
                  <c:v>2340.5360000000001</c:v>
                </c:pt>
                <c:pt idx="234">
                  <c:v>2350.54</c:v>
                </c:pt>
                <c:pt idx="235">
                  <c:v>2360.5430000000001</c:v>
                </c:pt>
                <c:pt idx="236">
                  <c:v>2370.547</c:v>
                </c:pt>
                <c:pt idx="237">
                  <c:v>2380.549</c:v>
                </c:pt>
                <c:pt idx="238">
                  <c:v>2390.5509999999999</c:v>
                </c:pt>
                <c:pt idx="239">
                  <c:v>2400.5529999999999</c:v>
                </c:pt>
                <c:pt idx="240">
                  <c:v>2410.5549999999998</c:v>
                </c:pt>
                <c:pt idx="241">
                  <c:v>2420.5590000000002</c:v>
                </c:pt>
                <c:pt idx="242">
                  <c:v>2430.5619999999999</c:v>
                </c:pt>
                <c:pt idx="243">
                  <c:v>2440.5680000000002</c:v>
                </c:pt>
                <c:pt idx="244">
                  <c:v>2450.5729999999999</c:v>
                </c:pt>
                <c:pt idx="245">
                  <c:v>2460.576</c:v>
                </c:pt>
                <c:pt idx="246">
                  <c:v>2470.5770000000002</c:v>
                </c:pt>
                <c:pt idx="247">
                  <c:v>2480.5810000000001</c:v>
                </c:pt>
                <c:pt idx="248">
                  <c:v>2490.5819999999999</c:v>
                </c:pt>
                <c:pt idx="249">
                  <c:v>2500.585</c:v>
                </c:pt>
                <c:pt idx="250">
                  <c:v>2510.585</c:v>
                </c:pt>
                <c:pt idx="251">
                  <c:v>2520.5859999999998</c:v>
                </c:pt>
                <c:pt idx="252">
                  <c:v>2530.5889999999999</c:v>
                </c:pt>
                <c:pt idx="253">
                  <c:v>2540.5889999999999</c:v>
                </c:pt>
                <c:pt idx="254">
                  <c:v>2550.5920000000001</c:v>
                </c:pt>
                <c:pt idx="255">
                  <c:v>2560.5949999999998</c:v>
                </c:pt>
                <c:pt idx="256">
                  <c:v>2570.5949999999998</c:v>
                </c:pt>
                <c:pt idx="257">
                  <c:v>2580.598</c:v>
                </c:pt>
                <c:pt idx="258">
                  <c:v>2590.6</c:v>
                </c:pt>
                <c:pt idx="259">
                  <c:v>2600.605</c:v>
                </c:pt>
                <c:pt idx="260">
                  <c:v>2610.607</c:v>
                </c:pt>
                <c:pt idx="261">
                  <c:v>2620.6080000000002</c:v>
                </c:pt>
                <c:pt idx="262">
                  <c:v>2630.6080000000002</c:v>
                </c:pt>
                <c:pt idx="263">
                  <c:v>2640.6089999999999</c:v>
                </c:pt>
                <c:pt idx="264">
                  <c:v>2650.6120000000001</c:v>
                </c:pt>
                <c:pt idx="265">
                  <c:v>2660.6109999999999</c:v>
                </c:pt>
                <c:pt idx="266">
                  <c:v>2670.6129999999998</c:v>
                </c:pt>
                <c:pt idx="267">
                  <c:v>2680.616</c:v>
                </c:pt>
                <c:pt idx="268">
                  <c:v>2690.6190000000001</c:v>
                </c:pt>
                <c:pt idx="269">
                  <c:v>2700.6239999999998</c:v>
                </c:pt>
                <c:pt idx="270">
                  <c:v>2710.6239999999998</c:v>
                </c:pt>
                <c:pt idx="271">
                  <c:v>2720.6260000000002</c:v>
                </c:pt>
                <c:pt idx="272">
                  <c:v>2730.627</c:v>
                </c:pt>
                <c:pt idx="273">
                  <c:v>2740.6280000000002</c:v>
                </c:pt>
                <c:pt idx="274">
                  <c:v>2750.6289999999999</c:v>
                </c:pt>
                <c:pt idx="275">
                  <c:v>2760.6309999999999</c:v>
                </c:pt>
                <c:pt idx="276">
                  <c:v>2770.6329999999998</c:v>
                </c:pt>
                <c:pt idx="277">
                  <c:v>2780.636</c:v>
                </c:pt>
                <c:pt idx="278">
                  <c:v>2790.6329999999998</c:v>
                </c:pt>
                <c:pt idx="279">
                  <c:v>2800.634</c:v>
                </c:pt>
                <c:pt idx="280">
                  <c:v>2810.634</c:v>
                </c:pt>
                <c:pt idx="281">
                  <c:v>2820.636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2850.645</c:v>
                </c:pt>
                <c:pt idx="285">
                  <c:v>2860.6460000000002</c:v>
                </c:pt>
                <c:pt idx="286">
                  <c:v>2870.652</c:v>
                </c:pt>
                <c:pt idx="287">
                  <c:v>2880.6550000000002</c:v>
                </c:pt>
                <c:pt idx="288">
                  <c:v>2890.6550000000002</c:v>
                </c:pt>
                <c:pt idx="289">
                  <c:v>2900.6579999999999</c:v>
                </c:pt>
                <c:pt idx="290">
                  <c:v>2910.6559999999999</c:v>
                </c:pt>
                <c:pt idx="291">
                  <c:v>2920.6590000000001</c:v>
                </c:pt>
                <c:pt idx="292">
                  <c:v>2930.6590000000001</c:v>
                </c:pt>
                <c:pt idx="293">
                  <c:v>2940.6619999999998</c:v>
                </c:pt>
                <c:pt idx="294">
                  <c:v>2950.6619999999998</c:v>
                </c:pt>
                <c:pt idx="295">
                  <c:v>2960.723</c:v>
                </c:pt>
                <c:pt idx="296">
                  <c:v>2970.6669999999999</c:v>
                </c:pt>
                <c:pt idx="297">
                  <c:v>2980.67</c:v>
                </c:pt>
                <c:pt idx="298">
                  <c:v>2990.674</c:v>
                </c:pt>
                <c:pt idx="299">
                  <c:v>3000.674</c:v>
                </c:pt>
                <c:pt idx="300">
                  <c:v>3010.6779999999999</c:v>
                </c:pt>
                <c:pt idx="301">
                  <c:v>3020.6779999999999</c:v>
                </c:pt>
                <c:pt idx="302">
                  <c:v>3030.6779999999999</c:v>
                </c:pt>
                <c:pt idx="303">
                  <c:v>3040.681</c:v>
                </c:pt>
                <c:pt idx="304">
                  <c:v>3050.683</c:v>
                </c:pt>
                <c:pt idx="305">
                  <c:v>3060.6869999999999</c:v>
                </c:pt>
                <c:pt idx="306">
                  <c:v>3070.6869999999999</c:v>
                </c:pt>
                <c:pt idx="307">
                  <c:v>3080.6880000000001</c:v>
                </c:pt>
                <c:pt idx="308">
                  <c:v>3090.692</c:v>
                </c:pt>
                <c:pt idx="309">
                  <c:v>3100.6930000000002</c:v>
                </c:pt>
                <c:pt idx="310">
                  <c:v>3110.6970000000001</c:v>
                </c:pt>
                <c:pt idx="311">
                  <c:v>3120.6970000000001</c:v>
                </c:pt>
                <c:pt idx="312">
                  <c:v>3130.6979999999999</c:v>
                </c:pt>
                <c:pt idx="313">
                  <c:v>3140.7</c:v>
                </c:pt>
                <c:pt idx="314">
                  <c:v>3150.7020000000002</c:v>
                </c:pt>
                <c:pt idx="315">
                  <c:v>3160.7040000000002</c:v>
                </c:pt>
                <c:pt idx="316">
                  <c:v>3170.7089999999998</c:v>
                </c:pt>
                <c:pt idx="317">
                  <c:v>3180.7069999999999</c:v>
                </c:pt>
                <c:pt idx="318">
                  <c:v>3190.7109999999998</c:v>
                </c:pt>
                <c:pt idx="319">
                  <c:v>3200.7150000000001</c:v>
                </c:pt>
                <c:pt idx="320">
                  <c:v>3210.7179999999998</c:v>
                </c:pt>
                <c:pt idx="321">
                  <c:v>3220.7220000000002</c:v>
                </c:pt>
                <c:pt idx="322">
                  <c:v>3230.7249999999999</c:v>
                </c:pt>
                <c:pt idx="323">
                  <c:v>3240.7280000000001</c:v>
                </c:pt>
                <c:pt idx="324">
                  <c:v>3250.7280000000001</c:v>
                </c:pt>
                <c:pt idx="325">
                  <c:v>3260.7370000000001</c:v>
                </c:pt>
                <c:pt idx="326">
                  <c:v>3270.74</c:v>
                </c:pt>
                <c:pt idx="327">
                  <c:v>3280.7420000000002</c:v>
                </c:pt>
                <c:pt idx="328">
                  <c:v>3290.7440000000001</c:v>
                </c:pt>
                <c:pt idx="329">
                  <c:v>3300.748</c:v>
                </c:pt>
                <c:pt idx="330">
                  <c:v>3310.75</c:v>
                </c:pt>
                <c:pt idx="331">
                  <c:v>3320.7530000000002</c:v>
                </c:pt>
                <c:pt idx="332">
                  <c:v>3330.7570000000001</c:v>
                </c:pt>
                <c:pt idx="333">
                  <c:v>3340.76</c:v>
                </c:pt>
                <c:pt idx="334">
                  <c:v>3350.7640000000001</c:v>
                </c:pt>
                <c:pt idx="335">
                  <c:v>3360.7660000000001</c:v>
                </c:pt>
                <c:pt idx="336">
                  <c:v>3370.7730000000001</c:v>
                </c:pt>
                <c:pt idx="337">
                  <c:v>3380.7719999999999</c:v>
                </c:pt>
                <c:pt idx="338">
                  <c:v>3390.777</c:v>
                </c:pt>
                <c:pt idx="339">
                  <c:v>3400.777</c:v>
                </c:pt>
                <c:pt idx="340">
                  <c:v>3410.777</c:v>
                </c:pt>
                <c:pt idx="341">
                  <c:v>3420.7840000000001</c:v>
                </c:pt>
                <c:pt idx="342">
                  <c:v>3430.7930000000001</c:v>
                </c:pt>
                <c:pt idx="343">
                  <c:v>3440.7959999999998</c:v>
                </c:pt>
                <c:pt idx="344">
                  <c:v>3450.7959999999998</c:v>
                </c:pt>
                <c:pt idx="345">
                  <c:v>3460.797</c:v>
                </c:pt>
                <c:pt idx="346">
                  <c:v>3470.7959999999998</c:v>
                </c:pt>
                <c:pt idx="347">
                  <c:v>3480.797</c:v>
                </c:pt>
                <c:pt idx="348">
                  <c:v>3490.8020000000001</c:v>
                </c:pt>
                <c:pt idx="349">
                  <c:v>3500.8020000000001</c:v>
                </c:pt>
                <c:pt idx="350">
                  <c:v>3510.8049999999998</c:v>
                </c:pt>
                <c:pt idx="351">
                  <c:v>3520.8110000000001</c:v>
                </c:pt>
                <c:pt idx="352">
                  <c:v>3530.8119999999999</c:v>
                </c:pt>
                <c:pt idx="353">
                  <c:v>3540.8159999999998</c:v>
                </c:pt>
                <c:pt idx="354">
                  <c:v>3550.8240000000001</c:v>
                </c:pt>
                <c:pt idx="355">
                  <c:v>3560.8240000000001</c:v>
                </c:pt>
                <c:pt idx="356">
                  <c:v>3570.8240000000001</c:v>
                </c:pt>
                <c:pt idx="357">
                  <c:v>3580.828</c:v>
                </c:pt>
                <c:pt idx="358">
                  <c:v>3590.828</c:v>
                </c:pt>
                <c:pt idx="359">
                  <c:v>3600.8319999999999</c:v>
                </c:pt>
                <c:pt idx="360">
                  <c:v>3610.8330000000001</c:v>
                </c:pt>
                <c:pt idx="361">
                  <c:v>3620.837</c:v>
                </c:pt>
                <c:pt idx="362">
                  <c:v>3630.8359999999998</c:v>
                </c:pt>
                <c:pt idx="363">
                  <c:v>3640.837</c:v>
                </c:pt>
                <c:pt idx="364">
                  <c:v>3650.8380000000002</c:v>
                </c:pt>
                <c:pt idx="365">
                  <c:v>3660.8380000000002</c:v>
                </c:pt>
                <c:pt idx="366">
                  <c:v>3670.837</c:v>
                </c:pt>
                <c:pt idx="367">
                  <c:v>3680.8420000000001</c:v>
                </c:pt>
                <c:pt idx="368">
                  <c:v>3690.8420000000001</c:v>
                </c:pt>
                <c:pt idx="369">
                  <c:v>3700.8490000000002</c:v>
                </c:pt>
                <c:pt idx="370">
                  <c:v>3710.8510000000001</c:v>
                </c:pt>
                <c:pt idx="371">
                  <c:v>3720.8580000000002</c:v>
                </c:pt>
                <c:pt idx="372">
                  <c:v>3730.8580000000002</c:v>
                </c:pt>
                <c:pt idx="373">
                  <c:v>3740.8670000000002</c:v>
                </c:pt>
                <c:pt idx="374">
                  <c:v>3746.0839999999998</c:v>
                </c:pt>
              </c:numCache>
            </c:numRef>
          </c:xVal>
          <c:yVal>
            <c:numRef>
              <c:f>'[3]cse-smem-act-dr-4'!$O$2:$O$376</c:f>
              <c:numCache>
                <c:formatCode>General</c:formatCode>
                <c:ptCount val="375"/>
                <c:pt idx="0">
                  <c:v>808</c:v>
                </c:pt>
                <c:pt idx="1">
                  <c:v>1239</c:v>
                </c:pt>
                <c:pt idx="2">
                  <c:v>1161</c:v>
                </c:pt>
                <c:pt idx="3">
                  <c:v>445</c:v>
                </c:pt>
                <c:pt idx="4">
                  <c:v>1421</c:v>
                </c:pt>
                <c:pt idx="5">
                  <c:v>1524</c:v>
                </c:pt>
                <c:pt idx="6">
                  <c:v>1363</c:v>
                </c:pt>
                <c:pt idx="7">
                  <c:v>434</c:v>
                </c:pt>
                <c:pt idx="8">
                  <c:v>1464</c:v>
                </c:pt>
                <c:pt idx="9">
                  <c:v>1532</c:v>
                </c:pt>
                <c:pt idx="10">
                  <c:v>1162</c:v>
                </c:pt>
                <c:pt idx="11">
                  <c:v>392</c:v>
                </c:pt>
                <c:pt idx="12">
                  <c:v>374</c:v>
                </c:pt>
                <c:pt idx="13">
                  <c:v>415</c:v>
                </c:pt>
                <c:pt idx="14">
                  <c:v>1742</c:v>
                </c:pt>
                <c:pt idx="15">
                  <c:v>1646</c:v>
                </c:pt>
                <c:pt idx="16">
                  <c:v>1841</c:v>
                </c:pt>
                <c:pt idx="17">
                  <c:v>689</c:v>
                </c:pt>
                <c:pt idx="18">
                  <c:v>689</c:v>
                </c:pt>
                <c:pt idx="19">
                  <c:v>1900</c:v>
                </c:pt>
                <c:pt idx="20">
                  <c:v>1413</c:v>
                </c:pt>
                <c:pt idx="21">
                  <c:v>2144</c:v>
                </c:pt>
                <c:pt idx="22">
                  <c:v>1465</c:v>
                </c:pt>
                <c:pt idx="23">
                  <c:v>438</c:v>
                </c:pt>
                <c:pt idx="24">
                  <c:v>704</c:v>
                </c:pt>
                <c:pt idx="25">
                  <c:v>754</c:v>
                </c:pt>
                <c:pt idx="26">
                  <c:v>715</c:v>
                </c:pt>
                <c:pt idx="27">
                  <c:v>737</c:v>
                </c:pt>
                <c:pt idx="28">
                  <c:v>2054</c:v>
                </c:pt>
                <c:pt idx="29">
                  <c:v>2049</c:v>
                </c:pt>
                <c:pt idx="30">
                  <c:v>2106</c:v>
                </c:pt>
                <c:pt idx="31">
                  <c:v>2275</c:v>
                </c:pt>
                <c:pt idx="32">
                  <c:v>2177</c:v>
                </c:pt>
                <c:pt idx="33">
                  <c:v>2121</c:v>
                </c:pt>
                <c:pt idx="34">
                  <c:v>1526</c:v>
                </c:pt>
                <c:pt idx="35">
                  <c:v>1633</c:v>
                </c:pt>
                <c:pt idx="36">
                  <c:v>1879</c:v>
                </c:pt>
                <c:pt idx="37">
                  <c:v>550</c:v>
                </c:pt>
                <c:pt idx="38">
                  <c:v>455</c:v>
                </c:pt>
                <c:pt idx="39">
                  <c:v>471</c:v>
                </c:pt>
                <c:pt idx="40">
                  <c:v>1660</c:v>
                </c:pt>
                <c:pt idx="41">
                  <c:v>498</c:v>
                </c:pt>
                <c:pt idx="42">
                  <c:v>2288</c:v>
                </c:pt>
                <c:pt idx="43">
                  <c:v>1831</c:v>
                </c:pt>
                <c:pt idx="44">
                  <c:v>525</c:v>
                </c:pt>
                <c:pt idx="45">
                  <c:v>2638</c:v>
                </c:pt>
                <c:pt idx="46">
                  <c:v>613</c:v>
                </c:pt>
                <c:pt idx="47">
                  <c:v>674</c:v>
                </c:pt>
                <c:pt idx="48">
                  <c:v>2655</c:v>
                </c:pt>
                <c:pt idx="49">
                  <c:v>2026</c:v>
                </c:pt>
                <c:pt idx="50">
                  <c:v>2775</c:v>
                </c:pt>
                <c:pt idx="51">
                  <c:v>601</c:v>
                </c:pt>
                <c:pt idx="52">
                  <c:v>2796</c:v>
                </c:pt>
                <c:pt idx="53">
                  <c:v>615</c:v>
                </c:pt>
                <c:pt idx="54">
                  <c:v>2786</c:v>
                </c:pt>
                <c:pt idx="55">
                  <c:v>2435</c:v>
                </c:pt>
                <c:pt idx="56">
                  <c:v>3082</c:v>
                </c:pt>
                <c:pt idx="57">
                  <c:v>2881</c:v>
                </c:pt>
                <c:pt idx="58">
                  <c:v>609</c:v>
                </c:pt>
                <c:pt idx="59">
                  <c:v>780</c:v>
                </c:pt>
                <c:pt idx="60">
                  <c:v>793</c:v>
                </c:pt>
                <c:pt idx="61">
                  <c:v>3036</c:v>
                </c:pt>
                <c:pt idx="62">
                  <c:v>2961</c:v>
                </c:pt>
                <c:pt idx="63">
                  <c:v>650</c:v>
                </c:pt>
                <c:pt idx="64">
                  <c:v>3063</c:v>
                </c:pt>
                <c:pt idx="65">
                  <c:v>3165</c:v>
                </c:pt>
                <c:pt idx="66">
                  <c:v>694</c:v>
                </c:pt>
                <c:pt idx="67">
                  <c:v>634</c:v>
                </c:pt>
                <c:pt idx="68">
                  <c:v>793</c:v>
                </c:pt>
                <c:pt idx="69">
                  <c:v>3120</c:v>
                </c:pt>
                <c:pt idx="70">
                  <c:v>643</c:v>
                </c:pt>
                <c:pt idx="71">
                  <c:v>686</c:v>
                </c:pt>
                <c:pt idx="72">
                  <c:v>3186</c:v>
                </c:pt>
                <c:pt idx="73">
                  <c:v>2536</c:v>
                </c:pt>
                <c:pt idx="74">
                  <c:v>738</c:v>
                </c:pt>
                <c:pt idx="75">
                  <c:v>1098</c:v>
                </c:pt>
                <c:pt idx="76">
                  <c:v>808</c:v>
                </c:pt>
                <c:pt idx="77">
                  <c:v>3601</c:v>
                </c:pt>
                <c:pt idx="78">
                  <c:v>726</c:v>
                </c:pt>
                <c:pt idx="79">
                  <c:v>3013</c:v>
                </c:pt>
                <c:pt idx="80">
                  <c:v>3009</c:v>
                </c:pt>
                <c:pt idx="81">
                  <c:v>3438</c:v>
                </c:pt>
                <c:pt idx="82">
                  <c:v>3395</c:v>
                </c:pt>
                <c:pt idx="83">
                  <c:v>3229</c:v>
                </c:pt>
                <c:pt idx="84">
                  <c:v>750</c:v>
                </c:pt>
                <c:pt idx="85">
                  <c:v>3891</c:v>
                </c:pt>
                <c:pt idx="86">
                  <c:v>4006</c:v>
                </c:pt>
                <c:pt idx="87">
                  <c:v>3811</c:v>
                </c:pt>
                <c:pt idx="88">
                  <c:v>3461</c:v>
                </c:pt>
                <c:pt idx="89">
                  <c:v>3218</c:v>
                </c:pt>
                <c:pt idx="90">
                  <c:v>2510</c:v>
                </c:pt>
                <c:pt idx="91">
                  <c:v>2522</c:v>
                </c:pt>
                <c:pt idx="92">
                  <c:v>3041</c:v>
                </c:pt>
                <c:pt idx="93">
                  <c:v>829</c:v>
                </c:pt>
                <c:pt idx="94">
                  <c:v>4276</c:v>
                </c:pt>
                <c:pt idx="95">
                  <c:v>3093</c:v>
                </c:pt>
                <c:pt idx="96">
                  <c:v>819</c:v>
                </c:pt>
                <c:pt idx="97">
                  <c:v>4286</c:v>
                </c:pt>
                <c:pt idx="98">
                  <c:v>874</c:v>
                </c:pt>
                <c:pt idx="99">
                  <c:v>4374</c:v>
                </c:pt>
                <c:pt idx="100">
                  <c:v>3271</c:v>
                </c:pt>
                <c:pt idx="101">
                  <c:v>4467</c:v>
                </c:pt>
                <c:pt idx="102">
                  <c:v>4271</c:v>
                </c:pt>
                <c:pt idx="103">
                  <c:v>3362</c:v>
                </c:pt>
                <c:pt idx="104">
                  <c:v>4759</c:v>
                </c:pt>
                <c:pt idx="105">
                  <c:v>3628</c:v>
                </c:pt>
                <c:pt idx="106">
                  <c:v>909</c:v>
                </c:pt>
                <c:pt idx="107">
                  <c:v>4649</c:v>
                </c:pt>
                <c:pt idx="108">
                  <c:v>3476</c:v>
                </c:pt>
                <c:pt idx="109">
                  <c:v>4767</c:v>
                </c:pt>
                <c:pt idx="110">
                  <c:v>3521</c:v>
                </c:pt>
                <c:pt idx="111">
                  <c:v>4879</c:v>
                </c:pt>
                <c:pt idx="112">
                  <c:v>4619</c:v>
                </c:pt>
                <c:pt idx="113">
                  <c:v>5005</c:v>
                </c:pt>
                <c:pt idx="114">
                  <c:v>4728</c:v>
                </c:pt>
                <c:pt idx="115">
                  <c:v>3817</c:v>
                </c:pt>
                <c:pt idx="116">
                  <c:v>972</c:v>
                </c:pt>
                <c:pt idx="117">
                  <c:v>809</c:v>
                </c:pt>
                <c:pt idx="118">
                  <c:v>983</c:v>
                </c:pt>
                <c:pt idx="119">
                  <c:v>5111</c:v>
                </c:pt>
                <c:pt idx="120">
                  <c:v>3655</c:v>
                </c:pt>
                <c:pt idx="121">
                  <c:v>986</c:v>
                </c:pt>
                <c:pt idx="122">
                  <c:v>5319</c:v>
                </c:pt>
                <c:pt idx="123">
                  <c:v>4021</c:v>
                </c:pt>
                <c:pt idx="124">
                  <c:v>5373</c:v>
                </c:pt>
                <c:pt idx="125">
                  <c:v>5345</c:v>
                </c:pt>
                <c:pt idx="126">
                  <c:v>1185</c:v>
                </c:pt>
                <c:pt idx="127">
                  <c:v>802</c:v>
                </c:pt>
                <c:pt idx="128">
                  <c:v>1072</c:v>
                </c:pt>
                <c:pt idx="129">
                  <c:v>5160</c:v>
                </c:pt>
                <c:pt idx="130">
                  <c:v>1075</c:v>
                </c:pt>
                <c:pt idx="131">
                  <c:v>5849</c:v>
                </c:pt>
                <c:pt idx="132">
                  <c:v>4019</c:v>
                </c:pt>
                <c:pt idx="133">
                  <c:v>1117</c:v>
                </c:pt>
                <c:pt idx="134">
                  <c:v>799</c:v>
                </c:pt>
                <c:pt idx="135">
                  <c:v>5310</c:v>
                </c:pt>
                <c:pt idx="136">
                  <c:v>5672</c:v>
                </c:pt>
                <c:pt idx="137">
                  <c:v>5129</c:v>
                </c:pt>
                <c:pt idx="138">
                  <c:v>4018</c:v>
                </c:pt>
                <c:pt idx="139">
                  <c:v>4026</c:v>
                </c:pt>
                <c:pt idx="140">
                  <c:v>4183</c:v>
                </c:pt>
                <c:pt idx="141">
                  <c:v>1138</c:v>
                </c:pt>
                <c:pt idx="142">
                  <c:v>5909</c:v>
                </c:pt>
                <c:pt idx="143">
                  <c:v>5919</c:v>
                </c:pt>
                <c:pt idx="144">
                  <c:v>5431</c:v>
                </c:pt>
                <c:pt idx="145">
                  <c:v>4357</c:v>
                </c:pt>
                <c:pt idx="146">
                  <c:v>1213</c:v>
                </c:pt>
                <c:pt idx="147">
                  <c:v>1227</c:v>
                </c:pt>
                <c:pt idx="148">
                  <c:v>4212</c:v>
                </c:pt>
                <c:pt idx="149">
                  <c:v>4111</c:v>
                </c:pt>
                <c:pt idx="150">
                  <c:v>1106</c:v>
                </c:pt>
                <c:pt idx="151">
                  <c:v>1209</c:v>
                </c:pt>
                <c:pt idx="152">
                  <c:v>1217</c:v>
                </c:pt>
                <c:pt idx="153">
                  <c:v>1258</c:v>
                </c:pt>
                <c:pt idx="154">
                  <c:v>537</c:v>
                </c:pt>
                <c:pt idx="155">
                  <c:v>1194</c:v>
                </c:pt>
                <c:pt idx="156">
                  <c:v>4711</c:v>
                </c:pt>
                <c:pt idx="157">
                  <c:v>5966</c:v>
                </c:pt>
                <c:pt idx="158">
                  <c:v>4882</c:v>
                </c:pt>
                <c:pt idx="159">
                  <c:v>1196</c:v>
                </c:pt>
                <c:pt idx="160">
                  <c:v>1036</c:v>
                </c:pt>
                <c:pt idx="161">
                  <c:v>1109</c:v>
                </c:pt>
                <c:pt idx="162">
                  <c:v>6027</c:v>
                </c:pt>
                <c:pt idx="163">
                  <c:v>6043</c:v>
                </c:pt>
                <c:pt idx="164">
                  <c:v>6644</c:v>
                </c:pt>
                <c:pt idx="165">
                  <c:v>1248</c:v>
                </c:pt>
                <c:pt idx="166">
                  <c:v>6422</c:v>
                </c:pt>
                <c:pt idx="167">
                  <c:v>4766</c:v>
                </c:pt>
                <c:pt idx="168">
                  <c:v>435</c:v>
                </c:pt>
                <c:pt idx="169">
                  <c:v>469</c:v>
                </c:pt>
                <c:pt idx="170">
                  <c:v>1268</c:v>
                </c:pt>
                <c:pt idx="171">
                  <c:v>1514</c:v>
                </c:pt>
                <c:pt idx="172">
                  <c:v>6552</c:v>
                </c:pt>
                <c:pt idx="173">
                  <c:v>1605</c:v>
                </c:pt>
                <c:pt idx="174">
                  <c:v>6937</c:v>
                </c:pt>
                <c:pt idx="175">
                  <c:v>1430</c:v>
                </c:pt>
                <c:pt idx="176">
                  <c:v>7313</c:v>
                </c:pt>
                <c:pt idx="177">
                  <c:v>7237</c:v>
                </c:pt>
                <c:pt idx="178">
                  <c:v>5867</c:v>
                </c:pt>
                <c:pt idx="179">
                  <c:v>7359</c:v>
                </c:pt>
                <c:pt idx="180">
                  <c:v>7007</c:v>
                </c:pt>
                <c:pt idx="181">
                  <c:v>7161</c:v>
                </c:pt>
                <c:pt idx="182">
                  <c:v>7166</c:v>
                </c:pt>
                <c:pt idx="183">
                  <c:v>1460</c:v>
                </c:pt>
                <c:pt idx="184">
                  <c:v>1468</c:v>
                </c:pt>
                <c:pt idx="185">
                  <c:v>1353</c:v>
                </c:pt>
                <c:pt idx="186">
                  <c:v>7282</c:v>
                </c:pt>
                <c:pt idx="187">
                  <c:v>5240</c:v>
                </c:pt>
                <c:pt idx="188">
                  <c:v>7283</c:v>
                </c:pt>
                <c:pt idx="189">
                  <c:v>7191</c:v>
                </c:pt>
                <c:pt idx="190">
                  <c:v>1516</c:v>
                </c:pt>
                <c:pt idx="191">
                  <c:v>7292</c:v>
                </c:pt>
                <c:pt idx="192">
                  <c:v>7977</c:v>
                </c:pt>
                <c:pt idx="193">
                  <c:v>1772</c:v>
                </c:pt>
                <c:pt idx="194">
                  <c:v>7613</c:v>
                </c:pt>
                <c:pt idx="195">
                  <c:v>1599</c:v>
                </c:pt>
                <c:pt idx="196">
                  <c:v>7977</c:v>
                </c:pt>
                <c:pt idx="197">
                  <c:v>7650</c:v>
                </c:pt>
                <c:pt idx="198">
                  <c:v>1501</c:v>
                </c:pt>
                <c:pt idx="199">
                  <c:v>1604</c:v>
                </c:pt>
                <c:pt idx="200">
                  <c:v>802</c:v>
                </c:pt>
                <c:pt idx="201">
                  <c:v>835</c:v>
                </c:pt>
                <c:pt idx="202">
                  <c:v>7997</c:v>
                </c:pt>
                <c:pt idx="203">
                  <c:v>7858</c:v>
                </c:pt>
                <c:pt idx="204">
                  <c:v>1609</c:v>
                </c:pt>
                <c:pt idx="205">
                  <c:v>8091</c:v>
                </c:pt>
                <c:pt idx="206">
                  <c:v>5779</c:v>
                </c:pt>
                <c:pt idx="207">
                  <c:v>1646</c:v>
                </c:pt>
                <c:pt idx="208">
                  <c:v>787</c:v>
                </c:pt>
                <c:pt idx="209">
                  <c:v>1605</c:v>
                </c:pt>
                <c:pt idx="210">
                  <c:v>8010</c:v>
                </c:pt>
                <c:pt idx="211">
                  <c:v>1569</c:v>
                </c:pt>
                <c:pt idx="212">
                  <c:v>1651</c:v>
                </c:pt>
                <c:pt idx="213">
                  <c:v>785</c:v>
                </c:pt>
                <c:pt idx="214">
                  <c:v>792</c:v>
                </c:pt>
                <c:pt idx="215">
                  <c:v>763</c:v>
                </c:pt>
                <c:pt idx="216">
                  <c:v>7945</c:v>
                </c:pt>
                <c:pt idx="217">
                  <c:v>1627</c:v>
                </c:pt>
                <c:pt idx="218">
                  <c:v>1650</c:v>
                </c:pt>
                <c:pt idx="219">
                  <c:v>8165</c:v>
                </c:pt>
                <c:pt idx="220">
                  <c:v>1732</c:v>
                </c:pt>
                <c:pt idx="221">
                  <c:v>8182</c:v>
                </c:pt>
                <c:pt idx="222">
                  <c:v>1835</c:v>
                </c:pt>
                <c:pt idx="223">
                  <c:v>5702</c:v>
                </c:pt>
                <c:pt idx="224">
                  <c:v>1945</c:v>
                </c:pt>
                <c:pt idx="225">
                  <c:v>8451</c:v>
                </c:pt>
                <c:pt idx="226">
                  <c:v>8460</c:v>
                </c:pt>
                <c:pt idx="227">
                  <c:v>8924</c:v>
                </c:pt>
                <c:pt idx="228">
                  <c:v>8982</c:v>
                </c:pt>
                <c:pt idx="229">
                  <c:v>7018</c:v>
                </c:pt>
                <c:pt idx="230">
                  <c:v>8660</c:v>
                </c:pt>
                <c:pt idx="231">
                  <c:v>8466</c:v>
                </c:pt>
                <c:pt idx="232">
                  <c:v>5867</c:v>
                </c:pt>
                <c:pt idx="233">
                  <c:v>1752</c:v>
                </c:pt>
                <c:pt idx="234">
                  <c:v>8623</c:v>
                </c:pt>
                <c:pt idx="235">
                  <c:v>8603</c:v>
                </c:pt>
                <c:pt idx="236">
                  <c:v>6275</c:v>
                </c:pt>
                <c:pt idx="237">
                  <c:v>6378</c:v>
                </c:pt>
                <c:pt idx="238">
                  <c:v>6081</c:v>
                </c:pt>
                <c:pt idx="239">
                  <c:v>6406</c:v>
                </c:pt>
                <c:pt idx="240">
                  <c:v>1830</c:v>
                </c:pt>
                <c:pt idx="241">
                  <c:v>6563</c:v>
                </c:pt>
                <c:pt idx="242">
                  <c:v>8926</c:v>
                </c:pt>
                <c:pt idx="243">
                  <c:v>8949</c:v>
                </c:pt>
                <c:pt idx="244">
                  <c:v>1745</c:v>
                </c:pt>
                <c:pt idx="245">
                  <c:v>9207</c:v>
                </c:pt>
                <c:pt idx="246">
                  <c:v>8978</c:v>
                </c:pt>
                <c:pt idx="247">
                  <c:v>8563</c:v>
                </c:pt>
                <c:pt idx="248">
                  <c:v>6944</c:v>
                </c:pt>
                <c:pt idx="249">
                  <c:v>6431</c:v>
                </c:pt>
                <c:pt idx="250">
                  <c:v>559</c:v>
                </c:pt>
                <c:pt idx="251">
                  <c:v>548</c:v>
                </c:pt>
                <c:pt idx="252">
                  <c:v>2405</c:v>
                </c:pt>
                <c:pt idx="253">
                  <c:v>1883</c:v>
                </c:pt>
                <c:pt idx="254">
                  <c:v>2222</c:v>
                </c:pt>
                <c:pt idx="255">
                  <c:v>9401</c:v>
                </c:pt>
                <c:pt idx="256">
                  <c:v>8516</c:v>
                </c:pt>
                <c:pt idx="257">
                  <c:v>9879</c:v>
                </c:pt>
                <c:pt idx="258">
                  <c:v>6723</c:v>
                </c:pt>
                <c:pt idx="259">
                  <c:v>1816</c:v>
                </c:pt>
                <c:pt idx="260">
                  <c:v>9307</c:v>
                </c:pt>
                <c:pt idx="261">
                  <c:v>6741</c:v>
                </c:pt>
                <c:pt idx="262">
                  <c:v>2292</c:v>
                </c:pt>
                <c:pt idx="263">
                  <c:v>6929</c:v>
                </c:pt>
                <c:pt idx="264">
                  <c:v>7397</c:v>
                </c:pt>
                <c:pt idx="265">
                  <c:v>1967</c:v>
                </c:pt>
                <c:pt idx="266">
                  <c:v>1928</c:v>
                </c:pt>
                <c:pt idx="267">
                  <c:v>2004</c:v>
                </c:pt>
                <c:pt idx="268">
                  <c:v>7251</c:v>
                </c:pt>
                <c:pt idx="269">
                  <c:v>1971</c:v>
                </c:pt>
                <c:pt idx="270">
                  <c:v>9874</c:v>
                </c:pt>
                <c:pt idx="271">
                  <c:v>7142</c:v>
                </c:pt>
                <c:pt idx="272">
                  <c:v>10158</c:v>
                </c:pt>
                <c:pt idx="273">
                  <c:v>7275</c:v>
                </c:pt>
                <c:pt idx="274">
                  <c:v>2001</c:v>
                </c:pt>
                <c:pt idx="275">
                  <c:v>1932</c:v>
                </c:pt>
                <c:pt idx="276">
                  <c:v>1993</c:v>
                </c:pt>
                <c:pt idx="277">
                  <c:v>10224</c:v>
                </c:pt>
                <c:pt idx="278">
                  <c:v>9979</c:v>
                </c:pt>
                <c:pt idx="279">
                  <c:v>9932</c:v>
                </c:pt>
                <c:pt idx="280">
                  <c:v>1996</c:v>
                </c:pt>
                <c:pt idx="281">
                  <c:v>10062</c:v>
                </c:pt>
                <c:pt idx="282">
                  <c:v>7165</c:v>
                </c:pt>
                <c:pt idx="283">
                  <c:v>7474</c:v>
                </c:pt>
                <c:pt idx="284">
                  <c:v>2057</c:v>
                </c:pt>
                <c:pt idx="285">
                  <c:v>7726</c:v>
                </c:pt>
                <c:pt idx="286">
                  <c:v>2135</c:v>
                </c:pt>
                <c:pt idx="287">
                  <c:v>10840</c:v>
                </c:pt>
                <c:pt idx="288">
                  <c:v>2065</c:v>
                </c:pt>
                <c:pt idx="289">
                  <c:v>9740</c:v>
                </c:pt>
                <c:pt idx="290">
                  <c:v>7470</c:v>
                </c:pt>
                <c:pt idx="291">
                  <c:v>9010</c:v>
                </c:pt>
                <c:pt idx="292">
                  <c:v>2118</c:v>
                </c:pt>
                <c:pt idx="293">
                  <c:v>7607</c:v>
                </c:pt>
                <c:pt idx="294">
                  <c:v>2186</c:v>
                </c:pt>
                <c:pt idx="295">
                  <c:v>2256</c:v>
                </c:pt>
                <c:pt idx="296">
                  <c:v>10430</c:v>
                </c:pt>
                <c:pt idx="297">
                  <c:v>7538</c:v>
                </c:pt>
                <c:pt idx="298">
                  <c:v>2213</c:v>
                </c:pt>
                <c:pt idx="299">
                  <c:v>7737</c:v>
                </c:pt>
                <c:pt idx="300">
                  <c:v>2153</c:v>
                </c:pt>
                <c:pt idx="301">
                  <c:v>2153</c:v>
                </c:pt>
                <c:pt idx="302">
                  <c:v>7924</c:v>
                </c:pt>
                <c:pt idx="303">
                  <c:v>2112</c:v>
                </c:pt>
                <c:pt idx="304">
                  <c:v>11070</c:v>
                </c:pt>
                <c:pt idx="305">
                  <c:v>8812</c:v>
                </c:pt>
                <c:pt idx="306">
                  <c:v>2223</c:v>
                </c:pt>
                <c:pt idx="307">
                  <c:v>8170</c:v>
                </c:pt>
                <c:pt idx="308">
                  <c:v>9114</c:v>
                </c:pt>
                <c:pt idx="309">
                  <c:v>2275</c:v>
                </c:pt>
                <c:pt idx="310">
                  <c:v>8296</c:v>
                </c:pt>
                <c:pt idx="311">
                  <c:v>8192</c:v>
                </c:pt>
                <c:pt idx="312">
                  <c:v>2217</c:v>
                </c:pt>
                <c:pt idx="313">
                  <c:v>8150</c:v>
                </c:pt>
                <c:pt idx="314">
                  <c:v>7510</c:v>
                </c:pt>
                <c:pt idx="315">
                  <c:v>9572</c:v>
                </c:pt>
                <c:pt idx="316">
                  <c:v>2408</c:v>
                </c:pt>
                <c:pt idx="317">
                  <c:v>920</c:v>
                </c:pt>
                <c:pt idx="318">
                  <c:v>1095</c:v>
                </c:pt>
                <c:pt idx="319">
                  <c:v>12086</c:v>
                </c:pt>
                <c:pt idx="320">
                  <c:v>11986</c:v>
                </c:pt>
                <c:pt idx="321">
                  <c:v>2220</c:v>
                </c:pt>
                <c:pt idx="322">
                  <c:v>2219</c:v>
                </c:pt>
                <c:pt idx="323">
                  <c:v>11746</c:v>
                </c:pt>
                <c:pt idx="324">
                  <c:v>2330</c:v>
                </c:pt>
                <c:pt idx="325">
                  <c:v>2253</c:v>
                </c:pt>
                <c:pt idx="326">
                  <c:v>859</c:v>
                </c:pt>
                <c:pt idx="327">
                  <c:v>2200</c:v>
                </c:pt>
                <c:pt idx="328">
                  <c:v>13550</c:v>
                </c:pt>
                <c:pt idx="329">
                  <c:v>11185</c:v>
                </c:pt>
                <c:pt idx="330">
                  <c:v>12783</c:v>
                </c:pt>
                <c:pt idx="331">
                  <c:v>2375</c:v>
                </c:pt>
                <c:pt idx="332">
                  <c:v>8957</c:v>
                </c:pt>
                <c:pt idx="333">
                  <c:v>13607</c:v>
                </c:pt>
                <c:pt idx="334">
                  <c:v>12403</c:v>
                </c:pt>
                <c:pt idx="335">
                  <c:v>12016</c:v>
                </c:pt>
                <c:pt idx="336">
                  <c:v>12121</c:v>
                </c:pt>
                <c:pt idx="337">
                  <c:v>9389</c:v>
                </c:pt>
                <c:pt idx="338">
                  <c:v>8625</c:v>
                </c:pt>
                <c:pt idx="339">
                  <c:v>2545</c:v>
                </c:pt>
                <c:pt idx="340">
                  <c:v>8878</c:v>
                </c:pt>
                <c:pt idx="341">
                  <c:v>2530</c:v>
                </c:pt>
                <c:pt idx="342">
                  <c:v>14018</c:v>
                </c:pt>
                <c:pt idx="343">
                  <c:v>9519</c:v>
                </c:pt>
                <c:pt idx="344">
                  <c:v>2432</c:v>
                </c:pt>
                <c:pt idx="345">
                  <c:v>12278</c:v>
                </c:pt>
                <c:pt idx="346">
                  <c:v>2386</c:v>
                </c:pt>
                <c:pt idx="347">
                  <c:v>2371</c:v>
                </c:pt>
                <c:pt idx="348">
                  <c:v>2279</c:v>
                </c:pt>
                <c:pt idx="349">
                  <c:v>2252</c:v>
                </c:pt>
                <c:pt idx="350">
                  <c:v>11795</c:v>
                </c:pt>
                <c:pt idx="351">
                  <c:v>9218</c:v>
                </c:pt>
                <c:pt idx="352">
                  <c:v>2510</c:v>
                </c:pt>
                <c:pt idx="353">
                  <c:v>13334</c:v>
                </c:pt>
                <c:pt idx="354">
                  <c:v>10414</c:v>
                </c:pt>
                <c:pt idx="355">
                  <c:v>10108</c:v>
                </c:pt>
                <c:pt idx="356">
                  <c:v>11023</c:v>
                </c:pt>
                <c:pt idx="357">
                  <c:v>9771</c:v>
                </c:pt>
                <c:pt idx="358">
                  <c:v>2472</c:v>
                </c:pt>
                <c:pt idx="359">
                  <c:v>2593</c:v>
                </c:pt>
                <c:pt idx="360">
                  <c:v>2501</c:v>
                </c:pt>
                <c:pt idx="361">
                  <c:v>877</c:v>
                </c:pt>
                <c:pt idx="362">
                  <c:v>916</c:v>
                </c:pt>
                <c:pt idx="363">
                  <c:v>830</c:v>
                </c:pt>
                <c:pt idx="364">
                  <c:v>13429</c:v>
                </c:pt>
                <c:pt idx="365">
                  <c:v>13414</c:v>
                </c:pt>
                <c:pt idx="366">
                  <c:v>14246</c:v>
                </c:pt>
                <c:pt idx="367">
                  <c:v>10079</c:v>
                </c:pt>
                <c:pt idx="368">
                  <c:v>2672</c:v>
                </c:pt>
                <c:pt idx="369">
                  <c:v>2492</c:v>
                </c:pt>
                <c:pt idx="370">
                  <c:v>813</c:v>
                </c:pt>
                <c:pt idx="371">
                  <c:v>829</c:v>
                </c:pt>
                <c:pt idx="372">
                  <c:v>829</c:v>
                </c:pt>
                <c:pt idx="373">
                  <c:v>2602</c:v>
                </c:pt>
                <c:pt idx="374">
                  <c:v>13954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'[4]cse-full-smem-act-on-dr-5'!$O$1</c:f>
              <c:strCache>
                <c:ptCount val="1"/>
                <c:pt idx="0">
                  <c:v>act on - dr 5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'[4]cse-full-smem-act-on-dr-5'!$B$2:$B$431</c:f>
              <c:numCache>
                <c:formatCode>General</c:formatCode>
                <c:ptCount val="430"/>
                <c:pt idx="0">
                  <c:v>10.031000000000001</c:v>
                </c:pt>
                <c:pt idx="1">
                  <c:v>20.033000000000001</c:v>
                </c:pt>
                <c:pt idx="2">
                  <c:v>30.024000000000001</c:v>
                </c:pt>
                <c:pt idx="3">
                  <c:v>40.024999999999999</c:v>
                </c:pt>
                <c:pt idx="4">
                  <c:v>50.027000000000001</c:v>
                </c:pt>
                <c:pt idx="5">
                  <c:v>60.029000000000003</c:v>
                </c:pt>
                <c:pt idx="6">
                  <c:v>70.03</c:v>
                </c:pt>
                <c:pt idx="7">
                  <c:v>80.031999999999996</c:v>
                </c:pt>
                <c:pt idx="8">
                  <c:v>90.031999999999996</c:v>
                </c:pt>
                <c:pt idx="9">
                  <c:v>100.041</c:v>
                </c:pt>
                <c:pt idx="10">
                  <c:v>110.039</c:v>
                </c:pt>
                <c:pt idx="11">
                  <c:v>120.041</c:v>
                </c:pt>
                <c:pt idx="12">
                  <c:v>130.04400000000001</c:v>
                </c:pt>
                <c:pt idx="13">
                  <c:v>140.048</c:v>
                </c:pt>
                <c:pt idx="14">
                  <c:v>150.048</c:v>
                </c:pt>
                <c:pt idx="15">
                  <c:v>160.05199999999999</c:v>
                </c:pt>
                <c:pt idx="16">
                  <c:v>170.05600000000001</c:v>
                </c:pt>
                <c:pt idx="17">
                  <c:v>180.05699999999999</c:v>
                </c:pt>
                <c:pt idx="18">
                  <c:v>190.05699999999999</c:v>
                </c:pt>
                <c:pt idx="19">
                  <c:v>200.05699999999999</c:v>
                </c:pt>
                <c:pt idx="20">
                  <c:v>210.06100000000001</c:v>
                </c:pt>
                <c:pt idx="21">
                  <c:v>220.06399999999999</c:v>
                </c:pt>
                <c:pt idx="22">
                  <c:v>230.06800000000001</c:v>
                </c:pt>
                <c:pt idx="23">
                  <c:v>240.071</c:v>
                </c:pt>
                <c:pt idx="24">
                  <c:v>250.072</c:v>
                </c:pt>
                <c:pt idx="25">
                  <c:v>260.07600000000002</c:v>
                </c:pt>
                <c:pt idx="26">
                  <c:v>270.077</c:v>
                </c:pt>
                <c:pt idx="27">
                  <c:v>280.08100000000002</c:v>
                </c:pt>
                <c:pt idx="28">
                  <c:v>290.084</c:v>
                </c:pt>
                <c:pt idx="29">
                  <c:v>300.084</c:v>
                </c:pt>
                <c:pt idx="30">
                  <c:v>310.08800000000002</c:v>
                </c:pt>
                <c:pt idx="31">
                  <c:v>320.09500000000003</c:v>
                </c:pt>
                <c:pt idx="32">
                  <c:v>330.096</c:v>
                </c:pt>
                <c:pt idx="33">
                  <c:v>340.09699999999998</c:v>
                </c:pt>
                <c:pt idx="34">
                  <c:v>350.096</c:v>
                </c:pt>
                <c:pt idx="35">
                  <c:v>360.09699999999998</c:v>
                </c:pt>
                <c:pt idx="36">
                  <c:v>370.09899999999999</c:v>
                </c:pt>
                <c:pt idx="37">
                  <c:v>380.1</c:v>
                </c:pt>
                <c:pt idx="38">
                  <c:v>390.10300000000001</c:v>
                </c:pt>
                <c:pt idx="39">
                  <c:v>400.10599999999999</c:v>
                </c:pt>
                <c:pt idx="40">
                  <c:v>410.108</c:v>
                </c:pt>
                <c:pt idx="41">
                  <c:v>420.108</c:v>
                </c:pt>
                <c:pt idx="42">
                  <c:v>430.10700000000003</c:v>
                </c:pt>
                <c:pt idx="43">
                  <c:v>440.108</c:v>
                </c:pt>
                <c:pt idx="44">
                  <c:v>450.10700000000003</c:v>
                </c:pt>
                <c:pt idx="45">
                  <c:v>460.11</c:v>
                </c:pt>
                <c:pt idx="46">
                  <c:v>470.11700000000002</c:v>
                </c:pt>
                <c:pt idx="47">
                  <c:v>480.11799999999999</c:v>
                </c:pt>
                <c:pt idx="48">
                  <c:v>490.12099999999998</c:v>
                </c:pt>
                <c:pt idx="49">
                  <c:v>500.12299999999999</c:v>
                </c:pt>
                <c:pt idx="50">
                  <c:v>510.12400000000002</c:v>
                </c:pt>
                <c:pt idx="51">
                  <c:v>520.125</c:v>
                </c:pt>
                <c:pt idx="52">
                  <c:v>530.12900000000002</c:v>
                </c:pt>
                <c:pt idx="53">
                  <c:v>540.13199999999995</c:v>
                </c:pt>
                <c:pt idx="54">
                  <c:v>550.13199999999995</c:v>
                </c:pt>
                <c:pt idx="55">
                  <c:v>560.13199999999995</c:v>
                </c:pt>
                <c:pt idx="56">
                  <c:v>570.13599999999997</c:v>
                </c:pt>
                <c:pt idx="57">
                  <c:v>580.13800000000003</c:v>
                </c:pt>
                <c:pt idx="58">
                  <c:v>590.14099999999996</c:v>
                </c:pt>
                <c:pt idx="59">
                  <c:v>600.14200000000005</c:v>
                </c:pt>
                <c:pt idx="60">
                  <c:v>610.14499999999998</c:v>
                </c:pt>
                <c:pt idx="61">
                  <c:v>620.149</c:v>
                </c:pt>
                <c:pt idx="62">
                  <c:v>630.15</c:v>
                </c:pt>
                <c:pt idx="63">
                  <c:v>640.15099999999995</c:v>
                </c:pt>
                <c:pt idx="64">
                  <c:v>650.15099999999995</c:v>
                </c:pt>
                <c:pt idx="65">
                  <c:v>660.15200000000004</c:v>
                </c:pt>
                <c:pt idx="66">
                  <c:v>670.15300000000002</c:v>
                </c:pt>
                <c:pt idx="67">
                  <c:v>680.15700000000004</c:v>
                </c:pt>
                <c:pt idx="68">
                  <c:v>690.15800000000002</c:v>
                </c:pt>
                <c:pt idx="69">
                  <c:v>700.16200000000003</c:v>
                </c:pt>
                <c:pt idx="70">
                  <c:v>710.16300000000001</c:v>
                </c:pt>
                <c:pt idx="71">
                  <c:v>720.16300000000001</c:v>
                </c:pt>
                <c:pt idx="72">
                  <c:v>730.17100000000005</c:v>
                </c:pt>
                <c:pt idx="73">
                  <c:v>740.173</c:v>
                </c:pt>
                <c:pt idx="74">
                  <c:v>750.17600000000004</c:v>
                </c:pt>
                <c:pt idx="75">
                  <c:v>760.17600000000004</c:v>
                </c:pt>
                <c:pt idx="76">
                  <c:v>770.17700000000002</c:v>
                </c:pt>
                <c:pt idx="77">
                  <c:v>780.178</c:v>
                </c:pt>
                <c:pt idx="78">
                  <c:v>790.18</c:v>
                </c:pt>
                <c:pt idx="79">
                  <c:v>800.18100000000004</c:v>
                </c:pt>
                <c:pt idx="80">
                  <c:v>810.18299999999999</c:v>
                </c:pt>
                <c:pt idx="81">
                  <c:v>820.18600000000004</c:v>
                </c:pt>
                <c:pt idx="82">
                  <c:v>830.18799999999999</c:v>
                </c:pt>
                <c:pt idx="83">
                  <c:v>840.18899999999996</c:v>
                </c:pt>
                <c:pt idx="84">
                  <c:v>850.18899999999996</c:v>
                </c:pt>
                <c:pt idx="85">
                  <c:v>860.19</c:v>
                </c:pt>
                <c:pt idx="86">
                  <c:v>870.19299999999998</c:v>
                </c:pt>
                <c:pt idx="87">
                  <c:v>880.2</c:v>
                </c:pt>
                <c:pt idx="88">
                  <c:v>890.20399999999995</c:v>
                </c:pt>
                <c:pt idx="89">
                  <c:v>900.20399999999995</c:v>
                </c:pt>
                <c:pt idx="90">
                  <c:v>910.20399999999995</c:v>
                </c:pt>
                <c:pt idx="91">
                  <c:v>920.20399999999995</c:v>
                </c:pt>
                <c:pt idx="92">
                  <c:v>930.20399999999995</c:v>
                </c:pt>
                <c:pt idx="93">
                  <c:v>940.20600000000002</c:v>
                </c:pt>
                <c:pt idx="94">
                  <c:v>950.20699999999999</c:v>
                </c:pt>
                <c:pt idx="95">
                  <c:v>960.20799999999997</c:v>
                </c:pt>
                <c:pt idx="96">
                  <c:v>970.21199999999999</c:v>
                </c:pt>
                <c:pt idx="97">
                  <c:v>980.21299999999997</c:v>
                </c:pt>
                <c:pt idx="98">
                  <c:v>990.21600000000001</c:v>
                </c:pt>
                <c:pt idx="99">
                  <c:v>1000.216</c:v>
                </c:pt>
                <c:pt idx="100">
                  <c:v>1010.2190000000001</c:v>
                </c:pt>
                <c:pt idx="101">
                  <c:v>1020.2190000000001</c:v>
                </c:pt>
                <c:pt idx="102">
                  <c:v>1030.223</c:v>
                </c:pt>
                <c:pt idx="103">
                  <c:v>1040.2239999999999</c:v>
                </c:pt>
                <c:pt idx="104">
                  <c:v>1050.2249999999999</c:v>
                </c:pt>
                <c:pt idx="105">
                  <c:v>1060.2260000000001</c:v>
                </c:pt>
                <c:pt idx="106">
                  <c:v>1070.2280000000001</c:v>
                </c:pt>
                <c:pt idx="107">
                  <c:v>1080.23</c:v>
                </c:pt>
                <c:pt idx="108">
                  <c:v>1090.2329999999999</c:v>
                </c:pt>
                <c:pt idx="109">
                  <c:v>1100.2380000000001</c:v>
                </c:pt>
                <c:pt idx="110">
                  <c:v>1110.2370000000001</c:v>
                </c:pt>
                <c:pt idx="111">
                  <c:v>1120.2380000000001</c:v>
                </c:pt>
                <c:pt idx="112">
                  <c:v>1130.242</c:v>
                </c:pt>
                <c:pt idx="113">
                  <c:v>1140.248</c:v>
                </c:pt>
                <c:pt idx="114">
                  <c:v>1150.249</c:v>
                </c:pt>
                <c:pt idx="115">
                  <c:v>1160.25</c:v>
                </c:pt>
                <c:pt idx="116">
                  <c:v>1170.25</c:v>
                </c:pt>
                <c:pt idx="117">
                  <c:v>1180.251</c:v>
                </c:pt>
                <c:pt idx="118">
                  <c:v>1190.2539999999999</c:v>
                </c:pt>
                <c:pt idx="119">
                  <c:v>1200.258</c:v>
                </c:pt>
                <c:pt idx="120">
                  <c:v>1210.2619999999999</c:v>
                </c:pt>
                <c:pt idx="121">
                  <c:v>1220.271</c:v>
                </c:pt>
                <c:pt idx="122">
                  <c:v>1230.2729999999999</c:v>
                </c:pt>
                <c:pt idx="123">
                  <c:v>1240.277</c:v>
                </c:pt>
                <c:pt idx="124">
                  <c:v>1250.2809999999999</c:v>
                </c:pt>
                <c:pt idx="125">
                  <c:v>1260.2829999999999</c:v>
                </c:pt>
                <c:pt idx="126">
                  <c:v>1270.2850000000001</c:v>
                </c:pt>
                <c:pt idx="127">
                  <c:v>1280.2850000000001</c:v>
                </c:pt>
                <c:pt idx="128">
                  <c:v>1290.288</c:v>
                </c:pt>
                <c:pt idx="129">
                  <c:v>1300.29</c:v>
                </c:pt>
                <c:pt idx="130">
                  <c:v>1310.29</c:v>
                </c:pt>
                <c:pt idx="131">
                  <c:v>1320.2940000000001</c:v>
                </c:pt>
                <c:pt idx="132">
                  <c:v>1330.298</c:v>
                </c:pt>
                <c:pt idx="133">
                  <c:v>1340.299</c:v>
                </c:pt>
                <c:pt idx="134">
                  <c:v>1350.3009999999999</c:v>
                </c:pt>
                <c:pt idx="135">
                  <c:v>1360.3019999999999</c:v>
                </c:pt>
                <c:pt idx="136">
                  <c:v>1370.3040000000001</c:v>
                </c:pt>
                <c:pt idx="137">
                  <c:v>1380.3040000000001</c:v>
                </c:pt>
                <c:pt idx="138">
                  <c:v>1390.306</c:v>
                </c:pt>
                <c:pt idx="139">
                  <c:v>1400.308</c:v>
                </c:pt>
                <c:pt idx="140">
                  <c:v>1410.31</c:v>
                </c:pt>
                <c:pt idx="141">
                  <c:v>1420.3119999999999</c:v>
                </c:pt>
                <c:pt idx="142">
                  <c:v>1430.3119999999999</c:v>
                </c:pt>
                <c:pt idx="143">
                  <c:v>1440.3140000000001</c:v>
                </c:pt>
                <c:pt idx="144">
                  <c:v>1450.32</c:v>
                </c:pt>
                <c:pt idx="145">
                  <c:v>1460.3240000000001</c:v>
                </c:pt>
                <c:pt idx="146">
                  <c:v>1470.325</c:v>
                </c:pt>
                <c:pt idx="147">
                  <c:v>1480.326</c:v>
                </c:pt>
                <c:pt idx="148">
                  <c:v>1490.327</c:v>
                </c:pt>
                <c:pt idx="149">
                  <c:v>1500.328</c:v>
                </c:pt>
                <c:pt idx="150">
                  <c:v>1510.329</c:v>
                </c:pt>
                <c:pt idx="151">
                  <c:v>1520.33</c:v>
                </c:pt>
                <c:pt idx="152">
                  <c:v>1530.3340000000001</c:v>
                </c:pt>
                <c:pt idx="153">
                  <c:v>1540.3389999999999</c:v>
                </c:pt>
                <c:pt idx="154">
                  <c:v>1550.338</c:v>
                </c:pt>
                <c:pt idx="155">
                  <c:v>1560.3409999999999</c:v>
                </c:pt>
                <c:pt idx="156">
                  <c:v>1570.3440000000001</c:v>
                </c:pt>
                <c:pt idx="157">
                  <c:v>1580.345</c:v>
                </c:pt>
                <c:pt idx="158">
                  <c:v>1590.3520000000001</c:v>
                </c:pt>
                <c:pt idx="159">
                  <c:v>1600.3520000000001</c:v>
                </c:pt>
                <c:pt idx="160">
                  <c:v>1610.356</c:v>
                </c:pt>
                <c:pt idx="161">
                  <c:v>1620.3589999999999</c:v>
                </c:pt>
                <c:pt idx="162">
                  <c:v>1630.3610000000001</c:v>
                </c:pt>
                <c:pt idx="163">
                  <c:v>1640.365</c:v>
                </c:pt>
                <c:pt idx="164">
                  <c:v>1650.3679999999999</c:v>
                </c:pt>
                <c:pt idx="165">
                  <c:v>1660.3679999999999</c:v>
                </c:pt>
                <c:pt idx="166">
                  <c:v>1670.3720000000001</c:v>
                </c:pt>
                <c:pt idx="167">
                  <c:v>1680.375</c:v>
                </c:pt>
                <c:pt idx="168">
                  <c:v>1690.376</c:v>
                </c:pt>
                <c:pt idx="169">
                  <c:v>1700.3779999999999</c:v>
                </c:pt>
                <c:pt idx="170">
                  <c:v>1710.3779999999999</c:v>
                </c:pt>
                <c:pt idx="171">
                  <c:v>1720.3810000000001</c:v>
                </c:pt>
                <c:pt idx="172">
                  <c:v>1730.384</c:v>
                </c:pt>
                <c:pt idx="173">
                  <c:v>1740.384</c:v>
                </c:pt>
                <c:pt idx="174">
                  <c:v>1750.385</c:v>
                </c:pt>
                <c:pt idx="175">
                  <c:v>1760.385</c:v>
                </c:pt>
                <c:pt idx="176">
                  <c:v>1770.3879999999999</c:v>
                </c:pt>
                <c:pt idx="177">
                  <c:v>1780.3920000000001</c:v>
                </c:pt>
                <c:pt idx="178">
                  <c:v>1790.394</c:v>
                </c:pt>
                <c:pt idx="179">
                  <c:v>1800.394</c:v>
                </c:pt>
                <c:pt idx="180">
                  <c:v>1810.396</c:v>
                </c:pt>
                <c:pt idx="181">
                  <c:v>1820.3989999999999</c:v>
                </c:pt>
                <c:pt idx="182">
                  <c:v>1830.4</c:v>
                </c:pt>
                <c:pt idx="183">
                  <c:v>1840.404</c:v>
                </c:pt>
                <c:pt idx="184">
                  <c:v>1850.405</c:v>
                </c:pt>
                <c:pt idx="185">
                  <c:v>1860.405</c:v>
                </c:pt>
                <c:pt idx="186">
                  <c:v>1870.4090000000001</c:v>
                </c:pt>
                <c:pt idx="187">
                  <c:v>1880.41</c:v>
                </c:pt>
                <c:pt idx="188">
                  <c:v>1890.414</c:v>
                </c:pt>
                <c:pt idx="189">
                  <c:v>1900.414</c:v>
                </c:pt>
                <c:pt idx="190">
                  <c:v>1910.4159999999999</c:v>
                </c:pt>
                <c:pt idx="191">
                  <c:v>1920.4159999999999</c:v>
                </c:pt>
                <c:pt idx="192">
                  <c:v>1930.42</c:v>
                </c:pt>
                <c:pt idx="193">
                  <c:v>1940.422</c:v>
                </c:pt>
                <c:pt idx="194">
                  <c:v>1950.425</c:v>
                </c:pt>
                <c:pt idx="195">
                  <c:v>1960.425</c:v>
                </c:pt>
                <c:pt idx="196">
                  <c:v>1970.4269999999999</c:v>
                </c:pt>
                <c:pt idx="197">
                  <c:v>1980.4269999999999</c:v>
                </c:pt>
                <c:pt idx="198">
                  <c:v>1990.4280000000001</c:v>
                </c:pt>
                <c:pt idx="199">
                  <c:v>2000.43</c:v>
                </c:pt>
                <c:pt idx="200">
                  <c:v>2010.43</c:v>
                </c:pt>
                <c:pt idx="201">
                  <c:v>2020.433</c:v>
                </c:pt>
                <c:pt idx="202">
                  <c:v>2030.4359999999999</c:v>
                </c:pt>
                <c:pt idx="203">
                  <c:v>2040.444</c:v>
                </c:pt>
                <c:pt idx="204">
                  <c:v>2050.4450000000002</c:v>
                </c:pt>
                <c:pt idx="205">
                  <c:v>2060.4450000000002</c:v>
                </c:pt>
                <c:pt idx="206">
                  <c:v>2070.4470000000001</c:v>
                </c:pt>
                <c:pt idx="207">
                  <c:v>2080.4490000000001</c:v>
                </c:pt>
                <c:pt idx="208">
                  <c:v>2090.4540000000002</c:v>
                </c:pt>
                <c:pt idx="209">
                  <c:v>2100.4560000000001</c:v>
                </c:pt>
                <c:pt idx="210">
                  <c:v>2110.4580000000001</c:v>
                </c:pt>
                <c:pt idx="211">
                  <c:v>2120.4589999999998</c:v>
                </c:pt>
                <c:pt idx="212">
                  <c:v>2130.462</c:v>
                </c:pt>
                <c:pt idx="213">
                  <c:v>2140.4659999999999</c:v>
                </c:pt>
                <c:pt idx="214">
                  <c:v>2150.4659999999999</c:v>
                </c:pt>
                <c:pt idx="215">
                  <c:v>2160.4670000000001</c:v>
                </c:pt>
                <c:pt idx="216">
                  <c:v>2170.4690000000001</c:v>
                </c:pt>
                <c:pt idx="217">
                  <c:v>2180.4690000000001</c:v>
                </c:pt>
                <c:pt idx="218">
                  <c:v>2190.4690000000001</c:v>
                </c:pt>
                <c:pt idx="219">
                  <c:v>2200.473</c:v>
                </c:pt>
                <c:pt idx="220">
                  <c:v>2210.4749999999999</c:v>
                </c:pt>
                <c:pt idx="221">
                  <c:v>2220.4760000000001</c:v>
                </c:pt>
                <c:pt idx="222">
                  <c:v>2230.4780000000001</c:v>
                </c:pt>
                <c:pt idx="223">
                  <c:v>2240.482</c:v>
                </c:pt>
                <c:pt idx="224">
                  <c:v>2250.482</c:v>
                </c:pt>
                <c:pt idx="225">
                  <c:v>2260.4830000000002</c:v>
                </c:pt>
                <c:pt idx="226">
                  <c:v>2270.4859999999999</c:v>
                </c:pt>
                <c:pt idx="227">
                  <c:v>2280.4879999999998</c:v>
                </c:pt>
                <c:pt idx="228">
                  <c:v>2290.4899999999998</c:v>
                </c:pt>
                <c:pt idx="229">
                  <c:v>2300.4929999999999</c:v>
                </c:pt>
                <c:pt idx="230">
                  <c:v>2310.4960000000001</c:v>
                </c:pt>
                <c:pt idx="231">
                  <c:v>2320.4969999999998</c:v>
                </c:pt>
                <c:pt idx="232">
                  <c:v>2330.4989999999998</c:v>
                </c:pt>
                <c:pt idx="233">
                  <c:v>2340.5010000000002</c:v>
                </c:pt>
                <c:pt idx="234">
                  <c:v>2350.5050000000001</c:v>
                </c:pt>
                <c:pt idx="235">
                  <c:v>2360.5079999999998</c:v>
                </c:pt>
                <c:pt idx="236">
                  <c:v>2370.5079999999998</c:v>
                </c:pt>
                <c:pt idx="237">
                  <c:v>2380.511</c:v>
                </c:pt>
                <c:pt idx="238">
                  <c:v>2390.5140000000001</c:v>
                </c:pt>
                <c:pt idx="239">
                  <c:v>2400.5169999999998</c:v>
                </c:pt>
                <c:pt idx="240">
                  <c:v>2410.5160000000001</c:v>
                </c:pt>
                <c:pt idx="241">
                  <c:v>2420.5230000000001</c:v>
                </c:pt>
                <c:pt idx="242">
                  <c:v>2430.5259999999998</c:v>
                </c:pt>
                <c:pt idx="243">
                  <c:v>2440.527</c:v>
                </c:pt>
                <c:pt idx="244">
                  <c:v>2450.529</c:v>
                </c:pt>
                <c:pt idx="245">
                  <c:v>2460.5329999999999</c:v>
                </c:pt>
                <c:pt idx="246">
                  <c:v>2470.5410000000002</c:v>
                </c:pt>
                <c:pt idx="247">
                  <c:v>2480.5450000000001</c:v>
                </c:pt>
                <c:pt idx="248">
                  <c:v>2490.5459999999998</c:v>
                </c:pt>
                <c:pt idx="249">
                  <c:v>2500.5500000000002</c:v>
                </c:pt>
                <c:pt idx="250">
                  <c:v>2510.5529999999999</c:v>
                </c:pt>
                <c:pt idx="251">
                  <c:v>2520.5529999999999</c:v>
                </c:pt>
                <c:pt idx="252">
                  <c:v>2530.556</c:v>
                </c:pt>
                <c:pt idx="253">
                  <c:v>2540.56</c:v>
                </c:pt>
                <c:pt idx="254">
                  <c:v>2550.5639999999999</c:v>
                </c:pt>
                <c:pt idx="255">
                  <c:v>2560.567</c:v>
                </c:pt>
                <c:pt idx="256">
                  <c:v>2570.5680000000002</c:v>
                </c:pt>
                <c:pt idx="257">
                  <c:v>2580.5680000000002</c:v>
                </c:pt>
                <c:pt idx="258">
                  <c:v>2590.5700000000002</c:v>
                </c:pt>
                <c:pt idx="259">
                  <c:v>2600.5700000000002</c:v>
                </c:pt>
                <c:pt idx="260">
                  <c:v>2610.5749999999998</c:v>
                </c:pt>
                <c:pt idx="261">
                  <c:v>2620.5790000000002</c:v>
                </c:pt>
                <c:pt idx="262">
                  <c:v>2630.5830000000001</c:v>
                </c:pt>
                <c:pt idx="263">
                  <c:v>2640.587</c:v>
                </c:pt>
                <c:pt idx="264">
                  <c:v>2650.5880000000002</c:v>
                </c:pt>
                <c:pt idx="265">
                  <c:v>2660.59</c:v>
                </c:pt>
                <c:pt idx="266">
                  <c:v>2670.5940000000001</c:v>
                </c:pt>
                <c:pt idx="267">
                  <c:v>2680.5949999999998</c:v>
                </c:pt>
                <c:pt idx="268">
                  <c:v>2690.598</c:v>
                </c:pt>
                <c:pt idx="269">
                  <c:v>2700.6019999999999</c:v>
                </c:pt>
                <c:pt idx="270">
                  <c:v>2710.6060000000002</c:v>
                </c:pt>
                <c:pt idx="271">
                  <c:v>2720.6080000000002</c:v>
                </c:pt>
                <c:pt idx="272">
                  <c:v>2730.61</c:v>
                </c:pt>
                <c:pt idx="273">
                  <c:v>2740.6120000000001</c:v>
                </c:pt>
                <c:pt idx="274">
                  <c:v>2750.6149999999998</c:v>
                </c:pt>
                <c:pt idx="275">
                  <c:v>2760.6190000000001</c:v>
                </c:pt>
                <c:pt idx="276">
                  <c:v>2770.6260000000002</c:v>
                </c:pt>
                <c:pt idx="277">
                  <c:v>2780.627</c:v>
                </c:pt>
                <c:pt idx="278">
                  <c:v>2790.6289999999999</c:v>
                </c:pt>
                <c:pt idx="279">
                  <c:v>2800.63</c:v>
                </c:pt>
                <c:pt idx="280">
                  <c:v>2810.6329999999998</c:v>
                </c:pt>
                <c:pt idx="281">
                  <c:v>2820.6390000000001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2850.6439999999998</c:v>
                </c:pt>
                <c:pt idx="285">
                  <c:v>2860.6439999999998</c:v>
                </c:pt>
                <c:pt idx="286">
                  <c:v>2870.6480000000001</c:v>
                </c:pt>
                <c:pt idx="287">
                  <c:v>2880.65</c:v>
                </c:pt>
                <c:pt idx="288">
                  <c:v>2890.654</c:v>
                </c:pt>
                <c:pt idx="289">
                  <c:v>2900.663</c:v>
                </c:pt>
                <c:pt idx="290">
                  <c:v>2910.665</c:v>
                </c:pt>
                <c:pt idx="291">
                  <c:v>2920.6669999999999</c:v>
                </c:pt>
                <c:pt idx="292">
                  <c:v>2930.6689999999999</c:v>
                </c:pt>
                <c:pt idx="293">
                  <c:v>2940.6709999999998</c:v>
                </c:pt>
                <c:pt idx="294">
                  <c:v>2950.6750000000002</c:v>
                </c:pt>
                <c:pt idx="295">
                  <c:v>2960.6759999999999</c:v>
                </c:pt>
                <c:pt idx="296">
                  <c:v>2970.69</c:v>
                </c:pt>
                <c:pt idx="297">
                  <c:v>2980.6889999999999</c:v>
                </c:pt>
                <c:pt idx="298">
                  <c:v>2990.6860000000001</c:v>
                </c:pt>
                <c:pt idx="299">
                  <c:v>3000.694</c:v>
                </c:pt>
                <c:pt idx="300">
                  <c:v>3010.6909999999998</c:v>
                </c:pt>
                <c:pt idx="301">
                  <c:v>3020.6959999999999</c:v>
                </c:pt>
                <c:pt idx="302">
                  <c:v>3030.694</c:v>
                </c:pt>
                <c:pt idx="303">
                  <c:v>3040.6979999999999</c:v>
                </c:pt>
                <c:pt idx="304">
                  <c:v>3050.6979999999999</c:v>
                </c:pt>
                <c:pt idx="305">
                  <c:v>3060.6990000000001</c:v>
                </c:pt>
                <c:pt idx="306">
                  <c:v>3070.6979999999999</c:v>
                </c:pt>
                <c:pt idx="307">
                  <c:v>3080.701</c:v>
                </c:pt>
                <c:pt idx="308">
                  <c:v>3090.701</c:v>
                </c:pt>
                <c:pt idx="309">
                  <c:v>3100.7049999999999</c:v>
                </c:pt>
                <c:pt idx="310">
                  <c:v>3110.7069999999999</c:v>
                </c:pt>
                <c:pt idx="311">
                  <c:v>3120.71</c:v>
                </c:pt>
                <c:pt idx="312">
                  <c:v>3130.71</c:v>
                </c:pt>
                <c:pt idx="313">
                  <c:v>3140.7130000000002</c:v>
                </c:pt>
                <c:pt idx="314">
                  <c:v>3150.7150000000001</c:v>
                </c:pt>
                <c:pt idx="315">
                  <c:v>3160.7170000000001</c:v>
                </c:pt>
                <c:pt idx="316">
                  <c:v>3170.721</c:v>
                </c:pt>
                <c:pt idx="317">
                  <c:v>3180.723</c:v>
                </c:pt>
                <c:pt idx="318">
                  <c:v>3190.7249999999999</c:v>
                </c:pt>
                <c:pt idx="319">
                  <c:v>3200.73</c:v>
                </c:pt>
                <c:pt idx="320">
                  <c:v>3210.73</c:v>
                </c:pt>
                <c:pt idx="321">
                  <c:v>3220.732</c:v>
                </c:pt>
                <c:pt idx="322">
                  <c:v>3230.7359999999999</c:v>
                </c:pt>
                <c:pt idx="323">
                  <c:v>3240.7370000000001</c:v>
                </c:pt>
                <c:pt idx="324">
                  <c:v>3250.741</c:v>
                </c:pt>
                <c:pt idx="325">
                  <c:v>3260.7429999999999</c:v>
                </c:pt>
                <c:pt idx="326">
                  <c:v>3270.7449999999999</c:v>
                </c:pt>
                <c:pt idx="327">
                  <c:v>3280.7449999999999</c:v>
                </c:pt>
                <c:pt idx="328">
                  <c:v>3290.748</c:v>
                </c:pt>
                <c:pt idx="329">
                  <c:v>3300.7510000000002</c:v>
                </c:pt>
                <c:pt idx="330">
                  <c:v>3310.7579999999998</c:v>
                </c:pt>
                <c:pt idx="331">
                  <c:v>3320.7550000000001</c:v>
                </c:pt>
                <c:pt idx="332">
                  <c:v>3330.7579999999998</c:v>
                </c:pt>
                <c:pt idx="333">
                  <c:v>3340.76</c:v>
                </c:pt>
                <c:pt idx="334">
                  <c:v>3350.7660000000001</c:v>
                </c:pt>
                <c:pt idx="335">
                  <c:v>3360.7660000000001</c:v>
                </c:pt>
                <c:pt idx="336">
                  <c:v>3370.7689999999998</c:v>
                </c:pt>
                <c:pt idx="337">
                  <c:v>3380.7689999999998</c:v>
                </c:pt>
                <c:pt idx="338">
                  <c:v>3390.7710000000002</c:v>
                </c:pt>
                <c:pt idx="339">
                  <c:v>3400.7730000000001</c:v>
                </c:pt>
                <c:pt idx="340">
                  <c:v>3410.7750000000001</c:v>
                </c:pt>
                <c:pt idx="341">
                  <c:v>3420.779</c:v>
                </c:pt>
                <c:pt idx="342">
                  <c:v>3430.7820000000002</c:v>
                </c:pt>
                <c:pt idx="343">
                  <c:v>3440.7860000000001</c:v>
                </c:pt>
                <c:pt idx="344">
                  <c:v>3450.788</c:v>
                </c:pt>
                <c:pt idx="345">
                  <c:v>3460.7919999999999</c:v>
                </c:pt>
                <c:pt idx="346">
                  <c:v>3470.7930000000001</c:v>
                </c:pt>
                <c:pt idx="347">
                  <c:v>3480.797</c:v>
                </c:pt>
                <c:pt idx="348">
                  <c:v>3490.8</c:v>
                </c:pt>
                <c:pt idx="349">
                  <c:v>3500.8040000000001</c:v>
                </c:pt>
                <c:pt idx="350">
                  <c:v>3510.806</c:v>
                </c:pt>
                <c:pt idx="351">
                  <c:v>3520.8090000000002</c:v>
                </c:pt>
                <c:pt idx="352">
                  <c:v>3530.8180000000002</c:v>
                </c:pt>
                <c:pt idx="353">
                  <c:v>3540.817</c:v>
                </c:pt>
                <c:pt idx="354">
                  <c:v>3550.82</c:v>
                </c:pt>
                <c:pt idx="355">
                  <c:v>3560.826</c:v>
                </c:pt>
                <c:pt idx="356">
                  <c:v>3570.8229999999999</c:v>
                </c:pt>
                <c:pt idx="357">
                  <c:v>3580.8249999999998</c:v>
                </c:pt>
                <c:pt idx="358">
                  <c:v>3590.826</c:v>
                </c:pt>
                <c:pt idx="359">
                  <c:v>3600.8290000000002</c:v>
                </c:pt>
                <c:pt idx="360">
                  <c:v>3610.83</c:v>
                </c:pt>
                <c:pt idx="361">
                  <c:v>3620.8339999999998</c:v>
                </c:pt>
                <c:pt idx="362">
                  <c:v>3630.837</c:v>
                </c:pt>
                <c:pt idx="363">
                  <c:v>3640.837</c:v>
                </c:pt>
                <c:pt idx="364">
                  <c:v>3650.8389999999999</c:v>
                </c:pt>
                <c:pt idx="365">
                  <c:v>3660.8420000000001</c:v>
                </c:pt>
                <c:pt idx="366">
                  <c:v>3670.8420000000001</c:v>
                </c:pt>
                <c:pt idx="367">
                  <c:v>3680.8440000000001</c:v>
                </c:pt>
                <c:pt idx="368">
                  <c:v>3690.848</c:v>
                </c:pt>
                <c:pt idx="369">
                  <c:v>3700.8539999999998</c:v>
                </c:pt>
                <c:pt idx="370">
                  <c:v>3710.855</c:v>
                </c:pt>
                <c:pt idx="371">
                  <c:v>3720.8560000000002</c:v>
                </c:pt>
                <c:pt idx="372">
                  <c:v>3730.8580000000002</c:v>
                </c:pt>
                <c:pt idx="373">
                  <c:v>3740.8609999999999</c:v>
                </c:pt>
                <c:pt idx="374">
                  <c:v>3750.8649999999998</c:v>
                </c:pt>
                <c:pt idx="375">
                  <c:v>3760.8670000000002</c:v>
                </c:pt>
                <c:pt idx="376">
                  <c:v>3770.8670000000002</c:v>
                </c:pt>
                <c:pt idx="377">
                  <c:v>3780.8690000000001</c:v>
                </c:pt>
                <c:pt idx="378">
                  <c:v>3790.8719999999998</c:v>
                </c:pt>
                <c:pt idx="379">
                  <c:v>3800.8760000000002</c:v>
                </c:pt>
                <c:pt idx="380">
                  <c:v>3810.88</c:v>
                </c:pt>
                <c:pt idx="381">
                  <c:v>3820.8969999999999</c:v>
                </c:pt>
                <c:pt idx="382">
                  <c:v>3830.8870000000002</c:v>
                </c:pt>
                <c:pt idx="383">
                  <c:v>3840.89</c:v>
                </c:pt>
                <c:pt idx="384">
                  <c:v>3850.8939999999998</c:v>
                </c:pt>
                <c:pt idx="385">
                  <c:v>3860.8960000000002</c:v>
                </c:pt>
                <c:pt idx="386">
                  <c:v>3870.8980000000001</c:v>
                </c:pt>
                <c:pt idx="387">
                  <c:v>3880.8980000000001</c:v>
                </c:pt>
                <c:pt idx="388">
                  <c:v>3890.902</c:v>
                </c:pt>
                <c:pt idx="389">
                  <c:v>3900.902</c:v>
                </c:pt>
                <c:pt idx="390">
                  <c:v>3910.904</c:v>
                </c:pt>
                <c:pt idx="391">
                  <c:v>3920.9079999999999</c:v>
                </c:pt>
                <c:pt idx="392">
                  <c:v>3930.9079999999999</c:v>
                </c:pt>
                <c:pt idx="393">
                  <c:v>3940.91</c:v>
                </c:pt>
                <c:pt idx="394">
                  <c:v>3950.9140000000002</c:v>
                </c:pt>
                <c:pt idx="395">
                  <c:v>3960.9180000000001</c:v>
                </c:pt>
                <c:pt idx="396">
                  <c:v>3970.9189999999999</c:v>
                </c:pt>
                <c:pt idx="397">
                  <c:v>3980.9229999999998</c:v>
                </c:pt>
                <c:pt idx="398">
                  <c:v>3990.93</c:v>
                </c:pt>
                <c:pt idx="399">
                  <c:v>4000.9349999999999</c:v>
                </c:pt>
                <c:pt idx="400">
                  <c:v>4010.933</c:v>
                </c:pt>
                <c:pt idx="401">
                  <c:v>4020.9369999999999</c:v>
                </c:pt>
                <c:pt idx="402">
                  <c:v>4030.9380000000001</c:v>
                </c:pt>
                <c:pt idx="403">
                  <c:v>4040.94</c:v>
                </c:pt>
                <c:pt idx="404">
                  <c:v>4050.942</c:v>
                </c:pt>
                <c:pt idx="405">
                  <c:v>4060.9450000000002</c:v>
                </c:pt>
                <c:pt idx="406">
                  <c:v>4070.9459999999999</c:v>
                </c:pt>
                <c:pt idx="407">
                  <c:v>4080.9479999999999</c:v>
                </c:pt>
                <c:pt idx="408">
                  <c:v>4090.9569999999999</c:v>
                </c:pt>
                <c:pt idx="409">
                  <c:v>4100.96</c:v>
                </c:pt>
                <c:pt idx="410">
                  <c:v>4110.96</c:v>
                </c:pt>
                <c:pt idx="411">
                  <c:v>4120.96</c:v>
                </c:pt>
                <c:pt idx="412">
                  <c:v>4130.9610000000002</c:v>
                </c:pt>
                <c:pt idx="413">
                  <c:v>4140.9620000000004</c:v>
                </c:pt>
                <c:pt idx="414">
                  <c:v>4150.9620000000004</c:v>
                </c:pt>
                <c:pt idx="415">
                  <c:v>4160.9620000000004</c:v>
                </c:pt>
                <c:pt idx="416">
                  <c:v>4170.9639999999999</c:v>
                </c:pt>
                <c:pt idx="417">
                  <c:v>4180.9679999999998</c:v>
                </c:pt>
                <c:pt idx="418">
                  <c:v>4190.9769999999999</c:v>
                </c:pt>
                <c:pt idx="419">
                  <c:v>4200.9780000000001</c:v>
                </c:pt>
                <c:pt idx="420">
                  <c:v>4210.9780000000001</c:v>
                </c:pt>
                <c:pt idx="421">
                  <c:v>4220.9780000000001</c:v>
                </c:pt>
                <c:pt idx="422">
                  <c:v>4230.9809999999998</c:v>
                </c:pt>
                <c:pt idx="423">
                  <c:v>4240.9849999999997</c:v>
                </c:pt>
                <c:pt idx="424">
                  <c:v>4250.9889999999996</c:v>
                </c:pt>
                <c:pt idx="425">
                  <c:v>4260.991</c:v>
                </c:pt>
                <c:pt idx="426">
                  <c:v>4270.9960000000001</c:v>
                </c:pt>
                <c:pt idx="427">
                  <c:v>4280.9930000000004</c:v>
                </c:pt>
                <c:pt idx="428">
                  <c:v>4290.9939999999997</c:v>
                </c:pt>
                <c:pt idx="429">
                  <c:v>4291.9290000000001</c:v>
                </c:pt>
              </c:numCache>
            </c:numRef>
          </c:xVal>
          <c:yVal>
            <c:numRef>
              <c:f>'[4]cse-full-smem-act-on-dr-5'!$O$2:$O$431</c:f>
              <c:numCache>
                <c:formatCode>General</c:formatCode>
                <c:ptCount val="430"/>
                <c:pt idx="0">
                  <c:v>872</c:v>
                </c:pt>
                <c:pt idx="1">
                  <c:v>1125</c:v>
                </c:pt>
                <c:pt idx="2">
                  <c:v>1256</c:v>
                </c:pt>
                <c:pt idx="3">
                  <c:v>338</c:v>
                </c:pt>
                <c:pt idx="4">
                  <c:v>1490</c:v>
                </c:pt>
                <c:pt idx="5">
                  <c:v>1542</c:v>
                </c:pt>
                <c:pt idx="6">
                  <c:v>1345</c:v>
                </c:pt>
                <c:pt idx="7">
                  <c:v>365</c:v>
                </c:pt>
                <c:pt idx="8">
                  <c:v>1511</c:v>
                </c:pt>
                <c:pt idx="9">
                  <c:v>1543</c:v>
                </c:pt>
                <c:pt idx="10">
                  <c:v>1643</c:v>
                </c:pt>
                <c:pt idx="11">
                  <c:v>395</c:v>
                </c:pt>
                <c:pt idx="12">
                  <c:v>386</c:v>
                </c:pt>
                <c:pt idx="13">
                  <c:v>650</c:v>
                </c:pt>
                <c:pt idx="14">
                  <c:v>1646</c:v>
                </c:pt>
                <c:pt idx="15">
                  <c:v>1520</c:v>
                </c:pt>
                <c:pt idx="16">
                  <c:v>1831</c:v>
                </c:pt>
                <c:pt idx="17">
                  <c:v>619</c:v>
                </c:pt>
                <c:pt idx="18">
                  <c:v>736</c:v>
                </c:pt>
                <c:pt idx="19">
                  <c:v>1857</c:v>
                </c:pt>
                <c:pt idx="20">
                  <c:v>1706</c:v>
                </c:pt>
                <c:pt idx="21">
                  <c:v>1749</c:v>
                </c:pt>
                <c:pt idx="22">
                  <c:v>1493</c:v>
                </c:pt>
                <c:pt idx="23">
                  <c:v>363</c:v>
                </c:pt>
                <c:pt idx="24">
                  <c:v>737</c:v>
                </c:pt>
                <c:pt idx="25">
                  <c:v>722</c:v>
                </c:pt>
                <c:pt idx="26">
                  <c:v>2045</c:v>
                </c:pt>
                <c:pt idx="27">
                  <c:v>2256</c:v>
                </c:pt>
                <c:pt idx="28">
                  <c:v>1996</c:v>
                </c:pt>
                <c:pt idx="29">
                  <c:v>1464</c:v>
                </c:pt>
                <c:pt idx="30">
                  <c:v>2039</c:v>
                </c:pt>
                <c:pt idx="31">
                  <c:v>1882</c:v>
                </c:pt>
                <c:pt idx="32">
                  <c:v>1897</c:v>
                </c:pt>
                <c:pt idx="33">
                  <c:v>1380</c:v>
                </c:pt>
                <c:pt idx="34">
                  <c:v>1376</c:v>
                </c:pt>
                <c:pt idx="35">
                  <c:v>1798</c:v>
                </c:pt>
                <c:pt idx="36">
                  <c:v>462</c:v>
                </c:pt>
                <c:pt idx="37">
                  <c:v>461</c:v>
                </c:pt>
                <c:pt idx="38">
                  <c:v>468</c:v>
                </c:pt>
                <c:pt idx="39">
                  <c:v>472</c:v>
                </c:pt>
                <c:pt idx="40">
                  <c:v>1857</c:v>
                </c:pt>
                <c:pt idx="41">
                  <c:v>2093</c:v>
                </c:pt>
                <c:pt idx="42">
                  <c:v>2212</c:v>
                </c:pt>
                <c:pt idx="43">
                  <c:v>436</c:v>
                </c:pt>
                <c:pt idx="44">
                  <c:v>2391</c:v>
                </c:pt>
                <c:pt idx="45">
                  <c:v>2497</c:v>
                </c:pt>
                <c:pt idx="46">
                  <c:v>717</c:v>
                </c:pt>
                <c:pt idx="47">
                  <c:v>2714</c:v>
                </c:pt>
                <c:pt idx="48">
                  <c:v>2147</c:v>
                </c:pt>
                <c:pt idx="49">
                  <c:v>2631</c:v>
                </c:pt>
                <c:pt idx="50">
                  <c:v>2482</c:v>
                </c:pt>
                <c:pt idx="51">
                  <c:v>2402</c:v>
                </c:pt>
                <c:pt idx="52">
                  <c:v>2609</c:v>
                </c:pt>
                <c:pt idx="53">
                  <c:v>2590</c:v>
                </c:pt>
                <c:pt idx="54">
                  <c:v>2103</c:v>
                </c:pt>
                <c:pt idx="55">
                  <c:v>3168</c:v>
                </c:pt>
                <c:pt idx="56">
                  <c:v>2941</c:v>
                </c:pt>
                <c:pt idx="57">
                  <c:v>2984</c:v>
                </c:pt>
                <c:pt idx="58">
                  <c:v>806</c:v>
                </c:pt>
                <c:pt idx="59">
                  <c:v>2590</c:v>
                </c:pt>
                <c:pt idx="60">
                  <c:v>975</c:v>
                </c:pt>
                <c:pt idx="61">
                  <c:v>2925</c:v>
                </c:pt>
                <c:pt idx="62">
                  <c:v>2793</c:v>
                </c:pt>
                <c:pt idx="63">
                  <c:v>569</c:v>
                </c:pt>
                <c:pt idx="64">
                  <c:v>2882</c:v>
                </c:pt>
                <c:pt idx="65">
                  <c:v>3197</c:v>
                </c:pt>
                <c:pt idx="66">
                  <c:v>637</c:v>
                </c:pt>
                <c:pt idx="67">
                  <c:v>2464</c:v>
                </c:pt>
                <c:pt idx="68">
                  <c:v>645</c:v>
                </c:pt>
                <c:pt idx="69">
                  <c:v>3190</c:v>
                </c:pt>
                <c:pt idx="70">
                  <c:v>619</c:v>
                </c:pt>
                <c:pt idx="71">
                  <c:v>677</c:v>
                </c:pt>
                <c:pt idx="72">
                  <c:v>2405</c:v>
                </c:pt>
                <c:pt idx="73">
                  <c:v>3322</c:v>
                </c:pt>
                <c:pt idx="74">
                  <c:v>788</c:v>
                </c:pt>
                <c:pt idx="75">
                  <c:v>1201</c:v>
                </c:pt>
                <c:pt idx="76">
                  <c:v>805</c:v>
                </c:pt>
                <c:pt idx="77">
                  <c:v>4069</c:v>
                </c:pt>
                <c:pt idx="78">
                  <c:v>2681</c:v>
                </c:pt>
                <c:pt idx="79">
                  <c:v>715</c:v>
                </c:pt>
                <c:pt idx="80">
                  <c:v>814</c:v>
                </c:pt>
                <c:pt idx="81">
                  <c:v>764</c:v>
                </c:pt>
                <c:pt idx="82">
                  <c:v>3523</c:v>
                </c:pt>
                <c:pt idx="83">
                  <c:v>3349</c:v>
                </c:pt>
                <c:pt idx="84">
                  <c:v>959</c:v>
                </c:pt>
                <c:pt idx="85">
                  <c:v>821</c:v>
                </c:pt>
                <c:pt idx="86">
                  <c:v>3944</c:v>
                </c:pt>
                <c:pt idx="87">
                  <c:v>725</c:v>
                </c:pt>
                <c:pt idx="88">
                  <c:v>805</c:v>
                </c:pt>
                <c:pt idx="89">
                  <c:v>774</c:v>
                </c:pt>
                <c:pt idx="90">
                  <c:v>806</c:v>
                </c:pt>
                <c:pt idx="91">
                  <c:v>3927</c:v>
                </c:pt>
                <c:pt idx="92">
                  <c:v>3844</c:v>
                </c:pt>
                <c:pt idx="93">
                  <c:v>4076</c:v>
                </c:pt>
                <c:pt idx="94">
                  <c:v>796</c:v>
                </c:pt>
                <c:pt idx="95">
                  <c:v>4034</c:v>
                </c:pt>
                <c:pt idx="96">
                  <c:v>3998</c:v>
                </c:pt>
                <c:pt idx="97">
                  <c:v>2959</c:v>
                </c:pt>
                <c:pt idx="98">
                  <c:v>3699</c:v>
                </c:pt>
                <c:pt idx="99">
                  <c:v>3856</c:v>
                </c:pt>
                <c:pt idx="100">
                  <c:v>2810</c:v>
                </c:pt>
                <c:pt idx="101">
                  <c:v>3272</c:v>
                </c:pt>
                <c:pt idx="102">
                  <c:v>886</c:v>
                </c:pt>
                <c:pt idx="103">
                  <c:v>3300</c:v>
                </c:pt>
                <c:pt idx="104">
                  <c:v>1296</c:v>
                </c:pt>
                <c:pt idx="105">
                  <c:v>4656</c:v>
                </c:pt>
                <c:pt idx="106">
                  <c:v>3206</c:v>
                </c:pt>
                <c:pt idx="107">
                  <c:v>862</c:v>
                </c:pt>
                <c:pt idx="108">
                  <c:v>4614</c:v>
                </c:pt>
                <c:pt idx="109">
                  <c:v>3558</c:v>
                </c:pt>
                <c:pt idx="110">
                  <c:v>974</c:v>
                </c:pt>
                <c:pt idx="111">
                  <c:v>778</c:v>
                </c:pt>
                <c:pt idx="112">
                  <c:v>1365</c:v>
                </c:pt>
                <c:pt idx="113">
                  <c:v>1388</c:v>
                </c:pt>
                <c:pt idx="114">
                  <c:v>4817</c:v>
                </c:pt>
                <c:pt idx="115">
                  <c:v>865</c:v>
                </c:pt>
                <c:pt idx="116">
                  <c:v>941</c:v>
                </c:pt>
                <c:pt idx="117">
                  <c:v>4667</c:v>
                </c:pt>
                <c:pt idx="118">
                  <c:v>3423</c:v>
                </c:pt>
                <c:pt idx="119">
                  <c:v>73</c:v>
                </c:pt>
                <c:pt idx="120">
                  <c:v>924</c:v>
                </c:pt>
                <c:pt idx="121">
                  <c:v>1730</c:v>
                </c:pt>
                <c:pt idx="122">
                  <c:v>1681</c:v>
                </c:pt>
                <c:pt idx="123">
                  <c:v>977</c:v>
                </c:pt>
                <c:pt idx="124">
                  <c:v>1721</c:v>
                </c:pt>
                <c:pt idx="125">
                  <c:v>1018</c:v>
                </c:pt>
                <c:pt idx="126">
                  <c:v>4823</c:v>
                </c:pt>
                <c:pt idx="127">
                  <c:v>5344</c:v>
                </c:pt>
                <c:pt idx="128">
                  <c:v>5255</c:v>
                </c:pt>
                <c:pt idx="129">
                  <c:v>5226</c:v>
                </c:pt>
                <c:pt idx="130">
                  <c:v>3741</c:v>
                </c:pt>
                <c:pt idx="131">
                  <c:v>3838</c:v>
                </c:pt>
                <c:pt idx="132">
                  <c:v>5291</c:v>
                </c:pt>
                <c:pt idx="133">
                  <c:v>6054</c:v>
                </c:pt>
                <c:pt idx="134">
                  <c:v>5550</c:v>
                </c:pt>
                <c:pt idx="135">
                  <c:v>1077</c:v>
                </c:pt>
                <c:pt idx="136">
                  <c:v>988</c:v>
                </c:pt>
                <c:pt idx="137">
                  <c:v>3615</c:v>
                </c:pt>
                <c:pt idx="138">
                  <c:v>5567</c:v>
                </c:pt>
                <c:pt idx="139">
                  <c:v>3733</c:v>
                </c:pt>
                <c:pt idx="140">
                  <c:v>5712</c:v>
                </c:pt>
                <c:pt idx="141">
                  <c:v>6034</c:v>
                </c:pt>
                <c:pt idx="142">
                  <c:v>6444</c:v>
                </c:pt>
                <c:pt idx="143">
                  <c:v>5932</c:v>
                </c:pt>
                <c:pt idx="144">
                  <c:v>4820</c:v>
                </c:pt>
                <c:pt idx="145">
                  <c:v>4203</c:v>
                </c:pt>
                <c:pt idx="146">
                  <c:v>1197</c:v>
                </c:pt>
                <c:pt idx="147">
                  <c:v>3820</c:v>
                </c:pt>
                <c:pt idx="148">
                  <c:v>4459</c:v>
                </c:pt>
                <c:pt idx="149">
                  <c:v>7013</c:v>
                </c:pt>
                <c:pt idx="150">
                  <c:v>6218</c:v>
                </c:pt>
                <c:pt idx="151">
                  <c:v>4563</c:v>
                </c:pt>
                <c:pt idx="152">
                  <c:v>6786</c:v>
                </c:pt>
                <c:pt idx="153">
                  <c:v>6221</c:v>
                </c:pt>
                <c:pt idx="154">
                  <c:v>1248</c:v>
                </c:pt>
                <c:pt idx="155">
                  <c:v>6345</c:v>
                </c:pt>
                <c:pt idx="156">
                  <c:v>4489</c:v>
                </c:pt>
                <c:pt idx="157">
                  <c:v>1371</c:v>
                </c:pt>
                <c:pt idx="158">
                  <c:v>6857</c:v>
                </c:pt>
                <c:pt idx="159">
                  <c:v>4863</c:v>
                </c:pt>
                <c:pt idx="160">
                  <c:v>7061</c:v>
                </c:pt>
                <c:pt idx="161">
                  <c:v>7187</c:v>
                </c:pt>
                <c:pt idx="162">
                  <c:v>5573</c:v>
                </c:pt>
                <c:pt idx="163">
                  <c:v>1322</c:v>
                </c:pt>
                <c:pt idx="164">
                  <c:v>6736</c:v>
                </c:pt>
                <c:pt idx="165">
                  <c:v>5086</c:v>
                </c:pt>
                <c:pt idx="166">
                  <c:v>6888</c:v>
                </c:pt>
                <c:pt idx="167">
                  <c:v>5112</c:v>
                </c:pt>
                <c:pt idx="168">
                  <c:v>7087</c:v>
                </c:pt>
                <c:pt idx="169">
                  <c:v>7646</c:v>
                </c:pt>
                <c:pt idx="170">
                  <c:v>5376</c:v>
                </c:pt>
                <c:pt idx="171">
                  <c:v>7472</c:v>
                </c:pt>
                <c:pt idx="172">
                  <c:v>5045</c:v>
                </c:pt>
                <c:pt idx="173">
                  <c:v>1325</c:v>
                </c:pt>
                <c:pt idx="174">
                  <c:v>809</c:v>
                </c:pt>
                <c:pt idx="175">
                  <c:v>774</c:v>
                </c:pt>
                <c:pt idx="176">
                  <c:v>7433</c:v>
                </c:pt>
                <c:pt idx="177">
                  <c:v>6713</c:v>
                </c:pt>
                <c:pt idx="178">
                  <c:v>1659</c:v>
                </c:pt>
                <c:pt idx="179">
                  <c:v>1419</c:v>
                </c:pt>
                <c:pt idx="180">
                  <c:v>3567</c:v>
                </c:pt>
                <c:pt idx="181">
                  <c:v>5158</c:v>
                </c:pt>
                <c:pt idx="182">
                  <c:v>7667</c:v>
                </c:pt>
                <c:pt idx="183">
                  <c:v>1628</c:v>
                </c:pt>
                <c:pt idx="184">
                  <c:v>1661</c:v>
                </c:pt>
                <c:pt idx="185">
                  <c:v>824</c:v>
                </c:pt>
                <c:pt idx="186">
                  <c:v>5125</c:v>
                </c:pt>
                <c:pt idx="187">
                  <c:v>8068</c:v>
                </c:pt>
                <c:pt idx="188">
                  <c:v>5808</c:v>
                </c:pt>
                <c:pt idx="189">
                  <c:v>8353</c:v>
                </c:pt>
                <c:pt idx="190">
                  <c:v>8217</c:v>
                </c:pt>
                <c:pt idx="191">
                  <c:v>5614</c:v>
                </c:pt>
                <c:pt idx="192">
                  <c:v>1611</c:v>
                </c:pt>
                <c:pt idx="193">
                  <c:v>5365</c:v>
                </c:pt>
                <c:pt idx="194">
                  <c:v>1798</c:v>
                </c:pt>
                <c:pt idx="195">
                  <c:v>7921</c:v>
                </c:pt>
                <c:pt idx="196">
                  <c:v>7334</c:v>
                </c:pt>
                <c:pt idx="197">
                  <c:v>5760</c:v>
                </c:pt>
                <c:pt idx="198">
                  <c:v>5750</c:v>
                </c:pt>
                <c:pt idx="199">
                  <c:v>5963</c:v>
                </c:pt>
                <c:pt idx="200">
                  <c:v>5573</c:v>
                </c:pt>
                <c:pt idx="201">
                  <c:v>7951</c:v>
                </c:pt>
                <c:pt idx="202">
                  <c:v>5827</c:v>
                </c:pt>
                <c:pt idx="203">
                  <c:v>8159</c:v>
                </c:pt>
                <c:pt idx="204">
                  <c:v>5997</c:v>
                </c:pt>
                <c:pt idx="205">
                  <c:v>1698</c:v>
                </c:pt>
                <c:pt idx="206">
                  <c:v>1717</c:v>
                </c:pt>
                <c:pt idx="207">
                  <c:v>1684</c:v>
                </c:pt>
                <c:pt idx="208">
                  <c:v>7677</c:v>
                </c:pt>
                <c:pt idx="209">
                  <c:v>1514</c:v>
                </c:pt>
                <c:pt idx="210">
                  <c:v>1616</c:v>
                </c:pt>
                <c:pt idx="211">
                  <c:v>1638</c:v>
                </c:pt>
                <c:pt idx="212">
                  <c:v>1586</c:v>
                </c:pt>
                <c:pt idx="213">
                  <c:v>6632</c:v>
                </c:pt>
                <c:pt idx="214">
                  <c:v>1659</c:v>
                </c:pt>
                <c:pt idx="215">
                  <c:v>6319</c:v>
                </c:pt>
                <c:pt idx="216">
                  <c:v>1729</c:v>
                </c:pt>
                <c:pt idx="217">
                  <c:v>8599</c:v>
                </c:pt>
                <c:pt idx="218">
                  <c:v>9093</c:v>
                </c:pt>
                <c:pt idx="219">
                  <c:v>8499</c:v>
                </c:pt>
                <c:pt idx="220">
                  <c:v>6666</c:v>
                </c:pt>
                <c:pt idx="221">
                  <c:v>5675</c:v>
                </c:pt>
                <c:pt idx="222">
                  <c:v>1740</c:v>
                </c:pt>
                <c:pt idx="223">
                  <c:v>6733</c:v>
                </c:pt>
                <c:pt idx="224">
                  <c:v>1730</c:v>
                </c:pt>
                <c:pt idx="225">
                  <c:v>6490</c:v>
                </c:pt>
                <c:pt idx="226">
                  <c:v>9009</c:v>
                </c:pt>
                <c:pt idx="227">
                  <c:v>8880</c:v>
                </c:pt>
                <c:pt idx="228">
                  <c:v>8991</c:v>
                </c:pt>
                <c:pt idx="229">
                  <c:v>1748</c:v>
                </c:pt>
                <c:pt idx="230">
                  <c:v>1766</c:v>
                </c:pt>
                <c:pt idx="231">
                  <c:v>5096</c:v>
                </c:pt>
                <c:pt idx="232">
                  <c:v>8432</c:v>
                </c:pt>
                <c:pt idx="233">
                  <c:v>6968</c:v>
                </c:pt>
                <c:pt idx="234">
                  <c:v>1770</c:v>
                </c:pt>
                <c:pt idx="235">
                  <c:v>9236</c:v>
                </c:pt>
                <c:pt idx="236">
                  <c:v>6773</c:v>
                </c:pt>
                <c:pt idx="237">
                  <c:v>9206</c:v>
                </c:pt>
                <c:pt idx="238">
                  <c:v>8760</c:v>
                </c:pt>
                <c:pt idx="239">
                  <c:v>9392</c:v>
                </c:pt>
                <c:pt idx="240">
                  <c:v>9374</c:v>
                </c:pt>
                <c:pt idx="241">
                  <c:v>1775</c:v>
                </c:pt>
                <c:pt idx="242">
                  <c:v>8931</c:v>
                </c:pt>
                <c:pt idx="243">
                  <c:v>2108</c:v>
                </c:pt>
                <c:pt idx="244">
                  <c:v>9627</c:v>
                </c:pt>
                <c:pt idx="245">
                  <c:v>6919</c:v>
                </c:pt>
                <c:pt idx="246">
                  <c:v>6132</c:v>
                </c:pt>
                <c:pt idx="247">
                  <c:v>823</c:v>
                </c:pt>
                <c:pt idx="248">
                  <c:v>2308</c:v>
                </c:pt>
                <c:pt idx="249">
                  <c:v>6024</c:v>
                </c:pt>
                <c:pt idx="250">
                  <c:v>2160</c:v>
                </c:pt>
                <c:pt idx="251">
                  <c:v>1976</c:v>
                </c:pt>
                <c:pt idx="252">
                  <c:v>8932</c:v>
                </c:pt>
                <c:pt idx="253">
                  <c:v>2861</c:v>
                </c:pt>
                <c:pt idx="254">
                  <c:v>4592</c:v>
                </c:pt>
                <c:pt idx="255">
                  <c:v>1355</c:v>
                </c:pt>
                <c:pt idx="256">
                  <c:v>2156</c:v>
                </c:pt>
                <c:pt idx="257">
                  <c:v>3216</c:v>
                </c:pt>
                <c:pt idx="258">
                  <c:v>2656</c:v>
                </c:pt>
                <c:pt idx="259">
                  <c:v>3701</c:v>
                </c:pt>
                <c:pt idx="260">
                  <c:v>1772</c:v>
                </c:pt>
                <c:pt idx="261">
                  <c:v>2652</c:v>
                </c:pt>
                <c:pt idx="262">
                  <c:v>7883</c:v>
                </c:pt>
                <c:pt idx="263">
                  <c:v>8620</c:v>
                </c:pt>
                <c:pt idx="264">
                  <c:v>2786</c:v>
                </c:pt>
                <c:pt idx="265">
                  <c:v>1150</c:v>
                </c:pt>
                <c:pt idx="266">
                  <c:v>3058</c:v>
                </c:pt>
                <c:pt idx="267">
                  <c:v>6371</c:v>
                </c:pt>
                <c:pt idx="268">
                  <c:v>10172</c:v>
                </c:pt>
                <c:pt idx="269">
                  <c:v>10997</c:v>
                </c:pt>
                <c:pt idx="270">
                  <c:v>8020</c:v>
                </c:pt>
                <c:pt idx="271">
                  <c:v>2842</c:v>
                </c:pt>
                <c:pt idx="272">
                  <c:v>13625</c:v>
                </c:pt>
                <c:pt idx="273">
                  <c:v>7411</c:v>
                </c:pt>
                <c:pt idx="274">
                  <c:v>2696</c:v>
                </c:pt>
                <c:pt idx="275">
                  <c:v>2502</c:v>
                </c:pt>
                <c:pt idx="276">
                  <c:v>2181</c:v>
                </c:pt>
                <c:pt idx="277">
                  <c:v>7029</c:v>
                </c:pt>
                <c:pt idx="278">
                  <c:v>12174</c:v>
                </c:pt>
                <c:pt idx="279">
                  <c:v>8572</c:v>
                </c:pt>
                <c:pt idx="280">
                  <c:v>2126</c:v>
                </c:pt>
                <c:pt idx="281">
                  <c:v>9946</c:v>
                </c:pt>
                <c:pt idx="282">
                  <c:v>8622</c:v>
                </c:pt>
                <c:pt idx="283">
                  <c:v>14178</c:v>
                </c:pt>
                <c:pt idx="284">
                  <c:v>12571</c:v>
                </c:pt>
                <c:pt idx="285">
                  <c:v>14177</c:v>
                </c:pt>
                <c:pt idx="286">
                  <c:v>13858</c:v>
                </c:pt>
                <c:pt idx="287">
                  <c:v>12726</c:v>
                </c:pt>
                <c:pt idx="288">
                  <c:v>2581</c:v>
                </c:pt>
                <c:pt idx="289">
                  <c:v>6709</c:v>
                </c:pt>
                <c:pt idx="290">
                  <c:v>12156</c:v>
                </c:pt>
                <c:pt idx="291">
                  <c:v>7179</c:v>
                </c:pt>
                <c:pt idx="292">
                  <c:v>2397</c:v>
                </c:pt>
                <c:pt idx="293">
                  <c:v>7321</c:v>
                </c:pt>
                <c:pt idx="294">
                  <c:v>1002</c:v>
                </c:pt>
                <c:pt idx="295">
                  <c:v>6205</c:v>
                </c:pt>
                <c:pt idx="296">
                  <c:v>11755</c:v>
                </c:pt>
                <c:pt idx="297">
                  <c:v>8707</c:v>
                </c:pt>
                <c:pt idx="298">
                  <c:v>3153</c:v>
                </c:pt>
                <c:pt idx="299">
                  <c:v>13143</c:v>
                </c:pt>
                <c:pt idx="300">
                  <c:v>10167</c:v>
                </c:pt>
                <c:pt idx="301">
                  <c:v>7616</c:v>
                </c:pt>
                <c:pt idx="302">
                  <c:v>11600</c:v>
                </c:pt>
                <c:pt idx="303">
                  <c:v>10657</c:v>
                </c:pt>
                <c:pt idx="304">
                  <c:v>3073</c:v>
                </c:pt>
                <c:pt idx="305">
                  <c:v>15548</c:v>
                </c:pt>
                <c:pt idx="306">
                  <c:v>13095</c:v>
                </c:pt>
                <c:pt idx="307">
                  <c:v>12436</c:v>
                </c:pt>
                <c:pt idx="308">
                  <c:v>10956</c:v>
                </c:pt>
                <c:pt idx="309">
                  <c:v>7574</c:v>
                </c:pt>
                <c:pt idx="310">
                  <c:v>12583</c:v>
                </c:pt>
                <c:pt idx="311">
                  <c:v>10908</c:v>
                </c:pt>
                <c:pt idx="312">
                  <c:v>11701</c:v>
                </c:pt>
                <c:pt idx="313">
                  <c:v>12404</c:v>
                </c:pt>
                <c:pt idx="314">
                  <c:v>19210</c:v>
                </c:pt>
                <c:pt idx="315">
                  <c:v>18397</c:v>
                </c:pt>
                <c:pt idx="316">
                  <c:v>11092</c:v>
                </c:pt>
                <c:pt idx="317">
                  <c:v>13992</c:v>
                </c:pt>
                <c:pt idx="318">
                  <c:v>12243</c:v>
                </c:pt>
                <c:pt idx="319">
                  <c:v>3097</c:v>
                </c:pt>
                <c:pt idx="320">
                  <c:v>13214</c:v>
                </c:pt>
                <c:pt idx="321">
                  <c:v>2650</c:v>
                </c:pt>
                <c:pt idx="322">
                  <c:v>12781</c:v>
                </c:pt>
                <c:pt idx="323">
                  <c:v>2767</c:v>
                </c:pt>
                <c:pt idx="324">
                  <c:v>18437</c:v>
                </c:pt>
                <c:pt idx="325">
                  <c:v>11080</c:v>
                </c:pt>
                <c:pt idx="326">
                  <c:v>3414</c:v>
                </c:pt>
                <c:pt idx="327">
                  <c:v>10429</c:v>
                </c:pt>
                <c:pt idx="328">
                  <c:v>2731</c:v>
                </c:pt>
                <c:pt idx="329">
                  <c:v>2677</c:v>
                </c:pt>
                <c:pt idx="330">
                  <c:v>3217</c:v>
                </c:pt>
                <c:pt idx="331">
                  <c:v>10488</c:v>
                </c:pt>
                <c:pt idx="332">
                  <c:v>23041</c:v>
                </c:pt>
                <c:pt idx="333">
                  <c:v>12001</c:v>
                </c:pt>
                <c:pt idx="334">
                  <c:v>12277</c:v>
                </c:pt>
                <c:pt idx="335">
                  <c:v>8348</c:v>
                </c:pt>
                <c:pt idx="336">
                  <c:v>2465</c:v>
                </c:pt>
                <c:pt idx="337">
                  <c:v>11617</c:v>
                </c:pt>
                <c:pt idx="338">
                  <c:v>7808</c:v>
                </c:pt>
                <c:pt idx="339">
                  <c:v>2350</c:v>
                </c:pt>
                <c:pt idx="340">
                  <c:v>7991</c:v>
                </c:pt>
                <c:pt idx="341">
                  <c:v>2258</c:v>
                </c:pt>
                <c:pt idx="342">
                  <c:v>2182</c:v>
                </c:pt>
                <c:pt idx="343">
                  <c:v>2248</c:v>
                </c:pt>
                <c:pt idx="344">
                  <c:v>3060</c:v>
                </c:pt>
                <c:pt idx="345">
                  <c:v>2743</c:v>
                </c:pt>
                <c:pt idx="346">
                  <c:v>10410</c:v>
                </c:pt>
                <c:pt idx="347">
                  <c:v>2276</c:v>
                </c:pt>
                <c:pt idx="348">
                  <c:v>11243</c:v>
                </c:pt>
                <c:pt idx="349">
                  <c:v>11860</c:v>
                </c:pt>
                <c:pt idx="350">
                  <c:v>2290</c:v>
                </c:pt>
                <c:pt idx="351">
                  <c:v>792</c:v>
                </c:pt>
                <c:pt idx="352">
                  <c:v>2243</c:v>
                </c:pt>
                <c:pt idx="353">
                  <c:v>16050</c:v>
                </c:pt>
                <c:pt idx="354">
                  <c:v>14761</c:v>
                </c:pt>
                <c:pt idx="355">
                  <c:v>13221</c:v>
                </c:pt>
                <c:pt idx="356">
                  <c:v>13762</c:v>
                </c:pt>
                <c:pt idx="357">
                  <c:v>2901</c:v>
                </c:pt>
                <c:pt idx="358">
                  <c:v>2258</c:v>
                </c:pt>
                <c:pt idx="359">
                  <c:v>16111</c:v>
                </c:pt>
                <c:pt idx="360">
                  <c:v>15733</c:v>
                </c:pt>
                <c:pt idx="361">
                  <c:v>8550</c:v>
                </c:pt>
                <c:pt idx="362">
                  <c:v>15258</c:v>
                </c:pt>
                <c:pt idx="363">
                  <c:v>9342</c:v>
                </c:pt>
                <c:pt idx="364">
                  <c:v>13669</c:v>
                </c:pt>
                <c:pt idx="365">
                  <c:v>2424</c:v>
                </c:pt>
                <c:pt idx="366">
                  <c:v>11038</c:v>
                </c:pt>
                <c:pt idx="367">
                  <c:v>2546</c:v>
                </c:pt>
                <c:pt idx="368">
                  <c:v>2849</c:v>
                </c:pt>
                <c:pt idx="369">
                  <c:v>2782</c:v>
                </c:pt>
                <c:pt idx="370">
                  <c:v>9218</c:v>
                </c:pt>
                <c:pt idx="371">
                  <c:v>9157</c:v>
                </c:pt>
                <c:pt idx="372">
                  <c:v>3009</c:v>
                </c:pt>
                <c:pt idx="373">
                  <c:v>2652</c:v>
                </c:pt>
                <c:pt idx="374">
                  <c:v>11074</c:v>
                </c:pt>
                <c:pt idx="375">
                  <c:v>2638</c:v>
                </c:pt>
                <c:pt idx="376">
                  <c:v>13401</c:v>
                </c:pt>
                <c:pt idx="377">
                  <c:v>11962</c:v>
                </c:pt>
                <c:pt idx="378">
                  <c:v>9085</c:v>
                </c:pt>
                <c:pt idx="379">
                  <c:v>2767</c:v>
                </c:pt>
                <c:pt idx="380">
                  <c:v>10057</c:v>
                </c:pt>
                <c:pt idx="381">
                  <c:v>2954</c:v>
                </c:pt>
                <c:pt idx="382">
                  <c:v>3468</c:v>
                </c:pt>
                <c:pt idx="383">
                  <c:v>14819</c:v>
                </c:pt>
                <c:pt idx="384">
                  <c:v>2848</c:v>
                </c:pt>
                <c:pt idx="385">
                  <c:v>9892</c:v>
                </c:pt>
                <c:pt idx="386">
                  <c:v>11099</c:v>
                </c:pt>
                <c:pt idx="387">
                  <c:v>2693</c:v>
                </c:pt>
                <c:pt idx="388">
                  <c:v>2971</c:v>
                </c:pt>
                <c:pt idx="389">
                  <c:v>8264</c:v>
                </c:pt>
                <c:pt idx="390">
                  <c:v>2865</c:v>
                </c:pt>
                <c:pt idx="391">
                  <c:v>10259</c:v>
                </c:pt>
                <c:pt idx="392">
                  <c:v>4137</c:v>
                </c:pt>
                <c:pt idx="393">
                  <c:v>4004</c:v>
                </c:pt>
                <c:pt idx="394">
                  <c:v>3445</c:v>
                </c:pt>
                <c:pt idx="395">
                  <c:v>4055</c:v>
                </c:pt>
                <c:pt idx="396">
                  <c:v>9293</c:v>
                </c:pt>
                <c:pt idx="397">
                  <c:v>9183</c:v>
                </c:pt>
                <c:pt idx="398">
                  <c:v>2777</c:v>
                </c:pt>
                <c:pt idx="399">
                  <c:v>8703</c:v>
                </c:pt>
                <c:pt idx="400">
                  <c:v>985</c:v>
                </c:pt>
                <c:pt idx="401">
                  <c:v>2703</c:v>
                </c:pt>
                <c:pt idx="402">
                  <c:v>11496</c:v>
                </c:pt>
                <c:pt idx="403">
                  <c:v>10499</c:v>
                </c:pt>
                <c:pt idx="404">
                  <c:v>9476</c:v>
                </c:pt>
                <c:pt idx="405">
                  <c:v>12703</c:v>
                </c:pt>
                <c:pt idx="406">
                  <c:v>824</c:v>
                </c:pt>
                <c:pt idx="407">
                  <c:v>902</c:v>
                </c:pt>
                <c:pt idx="408">
                  <c:v>2740</c:v>
                </c:pt>
                <c:pt idx="409">
                  <c:v>3554</c:v>
                </c:pt>
                <c:pt idx="410">
                  <c:v>2761</c:v>
                </c:pt>
                <c:pt idx="411">
                  <c:v>8655</c:v>
                </c:pt>
                <c:pt idx="412">
                  <c:v>2695</c:v>
                </c:pt>
                <c:pt idx="413">
                  <c:v>8224</c:v>
                </c:pt>
                <c:pt idx="414">
                  <c:v>2606</c:v>
                </c:pt>
                <c:pt idx="415">
                  <c:v>7958</c:v>
                </c:pt>
                <c:pt idx="416">
                  <c:v>818</c:v>
                </c:pt>
                <c:pt idx="417">
                  <c:v>7996</c:v>
                </c:pt>
                <c:pt idx="418">
                  <c:v>3355</c:v>
                </c:pt>
                <c:pt idx="419">
                  <c:v>8761</c:v>
                </c:pt>
                <c:pt idx="420">
                  <c:v>14489</c:v>
                </c:pt>
                <c:pt idx="421">
                  <c:v>14775</c:v>
                </c:pt>
                <c:pt idx="422">
                  <c:v>15721</c:v>
                </c:pt>
                <c:pt idx="423">
                  <c:v>10124</c:v>
                </c:pt>
                <c:pt idx="424">
                  <c:v>3420</c:v>
                </c:pt>
                <c:pt idx="425">
                  <c:v>3016</c:v>
                </c:pt>
                <c:pt idx="426">
                  <c:v>2537</c:v>
                </c:pt>
                <c:pt idx="427">
                  <c:v>8382</c:v>
                </c:pt>
                <c:pt idx="428">
                  <c:v>14679</c:v>
                </c:pt>
                <c:pt idx="429">
                  <c:v>14183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'[5]cse-full-smem-act-on-dr-6'!$O$1</c:f>
              <c:strCache>
                <c:ptCount val="1"/>
                <c:pt idx="0">
                  <c:v>act on - dr 6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4"/>
          </c:marker>
          <c:xVal>
            <c:numRef>
              <c:f>'[5]cse-full-smem-act-on-dr-6'!$B$2:$B$404</c:f>
              <c:numCache>
                <c:formatCode>General</c:formatCode>
                <c:ptCount val="403"/>
                <c:pt idx="0">
                  <c:v>10.029999999999999</c:v>
                </c:pt>
                <c:pt idx="1">
                  <c:v>20.036999999999999</c:v>
                </c:pt>
                <c:pt idx="2">
                  <c:v>30.024999999999999</c:v>
                </c:pt>
                <c:pt idx="3">
                  <c:v>40.024000000000001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70.028000000000006</c:v>
                </c:pt>
                <c:pt idx="7">
                  <c:v>80.028999999999996</c:v>
                </c:pt>
                <c:pt idx="8">
                  <c:v>90.031000000000006</c:v>
                </c:pt>
                <c:pt idx="9">
                  <c:v>100.035</c:v>
                </c:pt>
                <c:pt idx="10">
                  <c:v>110.038</c:v>
                </c:pt>
                <c:pt idx="11">
                  <c:v>120.038</c:v>
                </c:pt>
                <c:pt idx="12">
                  <c:v>130.04</c:v>
                </c:pt>
                <c:pt idx="13">
                  <c:v>140.042</c:v>
                </c:pt>
                <c:pt idx="14">
                  <c:v>150.04300000000001</c:v>
                </c:pt>
                <c:pt idx="15">
                  <c:v>160.04300000000001</c:v>
                </c:pt>
                <c:pt idx="16">
                  <c:v>170.04300000000001</c:v>
                </c:pt>
                <c:pt idx="17">
                  <c:v>180.04400000000001</c:v>
                </c:pt>
                <c:pt idx="18">
                  <c:v>190.04599999999999</c:v>
                </c:pt>
                <c:pt idx="19">
                  <c:v>200.04599999999999</c:v>
                </c:pt>
                <c:pt idx="20">
                  <c:v>210.047</c:v>
                </c:pt>
                <c:pt idx="21">
                  <c:v>220.05</c:v>
                </c:pt>
                <c:pt idx="22">
                  <c:v>230.05199999999999</c:v>
                </c:pt>
                <c:pt idx="23">
                  <c:v>240.05500000000001</c:v>
                </c:pt>
                <c:pt idx="24">
                  <c:v>250.059</c:v>
                </c:pt>
                <c:pt idx="25">
                  <c:v>260.05900000000003</c:v>
                </c:pt>
                <c:pt idx="26">
                  <c:v>270.06</c:v>
                </c:pt>
                <c:pt idx="27">
                  <c:v>280.06400000000002</c:v>
                </c:pt>
                <c:pt idx="28">
                  <c:v>290.06799999999998</c:v>
                </c:pt>
                <c:pt idx="29">
                  <c:v>300.06900000000002</c:v>
                </c:pt>
                <c:pt idx="30">
                  <c:v>310.07</c:v>
                </c:pt>
                <c:pt idx="31">
                  <c:v>320.07400000000001</c:v>
                </c:pt>
                <c:pt idx="32">
                  <c:v>330.07400000000001</c:v>
                </c:pt>
                <c:pt idx="33">
                  <c:v>340.077</c:v>
                </c:pt>
                <c:pt idx="34">
                  <c:v>350.077</c:v>
                </c:pt>
                <c:pt idx="35">
                  <c:v>360.07900000000001</c:v>
                </c:pt>
                <c:pt idx="36">
                  <c:v>370.08199999999999</c:v>
                </c:pt>
                <c:pt idx="37">
                  <c:v>380.08600000000001</c:v>
                </c:pt>
                <c:pt idx="38">
                  <c:v>390.08699999999999</c:v>
                </c:pt>
                <c:pt idx="39">
                  <c:v>400.08699999999999</c:v>
                </c:pt>
                <c:pt idx="40">
                  <c:v>410.089</c:v>
                </c:pt>
                <c:pt idx="41">
                  <c:v>420.09100000000001</c:v>
                </c:pt>
                <c:pt idx="42">
                  <c:v>430.09199999999998</c:v>
                </c:pt>
                <c:pt idx="43">
                  <c:v>440.09500000000003</c:v>
                </c:pt>
                <c:pt idx="44">
                  <c:v>450.09699999999998</c:v>
                </c:pt>
                <c:pt idx="45">
                  <c:v>460.09800000000001</c:v>
                </c:pt>
                <c:pt idx="46">
                  <c:v>470.09800000000001</c:v>
                </c:pt>
                <c:pt idx="47">
                  <c:v>480.101</c:v>
                </c:pt>
                <c:pt idx="48">
                  <c:v>490.10199999999998</c:v>
                </c:pt>
                <c:pt idx="49">
                  <c:v>500.10199999999998</c:v>
                </c:pt>
                <c:pt idx="50">
                  <c:v>510.10399999999998</c:v>
                </c:pt>
                <c:pt idx="51">
                  <c:v>520.10599999999999</c:v>
                </c:pt>
                <c:pt idx="52">
                  <c:v>530.10699999999997</c:v>
                </c:pt>
                <c:pt idx="53">
                  <c:v>540.11099999999999</c:v>
                </c:pt>
                <c:pt idx="54">
                  <c:v>550.11300000000006</c:v>
                </c:pt>
                <c:pt idx="55">
                  <c:v>560.11900000000003</c:v>
                </c:pt>
                <c:pt idx="56">
                  <c:v>570.11900000000003</c:v>
                </c:pt>
                <c:pt idx="57">
                  <c:v>580.12199999999996</c:v>
                </c:pt>
                <c:pt idx="58">
                  <c:v>590.125</c:v>
                </c:pt>
                <c:pt idx="59">
                  <c:v>600.12800000000004</c:v>
                </c:pt>
                <c:pt idx="60">
                  <c:v>610.12800000000004</c:v>
                </c:pt>
                <c:pt idx="61">
                  <c:v>620.13199999999995</c:v>
                </c:pt>
                <c:pt idx="62">
                  <c:v>630.13400000000001</c:v>
                </c:pt>
                <c:pt idx="63">
                  <c:v>640.13400000000001</c:v>
                </c:pt>
                <c:pt idx="64">
                  <c:v>650.13400000000001</c:v>
                </c:pt>
                <c:pt idx="65">
                  <c:v>660.13800000000003</c:v>
                </c:pt>
                <c:pt idx="66">
                  <c:v>670.14099999999996</c:v>
                </c:pt>
                <c:pt idx="67">
                  <c:v>680.14099999999996</c:v>
                </c:pt>
                <c:pt idx="68">
                  <c:v>690.14300000000003</c:v>
                </c:pt>
                <c:pt idx="69">
                  <c:v>700.14499999999998</c:v>
                </c:pt>
                <c:pt idx="70">
                  <c:v>710.149</c:v>
                </c:pt>
                <c:pt idx="71">
                  <c:v>720.15</c:v>
                </c:pt>
                <c:pt idx="72">
                  <c:v>730.15200000000004</c:v>
                </c:pt>
                <c:pt idx="73">
                  <c:v>740.154</c:v>
                </c:pt>
                <c:pt idx="74">
                  <c:v>750.15700000000004</c:v>
                </c:pt>
                <c:pt idx="75">
                  <c:v>760.16399999999999</c:v>
                </c:pt>
                <c:pt idx="76">
                  <c:v>770.16700000000003</c:v>
                </c:pt>
                <c:pt idx="77">
                  <c:v>780.16800000000001</c:v>
                </c:pt>
                <c:pt idx="78">
                  <c:v>790.17100000000005</c:v>
                </c:pt>
                <c:pt idx="79">
                  <c:v>800.173</c:v>
                </c:pt>
                <c:pt idx="80">
                  <c:v>810.17499999999995</c:v>
                </c:pt>
                <c:pt idx="81">
                  <c:v>820.178</c:v>
                </c:pt>
                <c:pt idx="82">
                  <c:v>830.18200000000002</c:v>
                </c:pt>
                <c:pt idx="83">
                  <c:v>840.18600000000004</c:v>
                </c:pt>
                <c:pt idx="84">
                  <c:v>850.18700000000001</c:v>
                </c:pt>
                <c:pt idx="85">
                  <c:v>860.18899999999996</c:v>
                </c:pt>
                <c:pt idx="86">
                  <c:v>870.19</c:v>
                </c:pt>
                <c:pt idx="87">
                  <c:v>880.19299999999998</c:v>
                </c:pt>
                <c:pt idx="88">
                  <c:v>890.19500000000005</c:v>
                </c:pt>
                <c:pt idx="89">
                  <c:v>900.197</c:v>
                </c:pt>
                <c:pt idx="90">
                  <c:v>910.2</c:v>
                </c:pt>
                <c:pt idx="91">
                  <c:v>920.20100000000002</c:v>
                </c:pt>
                <c:pt idx="92">
                  <c:v>930.20699999999999</c:v>
                </c:pt>
                <c:pt idx="93">
                  <c:v>940.20600000000002</c:v>
                </c:pt>
                <c:pt idx="94">
                  <c:v>950.20699999999999</c:v>
                </c:pt>
                <c:pt idx="95">
                  <c:v>960.21</c:v>
                </c:pt>
                <c:pt idx="96">
                  <c:v>970.21199999999999</c:v>
                </c:pt>
                <c:pt idx="97">
                  <c:v>980.21199999999999</c:v>
                </c:pt>
                <c:pt idx="98">
                  <c:v>990.21400000000006</c:v>
                </c:pt>
                <c:pt idx="99">
                  <c:v>1000.2140000000001</c:v>
                </c:pt>
                <c:pt idx="100">
                  <c:v>1010.218</c:v>
                </c:pt>
                <c:pt idx="101">
                  <c:v>1020.22</c:v>
                </c:pt>
                <c:pt idx="102">
                  <c:v>1030.2239999999999</c:v>
                </c:pt>
                <c:pt idx="103">
                  <c:v>1040.23</c:v>
                </c:pt>
                <c:pt idx="104">
                  <c:v>1050.2270000000001</c:v>
                </c:pt>
                <c:pt idx="105">
                  <c:v>1060.23</c:v>
                </c:pt>
                <c:pt idx="106">
                  <c:v>1070.231</c:v>
                </c:pt>
                <c:pt idx="107">
                  <c:v>1080.2370000000001</c:v>
                </c:pt>
                <c:pt idx="108">
                  <c:v>1090.2380000000001</c:v>
                </c:pt>
                <c:pt idx="109">
                  <c:v>1100.2429999999999</c:v>
                </c:pt>
                <c:pt idx="110">
                  <c:v>1110.2460000000001</c:v>
                </c:pt>
                <c:pt idx="111">
                  <c:v>1120.2470000000001</c:v>
                </c:pt>
                <c:pt idx="112">
                  <c:v>1130.2470000000001</c:v>
                </c:pt>
                <c:pt idx="113">
                  <c:v>1140.2470000000001</c:v>
                </c:pt>
                <c:pt idx="114">
                  <c:v>1150.2470000000001</c:v>
                </c:pt>
                <c:pt idx="115">
                  <c:v>1160.251</c:v>
                </c:pt>
                <c:pt idx="116">
                  <c:v>1170.2529999999999</c:v>
                </c:pt>
                <c:pt idx="117">
                  <c:v>1180.258</c:v>
                </c:pt>
                <c:pt idx="118">
                  <c:v>1190.26</c:v>
                </c:pt>
                <c:pt idx="119">
                  <c:v>1200.26</c:v>
                </c:pt>
                <c:pt idx="120">
                  <c:v>1210.2619999999999</c:v>
                </c:pt>
                <c:pt idx="121">
                  <c:v>1220.269</c:v>
                </c:pt>
                <c:pt idx="122">
                  <c:v>1230.271</c:v>
                </c:pt>
                <c:pt idx="123">
                  <c:v>1240.271</c:v>
                </c:pt>
                <c:pt idx="124">
                  <c:v>1250.2719999999999</c:v>
                </c:pt>
                <c:pt idx="125">
                  <c:v>1260.2719999999999</c:v>
                </c:pt>
                <c:pt idx="126">
                  <c:v>1270.2750000000001</c:v>
                </c:pt>
                <c:pt idx="127">
                  <c:v>1280.277</c:v>
                </c:pt>
                <c:pt idx="128">
                  <c:v>1290.2809999999999</c:v>
                </c:pt>
                <c:pt idx="129">
                  <c:v>1300.2809999999999</c:v>
                </c:pt>
                <c:pt idx="130">
                  <c:v>1310.2829999999999</c:v>
                </c:pt>
                <c:pt idx="131">
                  <c:v>1320.2860000000001</c:v>
                </c:pt>
                <c:pt idx="132">
                  <c:v>1330.2860000000001</c:v>
                </c:pt>
                <c:pt idx="133">
                  <c:v>1340.289</c:v>
                </c:pt>
                <c:pt idx="134">
                  <c:v>1350.2929999999999</c:v>
                </c:pt>
                <c:pt idx="135">
                  <c:v>1360.2940000000001</c:v>
                </c:pt>
                <c:pt idx="136">
                  <c:v>1370.2950000000001</c:v>
                </c:pt>
                <c:pt idx="137">
                  <c:v>1380.296</c:v>
                </c:pt>
                <c:pt idx="138">
                  <c:v>1390.3</c:v>
                </c:pt>
                <c:pt idx="139">
                  <c:v>1400.3030000000001</c:v>
                </c:pt>
                <c:pt idx="140">
                  <c:v>1410.306</c:v>
                </c:pt>
                <c:pt idx="141">
                  <c:v>1420.308</c:v>
                </c:pt>
                <c:pt idx="142">
                  <c:v>1430.31</c:v>
                </c:pt>
                <c:pt idx="143">
                  <c:v>1440.3109999999999</c:v>
                </c:pt>
                <c:pt idx="144">
                  <c:v>1450.3140000000001</c:v>
                </c:pt>
                <c:pt idx="145">
                  <c:v>1460.317</c:v>
                </c:pt>
                <c:pt idx="146">
                  <c:v>1470.319</c:v>
                </c:pt>
                <c:pt idx="147">
                  <c:v>1480.3209999999999</c:v>
                </c:pt>
                <c:pt idx="148">
                  <c:v>1490.325</c:v>
                </c:pt>
                <c:pt idx="149">
                  <c:v>1500.327</c:v>
                </c:pt>
                <c:pt idx="150">
                  <c:v>1510.328</c:v>
                </c:pt>
                <c:pt idx="151">
                  <c:v>1520.33</c:v>
                </c:pt>
                <c:pt idx="152">
                  <c:v>1530.3320000000001</c:v>
                </c:pt>
                <c:pt idx="153">
                  <c:v>1540.336</c:v>
                </c:pt>
                <c:pt idx="154">
                  <c:v>1550.3389999999999</c:v>
                </c:pt>
                <c:pt idx="155">
                  <c:v>1560.34</c:v>
                </c:pt>
                <c:pt idx="156">
                  <c:v>1570.3440000000001</c:v>
                </c:pt>
                <c:pt idx="157">
                  <c:v>1580.346</c:v>
                </c:pt>
                <c:pt idx="158">
                  <c:v>1590.35</c:v>
                </c:pt>
                <c:pt idx="159">
                  <c:v>1600.3530000000001</c:v>
                </c:pt>
                <c:pt idx="160">
                  <c:v>1610.354</c:v>
                </c:pt>
                <c:pt idx="161">
                  <c:v>1620.354</c:v>
                </c:pt>
                <c:pt idx="162">
                  <c:v>1630.354</c:v>
                </c:pt>
                <c:pt idx="163">
                  <c:v>1640.354</c:v>
                </c:pt>
                <c:pt idx="164">
                  <c:v>1650.357</c:v>
                </c:pt>
                <c:pt idx="165">
                  <c:v>1660.3589999999999</c:v>
                </c:pt>
                <c:pt idx="166">
                  <c:v>1670.3620000000001</c:v>
                </c:pt>
                <c:pt idx="167">
                  <c:v>1680.365</c:v>
                </c:pt>
                <c:pt idx="168">
                  <c:v>1690.365</c:v>
                </c:pt>
                <c:pt idx="169">
                  <c:v>1700.366</c:v>
                </c:pt>
                <c:pt idx="170">
                  <c:v>1710.3710000000001</c:v>
                </c:pt>
                <c:pt idx="171">
                  <c:v>1720.3720000000001</c:v>
                </c:pt>
                <c:pt idx="172">
                  <c:v>1730.373</c:v>
                </c:pt>
                <c:pt idx="173">
                  <c:v>1740.373</c:v>
                </c:pt>
                <c:pt idx="174">
                  <c:v>1750.376</c:v>
                </c:pt>
                <c:pt idx="175">
                  <c:v>1760.377</c:v>
                </c:pt>
                <c:pt idx="176">
                  <c:v>1770.3789999999999</c:v>
                </c:pt>
                <c:pt idx="177">
                  <c:v>1780.3889999999999</c:v>
                </c:pt>
                <c:pt idx="178">
                  <c:v>1790.384</c:v>
                </c:pt>
                <c:pt idx="179">
                  <c:v>1800.395</c:v>
                </c:pt>
                <c:pt idx="180">
                  <c:v>1810.39</c:v>
                </c:pt>
                <c:pt idx="181">
                  <c:v>1820.3910000000001</c:v>
                </c:pt>
                <c:pt idx="182">
                  <c:v>1830.3920000000001</c:v>
                </c:pt>
                <c:pt idx="183">
                  <c:v>1840.393</c:v>
                </c:pt>
                <c:pt idx="184">
                  <c:v>1850.3969999999999</c:v>
                </c:pt>
                <c:pt idx="185">
                  <c:v>1860.4010000000001</c:v>
                </c:pt>
                <c:pt idx="186">
                  <c:v>1870.402</c:v>
                </c:pt>
                <c:pt idx="187">
                  <c:v>1880.403</c:v>
                </c:pt>
                <c:pt idx="188">
                  <c:v>1890.404</c:v>
                </c:pt>
                <c:pt idx="189">
                  <c:v>1900.405</c:v>
                </c:pt>
                <c:pt idx="190">
                  <c:v>1910.4059999999999</c:v>
                </c:pt>
                <c:pt idx="191">
                  <c:v>1920.4079999999999</c:v>
                </c:pt>
                <c:pt idx="192">
                  <c:v>1930.412</c:v>
                </c:pt>
                <c:pt idx="193">
                  <c:v>1940.414</c:v>
                </c:pt>
                <c:pt idx="194">
                  <c:v>1950.42</c:v>
                </c:pt>
                <c:pt idx="195">
                  <c:v>1960.422</c:v>
                </c:pt>
                <c:pt idx="196">
                  <c:v>1970.423</c:v>
                </c:pt>
                <c:pt idx="197">
                  <c:v>1980.4259999999999</c:v>
                </c:pt>
                <c:pt idx="198">
                  <c:v>1990.431</c:v>
                </c:pt>
                <c:pt idx="199">
                  <c:v>2000.433</c:v>
                </c:pt>
                <c:pt idx="200">
                  <c:v>2010.433</c:v>
                </c:pt>
                <c:pt idx="201">
                  <c:v>2020.4380000000001</c:v>
                </c:pt>
                <c:pt idx="202">
                  <c:v>2030.44</c:v>
                </c:pt>
                <c:pt idx="203">
                  <c:v>2040.444</c:v>
                </c:pt>
                <c:pt idx="204">
                  <c:v>2050.4499999999998</c:v>
                </c:pt>
                <c:pt idx="205">
                  <c:v>2060.4490000000001</c:v>
                </c:pt>
                <c:pt idx="206">
                  <c:v>2070.4569999999999</c:v>
                </c:pt>
                <c:pt idx="207">
                  <c:v>2080.46</c:v>
                </c:pt>
                <c:pt idx="208">
                  <c:v>2090.4639999999999</c:v>
                </c:pt>
                <c:pt idx="209">
                  <c:v>2100.4679999999998</c:v>
                </c:pt>
                <c:pt idx="210">
                  <c:v>2110.4720000000002</c:v>
                </c:pt>
                <c:pt idx="211">
                  <c:v>2120.4720000000002</c:v>
                </c:pt>
                <c:pt idx="212">
                  <c:v>2130.4740000000002</c:v>
                </c:pt>
                <c:pt idx="213">
                  <c:v>2140.4760000000001</c:v>
                </c:pt>
                <c:pt idx="214">
                  <c:v>2150.48</c:v>
                </c:pt>
                <c:pt idx="215">
                  <c:v>2160.4810000000002</c:v>
                </c:pt>
                <c:pt idx="216">
                  <c:v>2170.482</c:v>
                </c:pt>
                <c:pt idx="217">
                  <c:v>2180.4839999999999</c:v>
                </c:pt>
                <c:pt idx="218">
                  <c:v>2190.4879999999998</c:v>
                </c:pt>
                <c:pt idx="219">
                  <c:v>2200.4879999999998</c:v>
                </c:pt>
                <c:pt idx="220">
                  <c:v>2210.4899999999998</c:v>
                </c:pt>
                <c:pt idx="221">
                  <c:v>2220.4899999999998</c:v>
                </c:pt>
                <c:pt idx="222">
                  <c:v>2230.4929999999999</c:v>
                </c:pt>
                <c:pt idx="223">
                  <c:v>2240.4940000000001</c:v>
                </c:pt>
                <c:pt idx="224">
                  <c:v>2250.4969999999998</c:v>
                </c:pt>
                <c:pt idx="225">
                  <c:v>2260.5</c:v>
                </c:pt>
                <c:pt idx="226">
                  <c:v>2270.502</c:v>
                </c:pt>
                <c:pt idx="227">
                  <c:v>2280.502</c:v>
                </c:pt>
                <c:pt idx="228">
                  <c:v>2290.5059999999999</c:v>
                </c:pt>
                <c:pt idx="229">
                  <c:v>2300.5079999999998</c:v>
                </c:pt>
                <c:pt idx="230">
                  <c:v>2310.5079999999998</c:v>
                </c:pt>
                <c:pt idx="231">
                  <c:v>2320.509</c:v>
                </c:pt>
                <c:pt idx="232">
                  <c:v>2330.509</c:v>
                </c:pt>
                <c:pt idx="233">
                  <c:v>2340.509</c:v>
                </c:pt>
                <c:pt idx="234">
                  <c:v>2350.5100000000002</c:v>
                </c:pt>
                <c:pt idx="235">
                  <c:v>2360.5120000000002</c:v>
                </c:pt>
                <c:pt idx="236">
                  <c:v>2370.5120000000002</c:v>
                </c:pt>
                <c:pt idx="237">
                  <c:v>2380.5120000000002</c:v>
                </c:pt>
                <c:pt idx="238">
                  <c:v>2390.5149999999999</c:v>
                </c:pt>
                <c:pt idx="239">
                  <c:v>2400.5239999999999</c:v>
                </c:pt>
                <c:pt idx="240">
                  <c:v>2410.5259999999998</c:v>
                </c:pt>
                <c:pt idx="241">
                  <c:v>2420.529</c:v>
                </c:pt>
                <c:pt idx="242">
                  <c:v>2430.5300000000002</c:v>
                </c:pt>
                <c:pt idx="243">
                  <c:v>2440.5309999999999</c:v>
                </c:pt>
                <c:pt idx="244">
                  <c:v>2450.5320000000002</c:v>
                </c:pt>
                <c:pt idx="245">
                  <c:v>2460.5349999999999</c:v>
                </c:pt>
                <c:pt idx="246">
                  <c:v>2470.5360000000001</c:v>
                </c:pt>
                <c:pt idx="247">
                  <c:v>2480.5390000000002</c:v>
                </c:pt>
                <c:pt idx="248">
                  <c:v>2490.5430000000001</c:v>
                </c:pt>
                <c:pt idx="249">
                  <c:v>2500.5430000000001</c:v>
                </c:pt>
                <c:pt idx="250">
                  <c:v>2510.547</c:v>
                </c:pt>
                <c:pt idx="251">
                  <c:v>2520.549</c:v>
                </c:pt>
                <c:pt idx="252">
                  <c:v>2530.5569999999998</c:v>
                </c:pt>
                <c:pt idx="253">
                  <c:v>2540.5540000000001</c:v>
                </c:pt>
                <c:pt idx="254">
                  <c:v>2550.5549999999998</c:v>
                </c:pt>
                <c:pt idx="255">
                  <c:v>2560.558</c:v>
                </c:pt>
                <c:pt idx="256">
                  <c:v>2570.5639999999999</c:v>
                </c:pt>
                <c:pt idx="257">
                  <c:v>2580.5680000000002</c:v>
                </c:pt>
                <c:pt idx="258">
                  <c:v>2590.569</c:v>
                </c:pt>
                <c:pt idx="259">
                  <c:v>2600.5700000000002</c:v>
                </c:pt>
                <c:pt idx="260">
                  <c:v>2610.5729999999999</c:v>
                </c:pt>
                <c:pt idx="261">
                  <c:v>2620.5749999999998</c:v>
                </c:pt>
                <c:pt idx="262">
                  <c:v>2630.578</c:v>
                </c:pt>
                <c:pt idx="263">
                  <c:v>2640.58</c:v>
                </c:pt>
                <c:pt idx="264">
                  <c:v>2650.58</c:v>
                </c:pt>
                <c:pt idx="265">
                  <c:v>2660.5819999999999</c:v>
                </c:pt>
                <c:pt idx="266">
                  <c:v>2670.5830000000001</c:v>
                </c:pt>
                <c:pt idx="267">
                  <c:v>2680.5839999999998</c:v>
                </c:pt>
                <c:pt idx="268">
                  <c:v>2690.5839999999998</c:v>
                </c:pt>
                <c:pt idx="269">
                  <c:v>2700.587</c:v>
                </c:pt>
                <c:pt idx="270">
                  <c:v>2710.5880000000002</c:v>
                </c:pt>
                <c:pt idx="271">
                  <c:v>2720.5889999999999</c:v>
                </c:pt>
                <c:pt idx="272">
                  <c:v>2730.5940000000001</c:v>
                </c:pt>
                <c:pt idx="273">
                  <c:v>2740.5940000000001</c:v>
                </c:pt>
                <c:pt idx="274">
                  <c:v>2750.596</c:v>
                </c:pt>
                <c:pt idx="275">
                  <c:v>2760.6</c:v>
                </c:pt>
                <c:pt idx="276">
                  <c:v>2770.6030000000001</c:v>
                </c:pt>
                <c:pt idx="277">
                  <c:v>2780.6030000000001</c:v>
                </c:pt>
                <c:pt idx="278">
                  <c:v>2790.6039999999998</c:v>
                </c:pt>
                <c:pt idx="279">
                  <c:v>2800.6080000000002</c:v>
                </c:pt>
                <c:pt idx="280">
                  <c:v>2810.6170000000002</c:v>
                </c:pt>
                <c:pt idx="281">
                  <c:v>2820.6120000000001</c:v>
                </c:pt>
                <c:pt idx="282">
                  <c:v>2830.616</c:v>
                </c:pt>
                <c:pt idx="283">
                  <c:v>2840.6170000000002</c:v>
                </c:pt>
                <c:pt idx="284">
                  <c:v>2850.6190000000001</c:v>
                </c:pt>
                <c:pt idx="285">
                  <c:v>2860.627</c:v>
                </c:pt>
                <c:pt idx="286">
                  <c:v>2870.6309999999999</c:v>
                </c:pt>
                <c:pt idx="287">
                  <c:v>2880.634</c:v>
                </c:pt>
                <c:pt idx="288">
                  <c:v>2890.636</c:v>
                </c:pt>
                <c:pt idx="289">
                  <c:v>2900.64</c:v>
                </c:pt>
                <c:pt idx="290">
                  <c:v>2910.6439999999998</c:v>
                </c:pt>
                <c:pt idx="291">
                  <c:v>2920.6469999999999</c:v>
                </c:pt>
                <c:pt idx="292">
                  <c:v>2930.6509999999998</c:v>
                </c:pt>
                <c:pt idx="293">
                  <c:v>2940.6550000000002</c:v>
                </c:pt>
                <c:pt idx="294">
                  <c:v>2950.6579999999999</c:v>
                </c:pt>
                <c:pt idx="295">
                  <c:v>2960.6579999999999</c:v>
                </c:pt>
                <c:pt idx="296">
                  <c:v>2970.66</c:v>
                </c:pt>
                <c:pt idx="297">
                  <c:v>2980.6689999999999</c:v>
                </c:pt>
                <c:pt idx="298">
                  <c:v>2990.6680000000001</c:v>
                </c:pt>
                <c:pt idx="299">
                  <c:v>3000.67</c:v>
                </c:pt>
                <c:pt idx="300">
                  <c:v>3010.6729999999998</c:v>
                </c:pt>
                <c:pt idx="301">
                  <c:v>3020.6729999999998</c:v>
                </c:pt>
                <c:pt idx="302">
                  <c:v>3030.6759999999999</c:v>
                </c:pt>
                <c:pt idx="303">
                  <c:v>3040.6790000000001</c:v>
                </c:pt>
                <c:pt idx="304">
                  <c:v>3050.683</c:v>
                </c:pt>
                <c:pt idx="305">
                  <c:v>3060.6840000000002</c:v>
                </c:pt>
                <c:pt idx="306">
                  <c:v>3070.694</c:v>
                </c:pt>
                <c:pt idx="307">
                  <c:v>3080.6909999999998</c:v>
                </c:pt>
                <c:pt idx="308">
                  <c:v>3090.6930000000002</c:v>
                </c:pt>
                <c:pt idx="309">
                  <c:v>3100.692</c:v>
                </c:pt>
                <c:pt idx="310">
                  <c:v>3110.692</c:v>
                </c:pt>
                <c:pt idx="311">
                  <c:v>3120.6930000000002</c:v>
                </c:pt>
                <c:pt idx="312">
                  <c:v>3130.6970000000001</c:v>
                </c:pt>
                <c:pt idx="313">
                  <c:v>3140.701</c:v>
                </c:pt>
                <c:pt idx="314">
                  <c:v>3150.7040000000002</c:v>
                </c:pt>
                <c:pt idx="315">
                  <c:v>3160.7060000000001</c:v>
                </c:pt>
                <c:pt idx="316">
                  <c:v>3170.7080000000001</c:v>
                </c:pt>
                <c:pt idx="317">
                  <c:v>3180.712</c:v>
                </c:pt>
                <c:pt idx="318">
                  <c:v>3190.7139999999999</c:v>
                </c:pt>
                <c:pt idx="319">
                  <c:v>3200.7150000000001</c:v>
                </c:pt>
                <c:pt idx="320">
                  <c:v>3210.7190000000001</c:v>
                </c:pt>
                <c:pt idx="321">
                  <c:v>3220.721</c:v>
                </c:pt>
                <c:pt idx="322">
                  <c:v>3230.721</c:v>
                </c:pt>
                <c:pt idx="323">
                  <c:v>3240.723</c:v>
                </c:pt>
                <c:pt idx="324">
                  <c:v>3250.7260000000001</c:v>
                </c:pt>
                <c:pt idx="325">
                  <c:v>3260.7269999999999</c:v>
                </c:pt>
                <c:pt idx="326">
                  <c:v>3270.73</c:v>
                </c:pt>
                <c:pt idx="327">
                  <c:v>3280.7330000000002</c:v>
                </c:pt>
                <c:pt idx="328">
                  <c:v>3290.7339999999999</c:v>
                </c:pt>
                <c:pt idx="329">
                  <c:v>3300.7359999999999</c:v>
                </c:pt>
                <c:pt idx="330">
                  <c:v>3310.7370000000001</c:v>
                </c:pt>
                <c:pt idx="331">
                  <c:v>3320.74</c:v>
                </c:pt>
                <c:pt idx="332">
                  <c:v>3330.748</c:v>
                </c:pt>
                <c:pt idx="333">
                  <c:v>3340.748</c:v>
                </c:pt>
                <c:pt idx="334">
                  <c:v>3350.75</c:v>
                </c:pt>
                <c:pt idx="335">
                  <c:v>3360.7530000000002</c:v>
                </c:pt>
                <c:pt idx="336">
                  <c:v>3370.7539999999999</c:v>
                </c:pt>
                <c:pt idx="337">
                  <c:v>3380.7579999999998</c:v>
                </c:pt>
                <c:pt idx="338">
                  <c:v>3390.7570000000001</c:v>
                </c:pt>
                <c:pt idx="339">
                  <c:v>3400.761</c:v>
                </c:pt>
                <c:pt idx="340">
                  <c:v>3410.7629999999999</c:v>
                </c:pt>
                <c:pt idx="341">
                  <c:v>3420.7640000000001</c:v>
                </c:pt>
                <c:pt idx="342">
                  <c:v>3430.7660000000001</c:v>
                </c:pt>
                <c:pt idx="343">
                  <c:v>3440.7689999999998</c:v>
                </c:pt>
                <c:pt idx="344">
                  <c:v>3450.7719999999999</c:v>
                </c:pt>
                <c:pt idx="345">
                  <c:v>3460.7739999999999</c:v>
                </c:pt>
                <c:pt idx="346">
                  <c:v>3470.7730000000001</c:v>
                </c:pt>
                <c:pt idx="347">
                  <c:v>3480.777</c:v>
                </c:pt>
                <c:pt idx="348">
                  <c:v>3490.7809999999999</c:v>
                </c:pt>
                <c:pt idx="349">
                  <c:v>3500.7820000000002</c:v>
                </c:pt>
                <c:pt idx="350">
                  <c:v>3510.7829999999999</c:v>
                </c:pt>
                <c:pt idx="351">
                  <c:v>3520.7840000000001</c:v>
                </c:pt>
                <c:pt idx="352">
                  <c:v>3530.7840000000001</c:v>
                </c:pt>
                <c:pt idx="353">
                  <c:v>3540.7849999999999</c:v>
                </c:pt>
                <c:pt idx="354">
                  <c:v>3550.7869999999998</c:v>
                </c:pt>
                <c:pt idx="355">
                  <c:v>3560.7860000000001</c:v>
                </c:pt>
                <c:pt idx="356">
                  <c:v>3570.7860000000001</c:v>
                </c:pt>
                <c:pt idx="357">
                  <c:v>3580.788</c:v>
                </c:pt>
                <c:pt idx="358">
                  <c:v>3590.7890000000002</c:v>
                </c:pt>
                <c:pt idx="359">
                  <c:v>3600.7930000000001</c:v>
                </c:pt>
                <c:pt idx="360">
                  <c:v>3610.7930000000001</c:v>
                </c:pt>
                <c:pt idx="361">
                  <c:v>3620.7950000000001</c:v>
                </c:pt>
                <c:pt idx="362">
                  <c:v>3630.8029999999999</c:v>
                </c:pt>
                <c:pt idx="363">
                  <c:v>3640.806</c:v>
                </c:pt>
                <c:pt idx="364">
                  <c:v>3650.81</c:v>
                </c:pt>
                <c:pt idx="365">
                  <c:v>3660.8090000000002</c:v>
                </c:pt>
                <c:pt idx="366">
                  <c:v>3670.81</c:v>
                </c:pt>
                <c:pt idx="367">
                  <c:v>3680.8130000000001</c:v>
                </c:pt>
                <c:pt idx="368">
                  <c:v>3690.8150000000001</c:v>
                </c:pt>
                <c:pt idx="369">
                  <c:v>3700.819</c:v>
                </c:pt>
                <c:pt idx="370">
                  <c:v>3710.82</c:v>
                </c:pt>
                <c:pt idx="371">
                  <c:v>3720.8229999999999</c:v>
                </c:pt>
                <c:pt idx="372">
                  <c:v>3730.8229999999999</c:v>
                </c:pt>
                <c:pt idx="373">
                  <c:v>3740.8240000000001</c:v>
                </c:pt>
                <c:pt idx="374">
                  <c:v>3750.8240000000001</c:v>
                </c:pt>
                <c:pt idx="375">
                  <c:v>3760.8270000000002</c:v>
                </c:pt>
                <c:pt idx="376">
                  <c:v>3770.83</c:v>
                </c:pt>
                <c:pt idx="377">
                  <c:v>3780.83</c:v>
                </c:pt>
                <c:pt idx="378">
                  <c:v>3790.8319999999999</c:v>
                </c:pt>
                <c:pt idx="379">
                  <c:v>3800.8330000000001</c:v>
                </c:pt>
                <c:pt idx="380">
                  <c:v>3810.835</c:v>
                </c:pt>
                <c:pt idx="381">
                  <c:v>3820.8389999999999</c:v>
                </c:pt>
                <c:pt idx="382">
                  <c:v>3830.8409999999999</c:v>
                </c:pt>
                <c:pt idx="383">
                  <c:v>3840.8409999999999</c:v>
                </c:pt>
                <c:pt idx="384">
                  <c:v>3850.8440000000001</c:v>
                </c:pt>
                <c:pt idx="385">
                  <c:v>3860.8470000000002</c:v>
                </c:pt>
                <c:pt idx="386">
                  <c:v>3870.848</c:v>
                </c:pt>
                <c:pt idx="387">
                  <c:v>3880.8530000000001</c:v>
                </c:pt>
                <c:pt idx="388">
                  <c:v>3890.8539999999998</c:v>
                </c:pt>
                <c:pt idx="389">
                  <c:v>3900.8539999999998</c:v>
                </c:pt>
                <c:pt idx="390">
                  <c:v>3910.8530000000001</c:v>
                </c:pt>
                <c:pt idx="391">
                  <c:v>3920.8560000000002</c:v>
                </c:pt>
                <c:pt idx="392">
                  <c:v>3930.8649999999998</c:v>
                </c:pt>
                <c:pt idx="393">
                  <c:v>3940.8690000000001</c:v>
                </c:pt>
                <c:pt idx="394">
                  <c:v>3950.873</c:v>
                </c:pt>
                <c:pt idx="395">
                  <c:v>3960.875</c:v>
                </c:pt>
                <c:pt idx="396">
                  <c:v>3970.8780000000002</c:v>
                </c:pt>
                <c:pt idx="397">
                  <c:v>3980.877</c:v>
                </c:pt>
                <c:pt idx="398">
                  <c:v>3990.8789999999999</c:v>
                </c:pt>
                <c:pt idx="399">
                  <c:v>4000.8820000000001</c:v>
                </c:pt>
                <c:pt idx="400">
                  <c:v>4010.8820000000001</c:v>
                </c:pt>
                <c:pt idx="401">
                  <c:v>4020.884</c:v>
                </c:pt>
                <c:pt idx="402">
                  <c:v>4024.8029999999999</c:v>
                </c:pt>
              </c:numCache>
            </c:numRef>
          </c:xVal>
          <c:yVal>
            <c:numRef>
              <c:f>'[5]cse-full-smem-act-on-dr-6'!$O$2:$O$404</c:f>
              <c:numCache>
                <c:formatCode>General</c:formatCode>
                <c:ptCount val="403"/>
                <c:pt idx="0">
                  <c:v>856</c:v>
                </c:pt>
                <c:pt idx="1">
                  <c:v>1673</c:v>
                </c:pt>
                <c:pt idx="2">
                  <c:v>1104</c:v>
                </c:pt>
                <c:pt idx="3">
                  <c:v>1167</c:v>
                </c:pt>
                <c:pt idx="4">
                  <c:v>1635</c:v>
                </c:pt>
                <c:pt idx="5">
                  <c:v>1900</c:v>
                </c:pt>
                <c:pt idx="6">
                  <c:v>1359</c:v>
                </c:pt>
                <c:pt idx="7">
                  <c:v>1312</c:v>
                </c:pt>
                <c:pt idx="8">
                  <c:v>1478</c:v>
                </c:pt>
                <c:pt idx="9">
                  <c:v>1597</c:v>
                </c:pt>
                <c:pt idx="10">
                  <c:v>1555</c:v>
                </c:pt>
                <c:pt idx="11">
                  <c:v>1700</c:v>
                </c:pt>
                <c:pt idx="12">
                  <c:v>1726</c:v>
                </c:pt>
                <c:pt idx="13">
                  <c:v>1793</c:v>
                </c:pt>
                <c:pt idx="14">
                  <c:v>1915</c:v>
                </c:pt>
                <c:pt idx="15">
                  <c:v>1749</c:v>
                </c:pt>
                <c:pt idx="16">
                  <c:v>1952</c:v>
                </c:pt>
                <c:pt idx="17">
                  <c:v>1876</c:v>
                </c:pt>
                <c:pt idx="18">
                  <c:v>2042</c:v>
                </c:pt>
                <c:pt idx="19">
                  <c:v>2099</c:v>
                </c:pt>
                <c:pt idx="20">
                  <c:v>2167</c:v>
                </c:pt>
                <c:pt idx="21">
                  <c:v>2206</c:v>
                </c:pt>
                <c:pt idx="22">
                  <c:v>1547</c:v>
                </c:pt>
                <c:pt idx="23">
                  <c:v>2199</c:v>
                </c:pt>
                <c:pt idx="24">
                  <c:v>2187</c:v>
                </c:pt>
                <c:pt idx="25">
                  <c:v>2348</c:v>
                </c:pt>
                <c:pt idx="26">
                  <c:v>2646</c:v>
                </c:pt>
                <c:pt idx="27">
                  <c:v>2716</c:v>
                </c:pt>
                <c:pt idx="28">
                  <c:v>2431</c:v>
                </c:pt>
                <c:pt idx="29">
                  <c:v>1878</c:v>
                </c:pt>
                <c:pt idx="30">
                  <c:v>2639</c:v>
                </c:pt>
                <c:pt idx="31">
                  <c:v>2376</c:v>
                </c:pt>
                <c:pt idx="32">
                  <c:v>2314</c:v>
                </c:pt>
                <c:pt idx="33">
                  <c:v>1902</c:v>
                </c:pt>
                <c:pt idx="34">
                  <c:v>1984</c:v>
                </c:pt>
                <c:pt idx="35">
                  <c:v>1991</c:v>
                </c:pt>
                <c:pt idx="36">
                  <c:v>1043</c:v>
                </c:pt>
                <c:pt idx="37">
                  <c:v>3089</c:v>
                </c:pt>
                <c:pt idx="38">
                  <c:v>3727</c:v>
                </c:pt>
                <c:pt idx="39">
                  <c:v>3048</c:v>
                </c:pt>
                <c:pt idx="40">
                  <c:v>2036</c:v>
                </c:pt>
                <c:pt idx="41">
                  <c:v>2750</c:v>
                </c:pt>
                <c:pt idx="42">
                  <c:v>3009</c:v>
                </c:pt>
                <c:pt idx="43">
                  <c:v>2447</c:v>
                </c:pt>
                <c:pt idx="44">
                  <c:v>3265</c:v>
                </c:pt>
                <c:pt idx="45">
                  <c:v>3125</c:v>
                </c:pt>
                <c:pt idx="46">
                  <c:v>2841</c:v>
                </c:pt>
                <c:pt idx="47">
                  <c:v>3391</c:v>
                </c:pt>
                <c:pt idx="48">
                  <c:v>3426</c:v>
                </c:pt>
                <c:pt idx="49">
                  <c:v>3317</c:v>
                </c:pt>
                <c:pt idx="50">
                  <c:v>3387</c:v>
                </c:pt>
                <c:pt idx="51">
                  <c:v>3279</c:v>
                </c:pt>
                <c:pt idx="52">
                  <c:v>3100</c:v>
                </c:pt>
                <c:pt idx="53">
                  <c:v>3197</c:v>
                </c:pt>
                <c:pt idx="54">
                  <c:v>3028</c:v>
                </c:pt>
                <c:pt idx="55">
                  <c:v>2822</c:v>
                </c:pt>
                <c:pt idx="56">
                  <c:v>3550</c:v>
                </c:pt>
                <c:pt idx="57">
                  <c:v>2472</c:v>
                </c:pt>
                <c:pt idx="58">
                  <c:v>3227</c:v>
                </c:pt>
                <c:pt idx="59">
                  <c:v>3213</c:v>
                </c:pt>
                <c:pt idx="60">
                  <c:v>3213</c:v>
                </c:pt>
                <c:pt idx="61">
                  <c:v>4298</c:v>
                </c:pt>
                <c:pt idx="62">
                  <c:v>3293</c:v>
                </c:pt>
                <c:pt idx="63">
                  <c:v>3114</c:v>
                </c:pt>
                <c:pt idx="64">
                  <c:v>4860</c:v>
                </c:pt>
                <c:pt idx="65">
                  <c:v>3969</c:v>
                </c:pt>
                <c:pt idx="66">
                  <c:v>3590</c:v>
                </c:pt>
                <c:pt idx="67">
                  <c:v>4164</c:v>
                </c:pt>
                <c:pt idx="68">
                  <c:v>4110</c:v>
                </c:pt>
                <c:pt idx="69">
                  <c:v>5557</c:v>
                </c:pt>
                <c:pt idx="70">
                  <c:v>3197</c:v>
                </c:pt>
                <c:pt idx="71">
                  <c:v>3320</c:v>
                </c:pt>
                <c:pt idx="72">
                  <c:v>4657</c:v>
                </c:pt>
                <c:pt idx="73">
                  <c:v>5680</c:v>
                </c:pt>
                <c:pt idx="74">
                  <c:v>3512</c:v>
                </c:pt>
                <c:pt idx="75">
                  <c:v>3368</c:v>
                </c:pt>
                <c:pt idx="76">
                  <c:v>3831</c:v>
                </c:pt>
                <c:pt idx="77">
                  <c:v>8044</c:v>
                </c:pt>
                <c:pt idx="78">
                  <c:v>3946</c:v>
                </c:pt>
                <c:pt idx="79">
                  <c:v>5563</c:v>
                </c:pt>
                <c:pt idx="80">
                  <c:v>5401</c:v>
                </c:pt>
                <c:pt idx="81">
                  <c:v>6662</c:v>
                </c:pt>
                <c:pt idx="82">
                  <c:v>4541</c:v>
                </c:pt>
                <c:pt idx="83">
                  <c:v>5985</c:v>
                </c:pt>
                <c:pt idx="84">
                  <c:v>6849</c:v>
                </c:pt>
                <c:pt idx="85">
                  <c:v>7324</c:v>
                </c:pt>
                <c:pt idx="86">
                  <c:v>7893</c:v>
                </c:pt>
                <c:pt idx="87">
                  <c:v>6469</c:v>
                </c:pt>
                <c:pt idx="88">
                  <c:v>5811</c:v>
                </c:pt>
                <c:pt idx="89">
                  <c:v>6134</c:v>
                </c:pt>
                <c:pt idx="90">
                  <c:v>4042</c:v>
                </c:pt>
                <c:pt idx="91">
                  <c:v>4170</c:v>
                </c:pt>
                <c:pt idx="92">
                  <c:v>5980</c:v>
                </c:pt>
                <c:pt idx="93">
                  <c:v>6343</c:v>
                </c:pt>
                <c:pt idx="94">
                  <c:v>7265</c:v>
                </c:pt>
                <c:pt idx="95">
                  <c:v>7646</c:v>
                </c:pt>
                <c:pt idx="96">
                  <c:v>1259</c:v>
                </c:pt>
                <c:pt idx="97">
                  <c:v>7083</c:v>
                </c:pt>
                <c:pt idx="98">
                  <c:v>4563</c:v>
                </c:pt>
                <c:pt idx="99">
                  <c:v>7400</c:v>
                </c:pt>
                <c:pt idx="100">
                  <c:v>6150</c:v>
                </c:pt>
                <c:pt idx="101">
                  <c:v>1402</c:v>
                </c:pt>
                <c:pt idx="102">
                  <c:v>5349</c:v>
                </c:pt>
                <c:pt idx="103">
                  <c:v>4847</c:v>
                </c:pt>
                <c:pt idx="104">
                  <c:v>1146</c:v>
                </c:pt>
                <c:pt idx="105">
                  <c:v>5668</c:v>
                </c:pt>
                <c:pt idx="106">
                  <c:v>4059</c:v>
                </c:pt>
                <c:pt idx="107">
                  <c:v>6394</c:v>
                </c:pt>
                <c:pt idx="108">
                  <c:v>6478</c:v>
                </c:pt>
                <c:pt idx="109">
                  <c:v>3198</c:v>
                </c:pt>
                <c:pt idx="110">
                  <c:v>6187</c:v>
                </c:pt>
                <c:pt idx="111">
                  <c:v>3334</c:v>
                </c:pt>
                <c:pt idx="112">
                  <c:v>7123</c:v>
                </c:pt>
                <c:pt idx="113">
                  <c:v>7513</c:v>
                </c:pt>
                <c:pt idx="114">
                  <c:v>3511</c:v>
                </c:pt>
                <c:pt idx="115">
                  <c:v>7137</c:v>
                </c:pt>
                <c:pt idx="116">
                  <c:v>2981</c:v>
                </c:pt>
                <c:pt idx="117">
                  <c:v>2589</c:v>
                </c:pt>
                <c:pt idx="118">
                  <c:v>2905</c:v>
                </c:pt>
                <c:pt idx="119">
                  <c:v>3162</c:v>
                </c:pt>
                <c:pt idx="120">
                  <c:v>18808</c:v>
                </c:pt>
                <c:pt idx="121">
                  <c:v>20679</c:v>
                </c:pt>
                <c:pt idx="122">
                  <c:v>5349</c:v>
                </c:pt>
                <c:pt idx="123">
                  <c:v>14559</c:v>
                </c:pt>
                <c:pt idx="124">
                  <c:v>16285</c:v>
                </c:pt>
                <c:pt idx="125">
                  <c:v>6933</c:v>
                </c:pt>
                <c:pt idx="126">
                  <c:v>16531</c:v>
                </c:pt>
                <c:pt idx="127">
                  <c:v>9879</c:v>
                </c:pt>
                <c:pt idx="128">
                  <c:v>9880</c:v>
                </c:pt>
                <c:pt idx="129">
                  <c:v>9900</c:v>
                </c:pt>
                <c:pt idx="130">
                  <c:v>17169</c:v>
                </c:pt>
                <c:pt idx="131">
                  <c:v>17487</c:v>
                </c:pt>
                <c:pt idx="132">
                  <c:v>10232</c:v>
                </c:pt>
                <c:pt idx="133">
                  <c:v>20249</c:v>
                </c:pt>
                <c:pt idx="134">
                  <c:v>11705</c:v>
                </c:pt>
                <c:pt idx="135">
                  <c:v>10342</c:v>
                </c:pt>
                <c:pt idx="136">
                  <c:v>10344</c:v>
                </c:pt>
                <c:pt idx="137">
                  <c:v>10419</c:v>
                </c:pt>
                <c:pt idx="138">
                  <c:v>17774</c:v>
                </c:pt>
                <c:pt idx="139">
                  <c:v>14431</c:v>
                </c:pt>
                <c:pt idx="140">
                  <c:v>12207</c:v>
                </c:pt>
                <c:pt idx="141">
                  <c:v>12626</c:v>
                </c:pt>
                <c:pt idx="142">
                  <c:v>18917</c:v>
                </c:pt>
                <c:pt idx="143">
                  <c:v>17826</c:v>
                </c:pt>
                <c:pt idx="144">
                  <c:v>18360</c:v>
                </c:pt>
                <c:pt idx="145">
                  <c:v>18726</c:v>
                </c:pt>
                <c:pt idx="146">
                  <c:v>21495</c:v>
                </c:pt>
                <c:pt idx="147">
                  <c:v>7309</c:v>
                </c:pt>
                <c:pt idx="148">
                  <c:v>7402</c:v>
                </c:pt>
                <c:pt idx="149">
                  <c:v>8080</c:v>
                </c:pt>
                <c:pt idx="150">
                  <c:v>9207</c:v>
                </c:pt>
                <c:pt idx="151">
                  <c:v>8807</c:v>
                </c:pt>
                <c:pt idx="152">
                  <c:v>4144</c:v>
                </c:pt>
                <c:pt idx="153">
                  <c:v>3961</c:v>
                </c:pt>
                <c:pt idx="154">
                  <c:v>4117</c:v>
                </c:pt>
                <c:pt idx="155">
                  <c:v>4125</c:v>
                </c:pt>
                <c:pt idx="156">
                  <c:v>4269</c:v>
                </c:pt>
                <c:pt idx="157">
                  <c:v>8058</c:v>
                </c:pt>
                <c:pt idx="158">
                  <c:v>8141</c:v>
                </c:pt>
                <c:pt idx="159">
                  <c:v>6854</c:v>
                </c:pt>
                <c:pt idx="160">
                  <c:v>5559</c:v>
                </c:pt>
                <c:pt idx="161">
                  <c:v>6372</c:v>
                </c:pt>
                <c:pt idx="162">
                  <c:v>6065</c:v>
                </c:pt>
                <c:pt idx="163">
                  <c:v>6070</c:v>
                </c:pt>
                <c:pt idx="164">
                  <c:v>8503</c:v>
                </c:pt>
                <c:pt idx="165">
                  <c:v>9023</c:v>
                </c:pt>
                <c:pt idx="166">
                  <c:v>8026</c:v>
                </c:pt>
                <c:pt idx="167">
                  <c:v>5494</c:v>
                </c:pt>
                <c:pt idx="168">
                  <c:v>9428</c:v>
                </c:pt>
                <c:pt idx="169">
                  <c:v>6899</c:v>
                </c:pt>
                <c:pt idx="170">
                  <c:v>6926</c:v>
                </c:pt>
                <c:pt idx="171">
                  <c:v>6930</c:v>
                </c:pt>
                <c:pt idx="172">
                  <c:v>7231</c:v>
                </c:pt>
                <c:pt idx="173">
                  <c:v>7563</c:v>
                </c:pt>
                <c:pt idx="174">
                  <c:v>10929</c:v>
                </c:pt>
                <c:pt idx="175">
                  <c:v>10301</c:v>
                </c:pt>
                <c:pt idx="176">
                  <c:v>10616</c:v>
                </c:pt>
                <c:pt idx="177">
                  <c:v>6641</c:v>
                </c:pt>
                <c:pt idx="178">
                  <c:v>7070</c:v>
                </c:pt>
                <c:pt idx="179">
                  <c:v>11070</c:v>
                </c:pt>
                <c:pt idx="180">
                  <c:v>6913</c:v>
                </c:pt>
                <c:pt idx="181">
                  <c:v>6852</c:v>
                </c:pt>
                <c:pt idx="182">
                  <c:v>10091</c:v>
                </c:pt>
                <c:pt idx="183">
                  <c:v>10729</c:v>
                </c:pt>
                <c:pt idx="184">
                  <c:v>11052</c:v>
                </c:pt>
                <c:pt idx="185">
                  <c:v>9964</c:v>
                </c:pt>
                <c:pt idx="186">
                  <c:v>7104</c:v>
                </c:pt>
                <c:pt idx="187">
                  <c:v>8638</c:v>
                </c:pt>
                <c:pt idx="188">
                  <c:v>7221</c:v>
                </c:pt>
                <c:pt idx="189">
                  <c:v>11241</c:v>
                </c:pt>
                <c:pt idx="190">
                  <c:v>10159</c:v>
                </c:pt>
                <c:pt idx="191">
                  <c:v>6657</c:v>
                </c:pt>
                <c:pt idx="192">
                  <c:v>11546</c:v>
                </c:pt>
                <c:pt idx="193">
                  <c:v>9599</c:v>
                </c:pt>
                <c:pt idx="194">
                  <c:v>11107</c:v>
                </c:pt>
                <c:pt idx="195">
                  <c:v>11654</c:v>
                </c:pt>
                <c:pt idx="196">
                  <c:v>12502</c:v>
                </c:pt>
                <c:pt idx="197">
                  <c:v>14995</c:v>
                </c:pt>
                <c:pt idx="198">
                  <c:v>13764</c:v>
                </c:pt>
                <c:pt idx="199">
                  <c:v>8832</c:v>
                </c:pt>
                <c:pt idx="200">
                  <c:v>7777</c:v>
                </c:pt>
                <c:pt idx="201">
                  <c:v>13475</c:v>
                </c:pt>
                <c:pt idx="202">
                  <c:v>8110</c:v>
                </c:pt>
                <c:pt idx="203">
                  <c:v>6811</c:v>
                </c:pt>
                <c:pt idx="204">
                  <c:v>6547</c:v>
                </c:pt>
                <c:pt idx="205">
                  <c:v>6921</c:v>
                </c:pt>
                <c:pt idx="206">
                  <c:v>6852</c:v>
                </c:pt>
                <c:pt idx="207">
                  <c:v>13676</c:v>
                </c:pt>
                <c:pt idx="208">
                  <c:v>8872</c:v>
                </c:pt>
                <c:pt idx="209">
                  <c:v>7011</c:v>
                </c:pt>
                <c:pt idx="210">
                  <c:v>9743</c:v>
                </c:pt>
                <c:pt idx="211">
                  <c:v>2805</c:v>
                </c:pt>
                <c:pt idx="212">
                  <c:v>3767</c:v>
                </c:pt>
                <c:pt idx="213">
                  <c:v>3908</c:v>
                </c:pt>
                <c:pt idx="214">
                  <c:v>4345</c:v>
                </c:pt>
                <c:pt idx="215">
                  <c:v>3161</c:v>
                </c:pt>
                <c:pt idx="216">
                  <c:v>3132</c:v>
                </c:pt>
                <c:pt idx="217">
                  <c:v>3223</c:v>
                </c:pt>
                <c:pt idx="218">
                  <c:v>3192</c:v>
                </c:pt>
                <c:pt idx="219">
                  <c:v>2989</c:v>
                </c:pt>
                <c:pt idx="220">
                  <c:v>4250</c:v>
                </c:pt>
                <c:pt idx="221">
                  <c:v>4087</c:v>
                </c:pt>
                <c:pt idx="222">
                  <c:v>3924</c:v>
                </c:pt>
                <c:pt idx="223">
                  <c:v>5823</c:v>
                </c:pt>
                <c:pt idx="224">
                  <c:v>5792</c:v>
                </c:pt>
                <c:pt idx="225">
                  <c:v>3626</c:v>
                </c:pt>
                <c:pt idx="226">
                  <c:v>2710</c:v>
                </c:pt>
                <c:pt idx="227">
                  <c:v>3018</c:v>
                </c:pt>
                <c:pt idx="228">
                  <c:v>2863</c:v>
                </c:pt>
                <c:pt idx="229">
                  <c:v>2988</c:v>
                </c:pt>
                <c:pt idx="230">
                  <c:v>2933</c:v>
                </c:pt>
                <c:pt idx="231">
                  <c:v>3060</c:v>
                </c:pt>
                <c:pt idx="232">
                  <c:v>3179</c:v>
                </c:pt>
                <c:pt idx="233">
                  <c:v>3553</c:v>
                </c:pt>
                <c:pt idx="234">
                  <c:v>3604</c:v>
                </c:pt>
                <c:pt idx="235">
                  <c:v>3845</c:v>
                </c:pt>
                <c:pt idx="236">
                  <c:v>3821</c:v>
                </c:pt>
                <c:pt idx="237">
                  <c:v>4302</c:v>
                </c:pt>
                <c:pt idx="238">
                  <c:v>3592</c:v>
                </c:pt>
                <c:pt idx="239">
                  <c:v>4527</c:v>
                </c:pt>
                <c:pt idx="240">
                  <c:v>16092</c:v>
                </c:pt>
                <c:pt idx="241">
                  <c:v>10597</c:v>
                </c:pt>
                <c:pt idx="242">
                  <c:v>11189</c:v>
                </c:pt>
                <c:pt idx="243">
                  <c:v>11885</c:v>
                </c:pt>
                <c:pt idx="244">
                  <c:v>12617</c:v>
                </c:pt>
                <c:pt idx="245">
                  <c:v>7158</c:v>
                </c:pt>
                <c:pt idx="246">
                  <c:v>12541</c:v>
                </c:pt>
                <c:pt idx="247">
                  <c:v>7567</c:v>
                </c:pt>
                <c:pt idx="248">
                  <c:v>7527</c:v>
                </c:pt>
                <c:pt idx="249">
                  <c:v>13269</c:v>
                </c:pt>
                <c:pt idx="250">
                  <c:v>6863</c:v>
                </c:pt>
                <c:pt idx="251">
                  <c:v>12307</c:v>
                </c:pt>
                <c:pt idx="252">
                  <c:v>8854</c:v>
                </c:pt>
                <c:pt idx="253">
                  <c:v>7630</c:v>
                </c:pt>
                <c:pt idx="254">
                  <c:v>10736</c:v>
                </c:pt>
                <c:pt idx="255">
                  <c:v>8304</c:v>
                </c:pt>
                <c:pt idx="256">
                  <c:v>8378</c:v>
                </c:pt>
                <c:pt idx="257">
                  <c:v>8863</c:v>
                </c:pt>
                <c:pt idx="258">
                  <c:v>13086</c:v>
                </c:pt>
                <c:pt idx="259">
                  <c:v>7368</c:v>
                </c:pt>
                <c:pt idx="260">
                  <c:v>7085</c:v>
                </c:pt>
                <c:pt idx="261">
                  <c:v>12387</c:v>
                </c:pt>
                <c:pt idx="262">
                  <c:v>7455</c:v>
                </c:pt>
                <c:pt idx="263">
                  <c:v>13957</c:v>
                </c:pt>
                <c:pt idx="264">
                  <c:v>4730</c:v>
                </c:pt>
                <c:pt idx="265">
                  <c:v>4224</c:v>
                </c:pt>
                <c:pt idx="266">
                  <c:v>1672</c:v>
                </c:pt>
                <c:pt idx="267">
                  <c:v>4860</c:v>
                </c:pt>
                <c:pt idx="268">
                  <c:v>2847</c:v>
                </c:pt>
                <c:pt idx="269">
                  <c:v>2837</c:v>
                </c:pt>
                <c:pt idx="270">
                  <c:v>2447</c:v>
                </c:pt>
                <c:pt idx="271">
                  <c:v>5547</c:v>
                </c:pt>
                <c:pt idx="272">
                  <c:v>3785</c:v>
                </c:pt>
                <c:pt idx="273">
                  <c:v>5551</c:v>
                </c:pt>
                <c:pt idx="274">
                  <c:v>4998</c:v>
                </c:pt>
                <c:pt idx="275">
                  <c:v>3636</c:v>
                </c:pt>
                <c:pt idx="276">
                  <c:v>5180</c:v>
                </c:pt>
                <c:pt idx="277">
                  <c:v>6198</c:v>
                </c:pt>
                <c:pt idx="278">
                  <c:v>3761</c:v>
                </c:pt>
                <c:pt idx="279">
                  <c:v>4031</c:v>
                </c:pt>
                <c:pt idx="280">
                  <c:v>5616</c:v>
                </c:pt>
                <c:pt idx="281">
                  <c:v>3780</c:v>
                </c:pt>
                <c:pt idx="282">
                  <c:v>3741</c:v>
                </c:pt>
                <c:pt idx="283">
                  <c:v>3639</c:v>
                </c:pt>
                <c:pt idx="284">
                  <c:v>4960</c:v>
                </c:pt>
                <c:pt idx="285">
                  <c:v>4358</c:v>
                </c:pt>
                <c:pt idx="286">
                  <c:v>6478</c:v>
                </c:pt>
                <c:pt idx="287">
                  <c:v>4798</c:v>
                </c:pt>
                <c:pt idx="288">
                  <c:v>5572</c:v>
                </c:pt>
                <c:pt idx="289">
                  <c:v>7290</c:v>
                </c:pt>
                <c:pt idx="290">
                  <c:v>8370</c:v>
                </c:pt>
                <c:pt idx="291">
                  <c:v>5170</c:v>
                </c:pt>
                <c:pt idx="292">
                  <c:v>11833</c:v>
                </c:pt>
                <c:pt idx="293">
                  <c:v>9011</c:v>
                </c:pt>
                <c:pt idx="294">
                  <c:v>8927</c:v>
                </c:pt>
                <c:pt idx="295">
                  <c:v>6177</c:v>
                </c:pt>
                <c:pt idx="296">
                  <c:v>9224</c:v>
                </c:pt>
                <c:pt idx="297">
                  <c:v>6513</c:v>
                </c:pt>
                <c:pt idx="298">
                  <c:v>3990</c:v>
                </c:pt>
                <c:pt idx="299">
                  <c:v>9294</c:v>
                </c:pt>
                <c:pt idx="300">
                  <c:v>7572</c:v>
                </c:pt>
                <c:pt idx="301">
                  <c:v>5110</c:v>
                </c:pt>
                <c:pt idx="302">
                  <c:v>4951</c:v>
                </c:pt>
                <c:pt idx="303">
                  <c:v>6078</c:v>
                </c:pt>
                <c:pt idx="304">
                  <c:v>4916</c:v>
                </c:pt>
                <c:pt idx="305">
                  <c:v>5166</c:v>
                </c:pt>
                <c:pt idx="306">
                  <c:v>5102</c:v>
                </c:pt>
                <c:pt idx="307">
                  <c:v>5870</c:v>
                </c:pt>
                <c:pt idx="308">
                  <c:v>5918</c:v>
                </c:pt>
                <c:pt idx="309">
                  <c:v>5329</c:v>
                </c:pt>
                <c:pt idx="310">
                  <c:v>4787</c:v>
                </c:pt>
                <c:pt idx="311">
                  <c:v>3980</c:v>
                </c:pt>
                <c:pt idx="312">
                  <c:v>4453</c:v>
                </c:pt>
                <c:pt idx="313">
                  <c:v>4878</c:v>
                </c:pt>
                <c:pt idx="314">
                  <c:v>4643</c:v>
                </c:pt>
                <c:pt idx="315">
                  <c:v>8638</c:v>
                </c:pt>
                <c:pt idx="316">
                  <c:v>1235</c:v>
                </c:pt>
                <c:pt idx="317">
                  <c:v>7507</c:v>
                </c:pt>
                <c:pt idx="318">
                  <c:v>1169</c:v>
                </c:pt>
                <c:pt idx="319">
                  <c:v>8831</c:v>
                </c:pt>
                <c:pt idx="320">
                  <c:v>8306</c:v>
                </c:pt>
                <c:pt idx="321">
                  <c:v>5814</c:v>
                </c:pt>
                <c:pt idx="322">
                  <c:v>6337</c:v>
                </c:pt>
                <c:pt idx="323">
                  <c:v>6096</c:v>
                </c:pt>
                <c:pt idx="324">
                  <c:v>5890</c:v>
                </c:pt>
                <c:pt idx="325">
                  <c:v>6445</c:v>
                </c:pt>
                <c:pt idx="326">
                  <c:v>5912</c:v>
                </c:pt>
                <c:pt idx="327">
                  <c:v>5876</c:v>
                </c:pt>
                <c:pt idx="328">
                  <c:v>4722</c:v>
                </c:pt>
                <c:pt idx="329">
                  <c:v>5513</c:v>
                </c:pt>
                <c:pt idx="330">
                  <c:v>5252</c:v>
                </c:pt>
                <c:pt idx="331">
                  <c:v>5299</c:v>
                </c:pt>
                <c:pt idx="332">
                  <c:v>4618</c:v>
                </c:pt>
                <c:pt idx="333">
                  <c:v>5632</c:v>
                </c:pt>
                <c:pt idx="334">
                  <c:v>7492</c:v>
                </c:pt>
                <c:pt idx="335">
                  <c:v>5894</c:v>
                </c:pt>
                <c:pt idx="336">
                  <c:v>5888</c:v>
                </c:pt>
                <c:pt idx="337">
                  <c:v>6042</c:v>
                </c:pt>
                <c:pt idx="338">
                  <c:v>10520</c:v>
                </c:pt>
                <c:pt idx="339">
                  <c:v>6178</c:v>
                </c:pt>
                <c:pt idx="340">
                  <c:v>8041</c:v>
                </c:pt>
                <c:pt idx="341">
                  <c:v>7723</c:v>
                </c:pt>
                <c:pt idx="342">
                  <c:v>5939</c:v>
                </c:pt>
                <c:pt idx="343">
                  <c:v>6062</c:v>
                </c:pt>
                <c:pt idx="344">
                  <c:v>6037</c:v>
                </c:pt>
                <c:pt idx="345">
                  <c:v>10540</c:v>
                </c:pt>
                <c:pt idx="346">
                  <c:v>9331</c:v>
                </c:pt>
                <c:pt idx="347">
                  <c:v>9666</c:v>
                </c:pt>
                <c:pt idx="348">
                  <c:v>5465</c:v>
                </c:pt>
                <c:pt idx="349">
                  <c:v>9385</c:v>
                </c:pt>
                <c:pt idx="350">
                  <c:v>8494</c:v>
                </c:pt>
                <c:pt idx="351">
                  <c:v>7717</c:v>
                </c:pt>
                <c:pt idx="352">
                  <c:v>10189</c:v>
                </c:pt>
                <c:pt idx="353">
                  <c:v>8805</c:v>
                </c:pt>
                <c:pt idx="354">
                  <c:v>6395</c:v>
                </c:pt>
                <c:pt idx="355">
                  <c:v>6239</c:v>
                </c:pt>
                <c:pt idx="356">
                  <c:v>5520</c:v>
                </c:pt>
                <c:pt idx="357">
                  <c:v>9363</c:v>
                </c:pt>
                <c:pt idx="358">
                  <c:v>8087</c:v>
                </c:pt>
                <c:pt idx="359">
                  <c:v>10730</c:v>
                </c:pt>
                <c:pt idx="360">
                  <c:v>13010</c:v>
                </c:pt>
                <c:pt idx="361">
                  <c:v>9385</c:v>
                </c:pt>
                <c:pt idx="362">
                  <c:v>11111</c:v>
                </c:pt>
                <c:pt idx="363">
                  <c:v>8591</c:v>
                </c:pt>
                <c:pt idx="364">
                  <c:v>10013</c:v>
                </c:pt>
                <c:pt idx="365">
                  <c:v>7409</c:v>
                </c:pt>
                <c:pt idx="366">
                  <c:v>7152</c:v>
                </c:pt>
                <c:pt idx="367">
                  <c:v>12505</c:v>
                </c:pt>
                <c:pt idx="368">
                  <c:v>13133</c:v>
                </c:pt>
                <c:pt idx="369">
                  <c:v>9589</c:v>
                </c:pt>
                <c:pt idx="370">
                  <c:v>11459</c:v>
                </c:pt>
                <c:pt idx="371">
                  <c:v>11029</c:v>
                </c:pt>
                <c:pt idx="372">
                  <c:v>9401</c:v>
                </c:pt>
                <c:pt idx="373">
                  <c:v>6809</c:v>
                </c:pt>
                <c:pt idx="374">
                  <c:v>5588</c:v>
                </c:pt>
                <c:pt idx="375">
                  <c:v>7449</c:v>
                </c:pt>
                <c:pt idx="376">
                  <c:v>6036</c:v>
                </c:pt>
                <c:pt idx="377">
                  <c:v>6235</c:v>
                </c:pt>
                <c:pt idx="378">
                  <c:v>6115</c:v>
                </c:pt>
                <c:pt idx="379">
                  <c:v>5962</c:v>
                </c:pt>
                <c:pt idx="380">
                  <c:v>5943</c:v>
                </c:pt>
                <c:pt idx="381">
                  <c:v>6206</c:v>
                </c:pt>
                <c:pt idx="382">
                  <c:v>6274</c:v>
                </c:pt>
                <c:pt idx="383">
                  <c:v>6080</c:v>
                </c:pt>
                <c:pt idx="384">
                  <c:v>6601</c:v>
                </c:pt>
                <c:pt idx="385">
                  <c:v>6363</c:v>
                </c:pt>
                <c:pt idx="386">
                  <c:v>6254</c:v>
                </c:pt>
                <c:pt idx="387">
                  <c:v>5909</c:v>
                </c:pt>
                <c:pt idx="388">
                  <c:v>5821</c:v>
                </c:pt>
                <c:pt idx="389">
                  <c:v>5909</c:v>
                </c:pt>
                <c:pt idx="390">
                  <c:v>6317</c:v>
                </c:pt>
                <c:pt idx="391">
                  <c:v>6218</c:v>
                </c:pt>
                <c:pt idx="392">
                  <c:v>11694</c:v>
                </c:pt>
                <c:pt idx="393">
                  <c:v>6512</c:v>
                </c:pt>
                <c:pt idx="394">
                  <c:v>8757</c:v>
                </c:pt>
                <c:pt idx="395">
                  <c:v>7184</c:v>
                </c:pt>
                <c:pt idx="396">
                  <c:v>6605</c:v>
                </c:pt>
                <c:pt idx="397">
                  <c:v>6887</c:v>
                </c:pt>
                <c:pt idx="398">
                  <c:v>7210</c:v>
                </c:pt>
                <c:pt idx="399">
                  <c:v>6486</c:v>
                </c:pt>
                <c:pt idx="400">
                  <c:v>6431</c:v>
                </c:pt>
                <c:pt idx="401">
                  <c:v>6964</c:v>
                </c:pt>
                <c:pt idx="402">
                  <c:v>13238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23104"/>
        <c:axId val="40224640"/>
      </c:scatterChart>
      <c:valAx>
        <c:axId val="40223104"/>
        <c:scaling>
          <c:orientation val="minMax"/>
          <c:max val="45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0224640"/>
        <c:crosses val="autoZero"/>
        <c:crossBetween val="midCat"/>
      </c:valAx>
      <c:valAx>
        <c:axId val="40224640"/>
        <c:scaling>
          <c:orientation val="minMax"/>
          <c:max val="50000"/>
          <c:min val="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223104"/>
        <c:crosses val="autoZero"/>
        <c:crossBetween val="midCat"/>
        <c:majorUnit val="10000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75334820647419076"/>
          <c:y val="0.1959335812190143"/>
          <c:w val="0.18276290463692038"/>
          <c:h val="0.27468358121901432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Size of Working</a:t>
            </a:r>
            <a:r>
              <a:rPr lang="en-US" baseline="0" dirty="0" smtClean="0"/>
              <a:t> Memory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strRef>
              <c:f>'cse-full-smem-act-on-dr-3'!$I$1</c:f>
              <c:strCache>
                <c:ptCount val="1"/>
                <c:pt idx="0">
                  <c:v>act on - dr 3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4"/>
          </c:marker>
          <c:xVal>
            <c:numRef>
              <c:f>'cse-full-smem-act-on-dr-3'!$B$2:$B$425</c:f>
              <c:numCache>
                <c:formatCode>General</c:formatCode>
                <c:ptCount val="424"/>
                <c:pt idx="0">
                  <c:v>4.9000000000000002E-2</c:v>
                </c:pt>
                <c:pt idx="1">
                  <c:v>10.048999999999999</c:v>
                </c:pt>
                <c:pt idx="2">
                  <c:v>20.04</c:v>
                </c:pt>
                <c:pt idx="3">
                  <c:v>30.042999999999999</c:v>
                </c:pt>
                <c:pt idx="4">
                  <c:v>40.046999999999997</c:v>
                </c:pt>
                <c:pt idx="5">
                  <c:v>50.046999999999997</c:v>
                </c:pt>
                <c:pt idx="6">
                  <c:v>60.045999999999999</c:v>
                </c:pt>
                <c:pt idx="7">
                  <c:v>70.05</c:v>
                </c:pt>
                <c:pt idx="8">
                  <c:v>80.05</c:v>
                </c:pt>
                <c:pt idx="9">
                  <c:v>90.052999999999997</c:v>
                </c:pt>
                <c:pt idx="10">
                  <c:v>100.054</c:v>
                </c:pt>
                <c:pt idx="11">
                  <c:v>110.054</c:v>
                </c:pt>
                <c:pt idx="12">
                  <c:v>120.083</c:v>
                </c:pt>
                <c:pt idx="13">
                  <c:v>130.059</c:v>
                </c:pt>
                <c:pt idx="14">
                  <c:v>140.059</c:v>
                </c:pt>
                <c:pt idx="15">
                  <c:v>150.06200000000001</c:v>
                </c:pt>
                <c:pt idx="16">
                  <c:v>160.066</c:v>
                </c:pt>
                <c:pt idx="17">
                  <c:v>170.06700000000001</c:v>
                </c:pt>
                <c:pt idx="18">
                  <c:v>180.06700000000001</c:v>
                </c:pt>
                <c:pt idx="19">
                  <c:v>190.072</c:v>
                </c:pt>
                <c:pt idx="20">
                  <c:v>200.07400000000001</c:v>
                </c:pt>
                <c:pt idx="21">
                  <c:v>210.07499999999999</c:v>
                </c:pt>
                <c:pt idx="22">
                  <c:v>220.07900000000001</c:v>
                </c:pt>
                <c:pt idx="23">
                  <c:v>230.077</c:v>
                </c:pt>
                <c:pt idx="24">
                  <c:v>240.078</c:v>
                </c:pt>
                <c:pt idx="25">
                  <c:v>250.08099999999999</c:v>
                </c:pt>
                <c:pt idx="26">
                  <c:v>260.08600000000001</c:v>
                </c:pt>
                <c:pt idx="27">
                  <c:v>270.08600000000001</c:v>
                </c:pt>
                <c:pt idx="28">
                  <c:v>280.08600000000001</c:v>
                </c:pt>
                <c:pt idx="29">
                  <c:v>290.08699999999999</c:v>
                </c:pt>
                <c:pt idx="30">
                  <c:v>300.08999999999997</c:v>
                </c:pt>
                <c:pt idx="31">
                  <c:v>310.09199999999998</c:v>
                </c:pt>
                <c:pt idx="32">
                  <c:v>320.09199999999998</c:v>
                </c:pt>
                <c:pt idx="33">
                  <c:v>330.09500000000003</c:v>
                </c:pt>
                <c:pt idx="34">
                  <c:v>340.09899999999999</c:v>
                </c:pt>
                <c:pt idx="35">
                  <c:v>350.1</c:v>
                </c:pt>
                <c:pt idx="36">
                  <c:v>360.10199999999998</c:v>
                </c:pt>
                <c:pt idx="37">
                  <c:v>370.10300000000001</c:v>
                </c:pt>
                <c:pt idx="38">
                  <c:v>380.10199999999998</c:v>
                </c:pt>
                <c:pt idx="39">
                  <c:v>390.10500000000002</c:v>
                </c:pt>
                <c:pt idx="40">
                  <c:v>400.10899999999998</c:v>
                </c:pt>
                <c:pt idx="41">
                  <c:v>410.11200000000002</c:v>
                </c:pt>
                <c:pt idx="42">
                  <c:v>420.11700000000002</c:v>
                </c:pt>
                <c:pt idx="43">
                  <c:v>430.11900000000003</c:v>
                </c:pt>
                <c:pt idx="44">
                  <c:v>440.11900000000003</c:v>
                </c:pt>
                <c:pt idx="45">
                  <c:v>450.11900000000003</c:v>
                </c:pt>
                <c:pt idx="46">
                  <c:v>460.11900000000003</c:v>
                </c:pt>
                <c:pt idx="47">
                  <c:v>470.12299999999999</c:v>
                </c:pt>
                <c:pt idx="48">
                  <c:v>480.12400000000002</c:v>
                </c:pt>
                <c:pt idx="49">
                  <c:v>490.125</c:v>
                </c:pt>
                <c:pt idx="50">
                  <c:v>500.125</c:v>
                </c:pt>
                <c:pt idx="51">
                  <c:v>510.12700000000001</c:v>
                </c:pt>
                <c:pt idx="52">
                  <c:v>520.12699999999995</c:v>
                </c:pt>
                <c:pt idx="53">
                  <c:v>530.12800000000004</c:v>
                </c:pt>
                <c:pt idx="54">
                  <c:v>540.12900000000002</c:v>
                </c:pt>
                <c:pt idx="55">
                  <c:v>550.13300000000004</c:v>
                </c:pt>
                <c:pt idx="56">
                  <c:v>560.13400000000001</c:v>
                </c:pt>
                <c:pt idx="57">
                  <c:v>570.13499999999999</c:v>
                </c:pt>
                <c:pt idx="58">
                  <c:v>580.13599999999997</c:v>
                </c:pt>
                <c:pt idx="59">
                  <c:v>590.13699999999994</c:v>
                </c:pt>
                <c:pt idx="60">
                  <c:v>600.13699999999994</c:v>
                </c:pt>
                <c:pt idx="61">
                  <c:v>610.14099999999996</c:v>
                </c:pt>
                <c:pt idx="62">
                  <c:v>620.14099999999996</c:v>
                </c:pt>
                <c:pt idx="63">
                  <c:v>630.14400000000001</c:v>
                </c:pt>
                <c:pt idx="64">
                  <c:v>640.14400000000001</c:v>
                </c:pt>
                <c:pt idx="65">
                  <c:v>650.14800000000002</c:v>
                </c:pt>
                <c:pt idx="66">
                  <c:v>660.149</c:v>
                </c:pt>
                <c:pt idx="67">
                  <c:v>670.15</c:v>
                </c:pt>
                <c:pt idx="68">
                  <c:v>680.15200000000004</c:v>
                </c:pt>
                <c:pt idx="69">
                  <c:v>690.15499999999997</c:v>
                </c:pt>
                <c:pt idx="70">
                  <c:v>700.15499999999997</c:v>
                </c:pt>
                <c:pt idx="71">
                  <c:v>710.15499999999997</c:v>
                </c:pt>
                <c:pt idx="72">
                  <c:v>720.15700000000004</c:v>
                </c:pt>
                <c:pt idx="73">
                  <c:v>730.15899999999999</c:v>
                </c:pt>
                <c:pt idx="74">
                  <c:v>740.16099999999994</c:v>
                </c:pt>
                <c:pt idx="75">
                  <c:v>750.16300000000001</c:v>
                </c:pt>
                <c:pt idx="76">
                  <c:v>760.16499999999996</c:v>
                </c:pt>
                <c:pt idx="77">
                  <c:v>770.16499999999996</c:v>
                </c:pt>
                <c:pt idx="78">
                  <c:v>780.16499999999996</c:v>
                </c:pt>
                <c:pt idx="79">
                  <c:v>790.16600000000005</c:v>
                </c:pt>
                <c:pt idx="80">
                  <c:v>800.16700000000003</c:v>
                </c:pt>
                <c:pt idx="81">
                  <c:v>810.16899999999998</c:v>
                </c:pt>
                <c:pt idx="82">
                  <c:v>820.17100000000005</c:v>
                </c:pt>
                <c:pt idx="83">
                  <c:v>830.173</c:v>
                </c:pt>
                <c:pt idx="84">
                  <c:v>840.173</c:v>
                </c:pt>
                <c:pt idx="85">
                  <c:v>850.17899999999997</c:v>
                </c:pt>
                <c:pt idx="86">
                  <c:v>860.17899999999997</c:v>
                </c:pt>
                <c:pt idx="87">
                  <c:v>870.18100000000004</c:v>
                </c:pt>
                <c:pt idx="88">
                  <c:v>880.18499999999995</c:v>
                </c:pt>
                <c:pt idx="89">
                  <c:v>890.18600000000004</c:v>
                </c:pt>
                <c:pt idx="90">
                  <c:v>900.18600000000004</c:v>
                </c:pt>
                <c:pt idx="91">
                  <c:v>910.19100000000003</c:v>
                </c:pt>
                <c:pt idx="92">
                  <c:v>920.19100000000003</c:v>
                </c:pt>
                <c:pt idx="93">
                  <c:v>930.19100000000003</c:v>
                </c:pt>
                <c:pt idx="94">
                  <c:v>940.19399999999996</c:v>
                </c:pt>
                <c:pt idx="95">
                  <c:v>950.19399999999996</c:v>
                </c:pt>
                <c:pt idx="96">
                  <c:v>960.19399999999996</c:v>
                </c:pt>
                <c:pt idx="97">
                  <c:v>970.19500000000005</c:v>
                </c:pt>
                <c:pt idx="98">
                  <c:v>980.19600000000003</c:v>
                </c:pt>
                <c:pt idx="99">
                  <c:v>990.197</c:v>
                </c:pt>
                <c:pt idx="100">
                  <c:v>1000.202</c:v>
                </c:pt>
                <c:pt idx="101">
                  <c:v>1010.203</c:v>
                </c:pt>
                <c:pt idx="102">
                  <c:v>1020.207</c:v>
                </c:pt>
                <c:pt idx="103">
                  <c:v>1030.2080000000001</c:v>
                </c:pt>
                <c:pt idx="104">
                  <c:v>1040.2090000000001</c:v>
                </c:pt>
                <c:pt idx="105">
                  <c:v>1050.211</c:v>
                </c:pt>
                <c:pt idx="106">
                  <c:v>1060.2139999999999</c:v>
                </c:pt>
                <c:pt idx="107">
                  <c:v>1070.2180000000001</c:v>
                </c:pt>
                <c:pt idx="108">
                  <c:v>1080.2180000000001</c:v>
                </c:pt>
                <c:pt idx="109">
                  <c:v>1090.22</c:v>
                </c:pt>
                <c:pt idx="110">
                  <c:v>1100.2239999999999</c:v>
                </c:pt>
                <c:pt idx="111">
                  <c:v>1110.23</c:v>
                </c:pt>
                <c:pt idx="112">
                  <c:v>1120.2280000000001</c:v>
                </c:pt>
                <c:pt idx="113">
                  <c:v>1130.231</c:v>
                </c:pt>
                <c:pt idx="114">
                  <c:v>1140.2349999999999</c:v>
                </c:pt>
                <c:pt idx="115">
                  <c:v>1150.2380000000001</c:v>
                </c:pt>
                <c:pt idx="116">
                  <c:v>1160.241</c:v>
                </c:pt>
                <c:pt idx="117">
                  <c:v>1170.241</c:v>
                </c:pt>
                <c:pt idx="118">
                  <c:v>1180.2429999999999</c:v>
                </c:pt>
                <c:pt idx="119">
                  <c:v>1190.2460000000001</c:v>
                </c:pt>
                <c:pt idx="120">
                  <c:v>1200.248</c:v>
                </c:pt>
                <c:pt idx="121">
                  <c:v>1210.249</c:v>
                </c:pt>
                <c:pt idx="122">
                  <c:v>1220.288</c:v>
                </c:pt>
                <c:pt idx="123">
                  <c:v>1230.2550000000001</c:v>
                </c:pt>
                <c:pt idx="124">
                  <c:v>1240.261</c:v>
                </c:pt>
                <c:pt idx="125">
                  <c:v>1250.2639999999999</c:v>
                </c:pt>
                <c:pt idx="126">
                  <c:v>1260.2650000000001</c:v>
                </c:pt>
                <c:pt idx="127">
                  <c:v>1270.2660000000001</c:v>
                </c:pt>
                <c:pt idx="128">
                  <c:v>1280.2660000000001</c:v>
                </c:pt>
                <c:pt idx="129">
                  <c:v>1290.269</c:v>
                </c:pt>
                <c:pt idx="130">
                  <c:v>1300.269</c:v>
                </c:pt>
                <c:pt idx="131">
                  <c:v>1310.2719999999999</c:v>
                </c:pt>
                <c:pt idx="132">
                  <c:v>1320.2760000000001</c:v>
                </c:pt>
                <c:pt idx="133">
                  <c:v>1330.28</c:v>
                </c:pt>
                <c:pt idx="134">
                  <c:v>1340.2809999999999</c:v>
                </c:pt>
                <c:pt idx="135">
                  <c:v>1350.2819999999999</c:v>
                </c:pt>
                <c:pt idx="136">
                  <c:v>1360.2860000000001</c:v>
                </c:pt>
                <c:pt idx="137">
                  <c:v>1370.2860000000001</c:v>
                </c:pt>
                <c:pt idx="138">
                  <c:v>1380.2950000000001</c:v>
                </c:pt>
                <c:pt idx="139">
                  <c:v>1390.2950000000001</c:v>
                </c:pt>
                <c:pt idx="140">
                  <c:v>1400.298</c:v>
                </c:pt>
                <c:pt idx="141">
                  <c:v>1410.3</c:v>
                </c:pt>
                <c:pt idx="142">
                  <c:v>1420.3019999999999</c:v>
                </c:pt>
                <c:pt idx="143">
                  <c:v>1430.3030000000001</c:v>
                </c:pt>
                <c:pt idx="144">
                  <c:v>1440.3050000000001</c:v>
                </c:pt>
                <c:pt idx="145">
                  <c:v>1450.308</c:v>
                </c:pt>
                <c:pt idx="146">
                  <c:v>1460.3109999999999</c:v>
                </c:pt>
                <c:pt idx="147">
                  <c:v>1470.3150000000001</c:v>
                </c:pt>
                <c:pt idx="148">
                  <c:v>1480.317</c:v>
                </c:pt>
                <c:pt idx="149">
                  <c:v>1490.3209999999999</c:v>
                </c:pt>
                <c:pt idx="150">
                  <c:v>1500.319</c:v>
                </c:pt>
                <c:pt idx="151">
                  <c:v>1510.3230000000001</c:v>
                </c:pt>
                <c:pt idx="152">
                  <c:v>1520.327</c:v>
                </c:pt>
                <c:pt idx="153">
                  <c:v>1530.33</c:v>
                </c:pt>
                <c:pt idx="154">
                  <c:v>1540.3340000000001</c:v>
                </c:pt>
                <c:pt idx="155">
                  <c:v>1550.3340000000001</c:v>
                </c:pt>
                <c:pt idx="156">
                  <c:v>1560.336</c:v>
                </c:pt>
                <c:pt idx="157">
                  <c:v>1570.336</c:v>
                </c:pt>
                <c:pt idx="158">
                  <c:v>1580.34</c:v>
                </c:pt>
                <c:pt idx="159">
                  <c:v>1590.3420000000001</c:v>
                </c:pt>
                <c:pt idx="160">
                  <c:v>1600.3440000000001</c:v>
                </c:pt>
                <c:pt idx="161">
                  <c:v>1610.348</c:v>
                </c:pt>
                <c:pt idx="162">
                  <c:v>1620.36</c:v>
                </c:pt>
                <c:pt idx="163">
                  <c:v>1630.35</c:v>
                </c:pt>
                <c:pt idx="164">
                  <c:v>1640.354</c:v>
                </c:pt>
                <c:pt idx="165">
                  <c:v>1650.3579999999999</c:v>
                </c:pt>
                <c:pt idx="166">
                  <c:v>1660.3610000000001</c:v>
                </c:pt>
                <c:pt idx="167">
                  <c:v>1670.3630000000001</c:v>
                </c:pt>
                <c:pt idx="168">
                  <c:v>1680.366</c:v>
                </c:pt>
                <c:pt idx="169">
                  <c:v>1690.377</c:v>
                </c:pt>
                <c:pt idx="170">
                  <c:v>1700.3689999999999</c:v>
                </c:pt>
                <c:pt idx="171">
                  <c:v>1710.373</c:v>
                </c:pt>
                <c:pt idx="172">
                  <c:v>1720.376</c:v>
                </c:pt>
                <c:pt idx="173">
                  <c:v>1730.377</c:v>
                </c:pt>
                <c:pt idx="174">
                  <c:v>1740.3789999999999</c:v>
                </c:pt>
                <c:pt idx="175">
                  <c:v>1750.3820000000001</c:v>
                </c:pt>
                <c:pt idx="176">
                  <c:v>1760.383</c:v>
                </c:pt>
                <c:pt idx="177">
                  <c:v>1770.384</c:v>
                </c:pt>
                <c:pt idx="178">
                  <c:v>1780.385</c:v>
                </c:pt>
                <c:pt idx="179">
                  <c:v>1790.3869999999999</c:v>
                </c:pt>
                <c:pt idx="180">
                  <c:v>1800.3879999999999</c:v>
                </c:pt>
                <c:pt idx="181">
                  <c:v>1810.39</c:v>
                </c:pt>
                <c:pt idx="182">
                  <c:v>1820.3910000000001</c:v>
                </c:pt>
                <c:pt idx="183">
                  <c:v>1830.3910000000001</c:v>
                </c:pt>
                <c:pt idx="184">
                  <c:v>1840.3910000000001</c:v>
                </c:pt>
                <c:pt idx="185">
                  <c:v>1850.3910000000001</c:v>
                </c:pt>
                <c:pt idx="186">
                  <c:v>1860.393</c:v>
                </c:pt>
                <c:pt idx="187">
                  <c:v>1870.393</c:v>
                </c:pt>
                <c:pt idx="188">
                  <c:v>1880.393</c:v>
                </c:pt>
                <c:pt idx="189">
                  <c:v>1890.3969999999999</c:v>
                </c:pt>
                <c:pt idx="190">
                  <c:v>1900.4010000000001</c:v>
                </c:pt>
                <c:pt idx="191">
                  <c:v>1910.4010000000001</c:v>
                </c:pt>
                <c:pt idx="192">
                  <c:v>1920.404</c:v>
                </c:pt>
                <c:pt idx="193">
                  <c:v>1930.4059999999999</c:v>
                </c:pt>
                <c:pt idx="194">
                  <c:v>1940.415</c:v>
                </c:pt>
                <c:pt idx="195">
                  <c:v>1950.4190000000001</c:v>
                </c:pt>
                <c:pt idx="196">
                  <c:v>1960.4190000000001</c:v>
                </c:pt>
                <c:pt idx="197">
                  <c:v>1970.423</c:v>
                </c:pt>
                <c:pt idx="198">
                  <c:v>1980.4259999999999</c:v>
                </c:pt>
                <c:pt idx="199">
                  <c:v>1990.4290000000001</c:v>
                </c:pt>
                <c:pt idx="200">
                  <c:v>2000.433</c:v>
                </c:pt>
                <c:pt idx="201">
                  <c:v>2010.434</c:v>
                </c:pt>
                <c:pt idx="202">
                  <c:v>2020.4369999999999</c:v>
                </c:pt>
                <c:pt idx="203">
                  <c:v>2030.4390000000001</c:v>
                </c:pt>
                <c:pt idx="204">
                  <c:v>2040.44</c:v>
                </c:pt>
                <c:pt idx="205">
                  <c:v>2050.444</c:v>
                </c:pt>
                <c:pt idx="206">
                  <c:v>2060.453</c:v>
                </c:pt>
                <c:pt idx="207">
                  <c:v>2070.4549999999999</c:v>
                </c:pt>
                <c:pt idx="208">
                  <c:v>2080.4589999999998</c:v>
                </c:pt>
                <c:pt idx="209">
                  <c:v>2090.462</c:v>
                </c:pt>
                <c:pt idx="210">
                  <c:v>2100.4630000000002</c:v>
                </c:pt>
                <c:pt idx="211">
                  <c:v>2110.4659999999999</c:v>
                </c:pt>
                <c:pt idx="212">
                  <c:v>2120.4670000000001</c:v>
                </c:pt>
                <c:pt idx="213">
                  <c:v>2130.471</c:v>
                </c:pt>
                <c:pt idx="214">
                  <c:v>2140.471</c:v>
                </c:pt>
                <c:pt idx="215">
                  <c:v>2150.4749999999999</c:v>
                </c:pt>
                <c:pt idx="216">
                  <c:v>2160.4740000000002</c:v>
                </c:pt>
                <c:pt idx="217">
                  <c:v>2170.4789999999998</c:v>
                </c:pt>
                <c:pt idx="218">
                  <c:v>2180.48</c:v>
                </c:pt>
                <c:pt idx="219">
                  <c:v>2190.4810000000002</c:v>
                </c:pt>
                <c:pt idx="220">
                  <c:v>2200.4839999999999</c:v>
                </c:pt>
                <c:pt idx="221">
                  <c:v>2210.4879999999998</c:v>
                </c:pt>
                <c:pt idx="222">
                  <c:v>2220.4870000000001</c:v>
                </c:pt>
                <c:pt idx="223">
                  <c:v>2230.489</c:v>
                </c:pt>
                <c:pt idx="224">
                  <c:v>2240.4929999999999</c:v>
                </c:pt>
                <c:pt idx="225">
                  <c:v>2250.4949999999999</c:v>
                </c:pt>
                <c:pt idx="226">
                  <c:v>2260.498</c:v>
                </c:pt>
                <c:pt idx="227">
                  <c:v>2270.498</c:v>
                </c:pt>
                <c:pt idx="228">
                  <c:v>2280.4989999999998</c:v>
                </c:pt>
                <c:pt idx="229">
                  <c:v>2290.5010000000002</c:v>
                </c:pt>
                <c:pt idx="230">
                  <c:v>2300.5010000000002</c:v>
                </c:pt>
                <c:pt idx="231">
                  <c:v>2310.509</c:v>
                </c:pt>
                <c:pt idx="232">
                  <c:v>2320.5100000000002</c:v>
                </c:pt>
                <c:pt idx="233">
                  <c:v>2330.511</c:v>
                </c:pt>
                <c:pt idx="234">
                  <c:v>2340.5149999999999</c:v>
                </c:pt>
                <c:pt idx="235">
                  <c:v>2350.518</c:v>
                </c:pt>
                <c:pt idx="236">
                  <c:v>2360.5189999999998</c:v>
                </c:pt>
                <c:pt idx="237">
                  <c:v>2370.518</c:v>
                </c:pt>
                <c:pt idx="238">
                  <c:v>2380.52</c:v>
                </c:pt>
                <c:pt idx="239">
                  <c:v>2390.5210000000002</c:v>
                </c:pt>
                <c:pt idx="240">
                  <c:v>2400.5239999999999</c:v>
                </c:pt>
                <c:pt idx="241">
                  <c:v>2410.5250000000001</c:v>
                </c:pt>
                <c:pt idx="242">
                  <c:v>2420.5279999999998</c:v>
                </c:pt>
                <c:pt idx="243">
                  <c:v>2430.5369999999998</c:v>
                </c:pt>
                <c:pt idx="244">
                  <c:v>2440.538</c:v>
                </c:pt>
                <c:pt idx="245">
                  <c:v>2450.538</c:v>
                </c:pt>
                <c:pt idx="246">
                  <c:v>2460.5419999999999</c:v>
                </c:pt>
                <c:pt idx="247">
                  <c:v>2470.5450000000001</c:v>
                </c:pt>
                <c:pt idx="248">
                  <c:v>2480.5479999999998</c:v>
                </c:pt>
                <c:pt idx="249">
                  <c:v>2490.5520000000001</c:v>
                </c:pt>
                <c:pt idx="250">
                  <c:v>2500.5520000000001</c:v>
                </c:pt>
                <c:pt idx="251">
                  <c:v>2510.5520000000001</c:v>
                </c:pt>
                <c:pt idx="252">
                  <c:v>2520.5549999999998</c:v>
                </c:pt>
                <c:pt idx="253">
                  <c:v>2530.5549999999998</c:v>
                </c:pt>
                <c:pt idx="254">
                  <c:v>2540.5569999999998</c:v>
                </c:pt>
                <c:pt idx="255">
                  <c:v>2550.556</c:v>
                </c:pt>
                <c:pt idx="256">
                  <c:v>2560.56</c:v>
                </c:pt>
                <c:pt idx="257">
                  <c:v>2570.5610000000001</c:v>
                </c:pt>
                <c:pt idx="258">
                  <c:v>2580.5630000000001</c:v>
                </c:pt>
                <c:pt idx="259">
                  <c:v>2590.5650000000001</c:v>
                </c:pt>
                <c:pt idx="260">
                  <c:v>2600.5650000000001</c:v>
                </c:pt>
                <c:pt idx="261">
                  <c:v>2610.569</c:v>
                </c:pt>
                <c:pt idx="262">
                  <c:v>2620.5700000000002</c:v>
                </c:pt>
                <c:pt idx="263">
                  <c:v>2630.57</c:v>
                </c:pt>
                <c:pt idx="264">
                  <c:v>2640.57</c:v>
                </c:pt>
                <c:pt idx="265">
                  <c:v>2650.5720000000001</c:v>
                </c:pt>
                <c:pt idx="266">
                  <c:v>2660.578</c:v>
                </c:pt>
                <c:pt idx="267">
                  <c:v>2670.5810000000001</c:v>
                </c:pt>
                <c:pt idx="268">
                  <c:v>2680.585</c:v>
                </c:pt>
                <c:pt idx="269">
                  <c:v>2690.587</c:v>
                </c:pt>
                <c:pt idx="270">
                  <c:v>2700.5880000000002</c:v>
                </c:pt>
                <c:pt idx="271">
                  <c:v>2710.5909999999999</c:v>
                </c:pt>
                <c:pt idx="272">
                  <c:v>2720.5929999999998</c:v>
                </c:pt>
                <c:pt idx="273">
                  <c:v>2730.5970000000002</c:v>
                </c:pt>
                <c:pt idx="274">
                  <c:v>2740.598</c:v>
                </c:pt>
                <c:pt idx="275">
                  <c:v>2750.6</c:v>
                </c:pt>
                <c:pt idx="276">
                  <c:v>2760.6019999999999</c:v>
                </c:pt>
                <c:pt idx="277">
                  <c:v>2770.6060000000002</c:v>
                </c:pt>
                <c:pt idx="278">
                  <c:v>2780.6080000000002</c:v>
                </c:pt>
                <c:pt idx="279">
                  <c:v>2790.6089999999999</c:v>
                </c:pt>
                <c:pt idx="280">
                  <c:v>2800.6109999999999</c:v>
                </c:pt>
                <c:pt idx="281">
                  <c:v>2810.61</c:v>
                </c:pt>
                <c:pt idx="282">
                  <c:v>2820.6129999999998</c:v>
                </c:pt>
                <c:pt idx="283">
                  <c:v>2830.6149999999998</c:v>
                </c:pt>
                <c:pt idx="284">
                  <c:v>2840.6190000000001</c:v>
                </c:pt>
                <c:pt idx="285">
                  <c:v>2850.6210000000001</c:v>
                </c:pt>
                <c:pt idx="286">
                  <c:v>2860.623</c:v>
                </c:pt>
                <c:pt idx="287">
                  <c:v>2870.623</c:v>
                </c:pt>
                <c:pt idx="288">
                  <c:v>2880.623</c:v>
                </c:pt>
                <c:pt idx="289">
                  <c:v>2890.625</c:v>
                </c:pt>
                <c:pt idx="290">
                  <c:v>2900.627</c:v>
                </c:pt>
                <c:pt idx="291">
                  <c:v>2910.6280000000002</c:v>
                </c:pt>
                <c:pt idx="292">
                  <c:v>2920.6309999999999</c:v>
                </c:pt>
                <c:pt idx="293">
                  <c:v>2930.6329999999998</c:v>
                </c:pt>
                <c:pt idx="294">
                  <c:v>2940.6350000000002</c:v>
                </c:pt>
                <c:pt idx="295">
                  <c:v>2950.6439999999998</c:v>
                </c:pt>
                <c:pt idx="296">
                  <c:v>2960.6410000000001</c:v>
                </c:pt>
                <c:pt idx="297">
                  <c:v>2970.6460000000002</c:v>
                </c:pt>
                <c:pt idx="298">
                  <c:v>2980.652</c:v>
                </c:pt>
                <c:pt idx="299">
                  <c:v>2990.6489999999999</c:v>
                </c:pt>
                <c:pt idx="300">
                  <c:v>3000.6529999999998</c:v>
                </c:pt>
                <c:pt idx="301">
                  <c:v>3010.6660000000002</c:v>
                </c:pt>
                <c:pt idx="302">
                  <c:v>3020.6570000000002</c:v>
                </c:pt>
                <c:pt idx="303">
                  <c:v>3030.665</c:v>
                </c:pt>
                <c:pt idx="304">
                  <c:v>3040.6660000000002</c:v>
                </c:pt>
                <c:pt idx="305">
                  <c:v>3050.6669999999999</c:v>
                </c:pt>
                <c:pt idx="306">
                  <c:v>3060.6680000000001</c:v>
                </c:pt>
                <c:pt idx="307">
                  <c:v>3070.6680000000001</c:v>
                </c:pt>
                <c:pt idx="308">
                  <c:v>3080.6770000000001</c:v>
                </c:pt>
                <c:pt idx="309">
                  <c:v>3090.6819999999998</c:v>
                </c:pt>
                <c:pt idx="310">
                  <c:v>3100.683</c:v>
                </c:pt>
                <c:pt idx="311">
                  <c:v>3110.6880000000001</c:v>
                </c:pt>
                <c:pt idx="312">
                  <c:v>3120.692</c:v>
                </c:pt>
                <c:pt idx="313">
                  <c:v>3130.6959999999999</c:v>
                </c:pt>
                <c:pt idx="314">
                  <c:v>3140.6970000000001</c:v>
                </c:pt>
                <c:pt idx="315">
                  <c:v>3150.7040000000002</c:v>
                </c:pt>
                <c:pt idx="316">
                  <c:v>3160.7069999999999</c:v>
                </c:pt>
                <c:pt idx="317">
                  <c:v>3170.7089999999998</c:v>
                </c:pt>
                <c:pt idx="318">
                  <c:v>3180.712</c:v>
                </c:pt>
                <c:pt idx="319">
                  <c:v>3190.712</c:v>
                </c:pt>
                <c:pt idx="320">
                  <c:v>3200.7139999999999</c:v>
                </c:pt>
                <c:pt idx="321">
                  <c:v>3210.7570000000001</c:v>
                </c:pt>
                <c:pt idx="322">
                  <c:v>3220.7150000000001</c:v>
                </c:pt>
                <c:pt idx="323">
                  <c:v>3230.7150000000001</c:v>
                </c:pt>
                <c:pt idx="324">
                  <c:v>3240.7159999999999</c:v>
                </c:pt>
                <c:pt idx="325">
                  <c:v>3250.7179999999998</c:v>
                </c:pt>
                <c:pt idx="326">
                  <c:v>3260.7179999999998</c:v>
                </c:pt>
                <c:pt idx="327">
                  <c:v>3270.72</c:v>
                </c:pt>
                <c:pt idx="328">
                  <c:v>3280.7249999999999</c:v>
                </c:pt>
                <c:pt idx="329">
                  <c:v>3290.7269999999999</c:v>
                </c:pt>
                <c:pt idx="330">
                  <c:v>3300.7330000000002</c:v>
                </c:pt>
                <c:pt idx="331">
                  <c:v>3310.7339999999999</c:v>
                </c:pt>
                <c:pt idx="332">
                  <c:v>3320.7339999999999</c:v>
                </c:pt>
                <c:pt idx="333">
                  <c:v>3330.7339999999999</c:v>
                </c:pt>
                <c:pt idx="334">
                  <c:v>3340.7339999999999</c:v>
                </c:pt>
                <c:pt idx="335">
                  <c:v>3350.7339999999999</c:v>
                </c:pt>
                <c:pt idx="336">
                  <c:v>3360.7359999999999</c:v>
                </c:pt>
                <c:pt idx="337">
                  <c:v>3370.739</c:v>
                </c:pt>
                <c:pt idx="338">
                  <c:v>3380.7379999999998</c:v>
                </c:pt>
                <c:pt idx="339">
                  <c:v>3390.739</c:v>
                </c:pt>
                <c:pt idx="340">
                  <c:v>3400.739</c:v>
                </c:pt>
                <c:pt idx="341">
                  <c:v>3410.7440000000001</c:v>
                </c:pt>
                <c:pt idx="342">
                  <c:v>3420.7469999999998</c:v>
                </c:pt>
                <c:pt idx="343">
                  <c:v>3430.7510000000002</c:v>
                </c:pt>
                <c:pt idx="344">
                  <c:v>3440.752</c:v>
                </c:pt>
                <c:pt idx="345">
                  <c:v>3450.7559999999999</c:v>
                </c:pt>
                <c:pt idx="346">
                  <c:v>3460.7570000000001</c:v>
                </c:pt>
                <c:pt idx="347">
                  <c:v>3470.7579999999998</c:v>
                </c:pt>
                <c:pt idx="348">
                  <c:v>3480.7579999999998</c:v>
                </c:pt>
                <c:pt idx="349">
                  <c:v>3490.7579999999998</c:v>
                </c:pt>
                <c:pt idx="350">
                  <c:v>3500.7620000000002</c:v>
                </c:pt>
                <c:pt idx="351">
                  <c:v>3510.7640000000001</c:v>
                </c:pt>
                <c:pt idx="352">
                  <c:v>3520.7649999999999</c:v>
                </c:pt>
                <c:pt idx="353">
                  <c:v>3530.768</c:v>
                </c:pt>
                <c:pt idx="354">
                  <c:v>3540.7669999999998</c:v>
                </c:pt>
                <c:pt idx="355">
                  <c:v>3550.8130000000001</c:v>
                </c:pt>
                <c:pt idx="356">
                  <c:v>3560.817</c:v>
                </c:pt>
                <c:pt idx="357">
                  <c:v>3570.819</c:v>
                </c:pt>
                <c:pt idx="358">
                  <c:v>3580.8220000000001</c:v>
                </c:pt>
                <c:pt idx="359">
                  <c:v>3590.8270000000002</c:v>
                </c:pt>
                <c:pt idx="360">
                  <c:v>3600.8270000000002</c:v>
                </c:pt>
                <c:pt idx="361">
                  <c:v>3610.8310000000001</c:v>
                </c:pt>
                <c:pt idx="362">
                  <c:v>3620.835</c:v>
                </c:pt>
                <c:pt idx="363">
                  <c:v>3630.837</c:v>
                </c:pt>
                <c:pt idx="364">
                  <c:v>3640.8490000000002</c:v>
                </c:pt>
                <c:pt idx="365">
                  <c:v>3650.8490000000002</c:v>
                </c:pt>
                <c:pt idx="366">
                  <c:v>3660.85</c:v>
                </c:pt>
                <c:pt idx="367">
                  <c:v>3670.85</c:v>
                </c:pt>
                <c:pt idx="368">
                  <c:v>3680.8510000000001</c:v>
                </c:pt>
                <c:pt idx="369">
                  <c:v>3690.8530000000001</c:v>
                </c:pt>
                <c:pt idx="370">
                  <c:v>3700.8530000000001</c:v>
                </c:pt>
                <c:pt idx="371">
                  <c:v>3710.8530000000001</c:v>
                </c:pt>
                <c:pt idx="372">
                  <c:v>3720.8560000000002</c:v>
                </c:pt>
                <c:pt idx="373">
                  <c:v>3730.857</c:v>
                </c:pt>
                <c:pt idx="374">
                  <c:v>3740.8620000000001</c:v>
                </c:pt>
                <c:pt idx="375">
                  <c:v>3750.8620000000001</c:v>
                </c:pt>
                <c:pt idx="376">
                  <c:v>3760.8620000000001</c:v>
                </c:pt>
                <c:pt idx="377">
                  <c:v>3770.8649999999998</c:v>
                </c:pt>
                <c:pt idx="378">
                  <c:v>3780.8719999999998</c:v>
                </c:pt>
                <c:pt idx="379">
                  <c:v>3790.8719999999998</c:v>
                </c:pt>
                <c:pt idx="380">
                  <c:v>3800.8760000000002</c:v>
                </c:pt>
                <c:pt idx="381">
                  <c:v>3810.8760000000002</c:v>
                </c:pt>
                <c:pt idx="382">
                  <c:v>3820.877</c:v>
                </c:pt>
                <c:pt idx="383">
                  <c:v>3830.8780000000002</c:v>
                </c:pt>
                <c:pt idx="384">
                  <c:v>3840.8820000000001</c:v>
                </c:pt>
                <c:pt idx="385">
                  <c:v>3850.8850000000002</c:v>
                </c:pt>
                <c:pt idx="386">
                  <c:v>3860.8850000000002</c:v>
                </c:pt>
                <c:pt idx="387">
                  <c:v>3870.8879999999999</c:v>
                </c:pt>
                <c:pt idx="388">
                  <c:v>3880.8879999999999</c:v>
                </c:pt>
                <c:pt idx="389">
                  <c:v>3890.89</c:v>
                </c:pt>
                <c:pt idx="390">
                  <c:v>3900.8910000000001</c:v>
                </c:pt>
                <c:pt idx="391">
                  <c:v>3910.893</c:v>
                </c:pt>
                <c:pt idx="392">
                  <c:v>3920.8939999999998</c:v>
                </c:pt>
                <c:pt idx="393">
                  <c:v>3930.8939999999998</c:v>
                </c:pt>
                <c:pt idx="394">
                  <c:v>3940.8969999999999</c:v>
                </c:pt>
                <c:pt idx="395">
                  <c:v>3950.9</c:v>
                </c:pt>
                <c:pt idx="396">
                  <c:v>3960.902</c:v>
                </c:pt>
                <c:pt idx="397">
                  <c:v>3970.9059999999999</c:v>
                </c:pt>
                <c:pt idx="398">
                  <c:v>3980.9070000000002</c:v>
                </c:pt>
                <c:pt idx="399">
                  <c:v>3990.9059999999999</c:v>
                </c:pt>
                <c:pt idx="400">
                  <c:v>4000.9110000000001</c:v>
                </c:pt>
                <c:pt idx="401">
                  <c:v>4010.913</c:v>
                </c:pt>
                <c:pt idx="402">
                  <c:v>4020.9169999999999</c:v>
                </c:pt>
                <c:pt idx="403">
                  <c:v>4030.9259999999999</c:v>
                </c:pt>
                <c:pt idx="404">
                  <c:v>4040.9259999999999</c:v>
                </c:pt>
                <c:pt idx="405">
                  <c:v>4050.9290000000001</c:v>
                </c:pt>
                <c:pt idx="406">
                  <c:v>4060.9290000000001</c:v>
                </c:pt>
                <c:pt idx="407">
                  <c:v>4070.9319999999998</c:v>
                </c:pt>
                <c:pt idx="408">
                  <c:v>4080.9340000000002</c:v>
                </c:pt>
                <c:pt idx="409">
                  <c:v>4090.9360000000001</c:v>
                </c:pt>
                <c:pt idx="410">
                  <c:v>4100.9380000000001</c:v>
                </c:pt>
                <c:pt idx="411">
                  <c:v>4110.9380000000001</c:v>
                </c:pt>
                <c:pt idx="412">
                  <c:v>4120.9380000000001</c:v>
                </c:pt>
                <c:pt idx="413">
                  <c:v>4130.9390000000003</c:v>
                </c:pt>
                <c:pt idx="414">
                  <c:v>4140.942</c:v>
                </c:pt>
                <c:pt idx="415">
                  <c:v>4150.9430000000002</c:v>
                </c:pt>
                <c:pt idx="416">
                  <c:v>4160.9430000000002</c:v>
                </c:pt>
                <c:pt idx="417">
                  <c:v>4170.9440000000004</c:v>
                </c:pt>
                <c:pt idx="418">
                  <c:v>4180.9440000000004</c:v>
                </c:pt>
                <c:pt idx="419">
                  <c:v>4190.9470000000001</c:v>
                </c:pt>
                <c:pt idx="420">
                  <c:v>4200.9480000000003</c:v>
                </c:pt>
                <c:pt idx="421">
                  <c:v>4210.9610000000002</c:v>
                </c:pt>
                <c:pt idx="422">
                  <c:v>4220.9589999999998</c:v>
                </c:pt>
                <c:pt idx="423">
                  <c:v>4228.18</c:v>
                </c:pt>
              </c:numCache>
            </c:numRef>
          </c:xVal>
          <c:yVal>
            <c:numRef>
              <c:f>'cse-full-smem-act-on-dr-3'!$I$2:$I$425</c:f>
              <c:numCache>
                <c:formatCode>General</c:formatCode>
                <c:ptCount val="424"/>
                <c:pt idx="0">
                  <c:v>245</c:v>
                </c:pt>
                <c:pt idx="1">
                  <c:v>464</c:v>
                </c:pt>
                <c:pt idx="2">
                  <c:v>696</c:v>
                </c:pt>
                <c:pt idx="3">
                  <c:v>745</c:v>
                </c:pt>
                <c:pt idx="4">
                  <c:v>745</c:v>
                </c:pt>
                <c:pt idx="5">
                  <c:v>1213</c:v>
                </c:pt>
                <c:pt idx="6">
                  <c:v>1077</c:v>
                </c:pt>
                <c:pt idx="7">
                  <c:v>1157</c:v>
                </c:pt>
                <c:pt idx="8">
                  <c:v>1166</c:v>
                </c:pt>
                <c:pt idx="9">
                  <c:v>1244</c:v>
                </c:pt>
                <c:pt idx="10">
                  <c:v>1324</c:v>
                </c:pt>
                <c:pt idx="11">
                  <c:v>1351</c:v>
                </c:pt>
                <c:pt idx="12">
                  <c:v>1353</c:v>
                </c:pt>
                <c:pt idx="13">
                  <c:v>1353</c:v>
                </c:pt>
                <c:pt idx="14">
                  <c:v>1352</c:v>
                </c:pt>
                <c:pt idx="15">
                  <c:v>1514</c:v>
                </c:pt>
                <c:pt idx="16">
                  <c:v>1529</c:v>
                </c:pt>
                <c:pt idx="17">
                  <c:v>1696</c:v>
                </c:pt>
                <c:pt idx="18">
                  <c:v>1688</c:v>
                </c:pt>
                <c:pt idx="19">
                  <c:v>1688</c:v>
                </c:pt>
                <c:pt idx="20">
                  <c:v>1693</c:v>
                </c:pt>
                <c:pt idx="21">
                  <c:v>1779</c:v>
                </c:pt>
                <c:pt idx="22">
                  <c:v>1808</c:v>
                </c:pt>
                <c:pt idx="23">
                  <c:v>1867</c:v>
                </c:pt>
                <c:pt idx="24">
                  <c:v>1867</c:v>
                </c:pt>
                <c:pt idx="25">
                  <c:v>1866</c:v>
                </c:pt>
                <c:pt idx="26">
                  <c:v>1897</c:v>
                </c:pt>
                <c:pt idx="27">
                  <c:v>1866</c:v>
                </c:pt>
                <c:pt idx="28">
                  <c:v>1875</c:v>
                </c:pt>
                <c:pt idx="29">
                  <c:v>1901</c:v>
                </c:pt>
                <c:pt idx="30">
                  <c:v>1957</c:v>
                </c:pt>
                <c:pt idx="31">
                  <c:v>2015</c:v>
                </c:pt>
                <c:pt idx="32">
                  <c:v>2074</c:v>
                </c:pt>
                <c:pt idx="33">
                  <c:v>2082</c:v>
                </c:pt>
                <c:pt idx="34">
                  <c:v>2125</c:v>
                </c:pt>
                <c:pt idx="35">
                  <c:v>2092</c:v>
                </c:pt>
                <c:pt idx="36">
                  <c:v>2182</c:v>
                </c:pt>
                <c:pt idx="37">
                  <c:v>2180</c:v>
                </c:pt>
                <c:pt idx="38">
                  <c:v>2182</c:v>
                </c:pt>
                <c:pt idx="39">
                  <c:v>2189</c:v>
                </c:pt>
                <c:pt idx="40">
                  <c:v>2147</c:v>
                </c:pt>
                <c:pt idx="41">
                  <c:v>2137</c:v>
                </c:pt>
                <c:pt idx="42">
                  <c:v>2172</c:v>
                </c:pt>
                <c:pt idx="43">
                  <c:v>2225</c:v>
                </c:pt>
                <c:pt idx="44">
                  <c:v>2225</c:v>
                </c:pt>
                <c:pt idx="45">
                  <c:v>2548</c:v>
                </c:pt>
                <c:pt idx="46">
                  <c:v>2548</c:v>
                </c:pt>
                <c:pt idx="47">
                  <c:v>2548</c:v>
                </c:pt>
                <c:pt idx="48">
                  <c:v>2489</c:v>
                </c:pt>
                <c:pt idx="49">
                  <c:v>2635</c:v>
                </c:pt>
                <c:pt idx="50">
                  <c:v>2606</c:v>
                </c:pt>
                <c:pt idx="51">
                  <c:v>2607</c:v>
                </c:pt>
                <c:pt idx="52">
                  <c:v>2749</c:v>
                </c:pt>
                <c:pt idx="53">
                  <c:v>2750</c:v>
                </c:pt>
                <c:pt idx="54">
                  <c:v>2906</c:v>
                </c:pt>
                <c:pt idx="55">
                  <c:v>2907</c:v>
                </c:pt>
                <c:pt idx="56">
                  <c:v>2870</c:v>
                </c:pt>
                <c:pt idx="57">
                  <c:v>2994</c:v>
                </c:pt>
                <c:pt idx="58">
                  <c:v>3002</c:v>
                </c:pt>
                <c:pt idx="59">
                  <c:v>2994</c:v>
                </c:pt>
                <c:pt idx="60">
                  <c:v>2977</c:v>
                </c:pt>
                <c:pt idx="61">
                  <c:v>2980</c:v>
                </c:pt>
                <c:pt idx="62">
                  <c:v>3093</c:v>
                </c:pt>
                <c:pt idx="63">
                  <c:v>3106</c:v>
                </c:pt>
                <c:pt idx="64">
                  <c:v>3026</c:v>
                </c:pt>
                <c:pt idx="65">
                  <c:v>3116</c:v>
                </c:pt>
                <c:pt idx="66">
                  <c:v>3107</c:v>
                </c:pt>
                <c:pt idx="67">
                  <c:v>3116</c:v>
                </c:pt>
                <c:pt idx="68">
                  <c:v>3107</c:v>
                </c:pt>
                <c:pt idx="69">
                  <c:v>3265</c:v>
                </c:pt>
                <c:pt idx="70">
                  <c:v>3267</c:v>
                </c:pt>
                <c:pt idx="71">
                  <c:v>3267</c:v>
                </c:pt>
                <c:pt idx="72">
                  <c:v>3266</c:v>
                </c:pt>
                <c:pt idx="73">
                  <c:v>3271</c:v>
                </c:pt>
                <c:pt idx="74">
                  <c:v>3466</c:v>
                </c:pt>
                <c:pt idx="75">
                  <c:v>3464</c:v>
                </c:pt>
                <c:pt idx="76">
                  <c:v>3465</c:v>
                </c:pt>
                <c:pt idx="77">
                  <c:v>3465</c:v>
                </c:pt>
                <c:pt idx="78">
                  <c:v>3365</c:v>
                </c:pt>
                <c:pt idx="79">
                  <c:v>3364</c:v>
                </c:pt>
                <c:pt idx="80">
                  <c:v>3396</c:v>
                </c:pt>
                <c:pt idx="81">
                  <c:v>3394</c:v>
                </c:pt>
                <c:pt idx="82">
                  <c:v>3518</c:v>
                </c:pt>
                <c:pt idx="83">
                  <c:v>3568</c:v>
                </c:pt>
                <c:pt idx="84">
                  <c:v>3557</c:v>
                </c:pt>
                <c:pt idx="85">
                  <c:v>3522</c:v>
                </c:pt>
                <c:pt idx="86">
                  <c:v>3573</c:v>
                </c:pt>
                <c:pt idx="87">
                  <c:v>3556</c:v>
                </c:pt>
                <c:pt idx="88">
                  <c:v>3753</c:v>
                </c:pt>
                <c:pt idx="89">
                  <c:v>3752</c:v>
                </c:pt>
                <c:pt idx="90">
                  <c:v>3752</c:v>
                </c:pt>
                <c:pt idx="91">
                  <c:v>3753</c:v>
                </c:pt>
                <c:pt idx="92">
                  <c:v>3622</c:v>
                </c:pt>
                <c:pt idx="93">
                  <c:v>3842</c:v>
                </c:pt>
                <c:pt idx="94">
                  <c:v>3842</c:v>
                </c:pt>
                <c:pt idx="95">
                  <c:v>3705</c:v>
                </c:pt>
                <c:pt idx="96">
                  <c:v>3741</c:v>
                </c:pt>
                <c:pt idx="97">
                  <c:v>3933</c:v>
                </c:pt>
                <c:pt idx="98">
                  <c:v>3932</c:v>
                </c:pt>
                <c:pt idx="99">
                  <c:v>3954</c:v>
                </c:pt>
                <c:pt idx="100">
                  <c:v>3926</c:v>
                </c:pt>
                <c:pt idx="101">
                  <c:v>3825</c:v>
                </c:pt>
                <c:pt idx="102">
                  <c:v>4023</c:v>
                </c:pt>
                <c:pt idx="103">
                  <c:v>3979</c:v>
                </c:pt>
                <c:pt idx="104">
                  <c:v>3979</c:v>
                </c:pt>
                <c:pt idx="105">
                  <c:v>4057</c:v>
                </c:pt>
                <c:pt idx="106">
                  <c:v>4067</c:v>
                </c:pt>
                <c:pt idx="107">
                  <c:v>4153</c:v>
                </c:pt>
                <c:pt idx="108">
                  <c:v>4254</c:v>
                </c:pt>
                <c:pt idx="109">
                  <c:v>4281</c:v>
                </c:pt>
                <c:pt idx="110">
                  <c:v>4291</c:v>
                </c:pt>
                <c:pt idx="111">
                  <c:v>4292</c:v>
                </c:pt>
                <c:pt idx="112">
                  <c:v>4432</c:v>
                </c:pt>
                <c:pt idx="113">
                  <c:v>4431</c:v>
                </c:pt>
                <c:pt idx="114">
                  <c:v>4346</c:v>
                </c:pt>
                <c:pt idx="115">
                  <c:v>4522</c:v>
                </c:pt>
                <c:pt idx="116">
                  <c:v>4523</c:v>
                </c:pt>
                <c:pt idx="117">
                  <c:v>4463</c:v>
                </c:pt>
                <c:pt idx="118">
                  <c:v>4610</c:v>
                </c:pt>
                <c:pt idx="119">
                  <c:v>4610</c:v>
                </c:pt>
                <c:pt idx="120">
                  <c:v>4632</c:v>
                </c:pt>
                <c:pt idx="121">
                  <c:v>4610</c:v>
                </c:pt>
                <c:pt idx="122">
                  <c:v>4495</c:v>
                </c:pt>
                <c:pt idx="123">
                  <c:v>4700</c:v>
                </c:pt>
                <c:pt idx="124">
                  <c:v>4722</c:v>
                </c:pt>
                <c:pt idx="125">
                  <c:v>4583</c:v>
                </c:pt>
                <c:pt idx="126">
                  <c:v>4818</c:v>
                </c:pt>
                <c:pt idx="127">
                  <c:v>4820</c:v>
                </c:pt>
                <c:pt idx="128">
                  <c:v>4820</c:v>
                </c:pt>
                <c:pt idx="129">
                  <c:v>4820</c:v>
                </c:pt>
                <c:pt idx="130">
                  <c:v>4820</c:v>
                </c:pt>
                <c:pt idx="131">
                  <c:v>4820</c:v>
                </c:pt>
                <c:pt idx="132">
                  <c:v>4820</c:v>
                </c:pt>
                <c:pt idx="133">
                  <c:v>4818</c:v>
                </c:pt>
                <c:pt idx="134">
                  <c:v>4649</c:v>
                </c:pt>
                <c:pt idx="135">
                  <c:v>4649</c:v>
                </c:pt>
                <c:pt idx="136">
                  <c:v>4761</c:v>
                </c:pt>
                <c:pt idx="137">
                  <c:v>4796</c:v>
                </c:pt>
                <c:pt idx="138">
                  <c:v>4818</c:v>
                </c:pt>
                <c:pt idx="139">
                  <c:v>4850</c:v>
                </c:pt>
                <c:pt idx="140">
                  <c:v>4852</c:v>
                </c:pt>
                <c:pt idx="141">
                  <c:v>4971</c:v>
                </c:pt>
                <c:pt idx="142">
                  <c:v>5008</c:v>
                </c:pt>
                <c:pt idx="143">
                  <c:v>5116</c:v>
                </c:pt>
                <c:pt idx="144">
                  <c:v>5117</c:v>
                </c:pt>
                <c:pt idx="145">
                  <c:v>5137</c:v>
                </c:pt>
                <c:pt idx="146">
                  <c:v>5143</c:v>
                </c:pt>
                <c:pt idx="147">
                  <c:v>5187</c:v>
                </c:pt>
                <c:pt idx="148">
                  <c:v>5236</c:v>
                </c:pt>
                <c:pt idx="149">
                  <c:v>5719</c:v>
                </c:pt>
                <c:pt idx="150">
                  <c:v>5577</c:v>
                </c:pt>
                <c:pt idx="151">
                  <c:v>5606</c:v>
                </c:pt>
                <c:pt idx="152">
                  <c:v>5652</c:v>
                </c:pt>
                <c:pt idx="153">
                  <c:v>5656</c:v>
                </c:pt>
                <c:pt idx="154">
                  <c:v>5673</c:v>
                </c:pt>
                <c:pt idx="155">
                  <c:v>5650</c:v>
                </c:pt>
                <c:pt idx="156">
                  <c:v>5898</c:v>
                </c:pt>
                <c:pt idx="157">
                  <c:v>5721</c:v>
                </c:pt>
                <c:pt idx="158">
                  <c:v>6002</c:v>
                </c:pt>
                <c:pt idx="159">
                  <c:v>5985</c:v>
                </c:pt>
                <c:pt idx="160">
                  <c:v>5805</c:v>
                </c:pt>
                <c:pt idx="161">
                  <c:v>6075</c:v>
                </c:pt>
                <c:pt idx="162">
                  <c:v>5897</c:v>
                </c:pt>
                <c:pt idx="163">
                  <c:v>5923</c:v>
                </c:pt>
                <c:pt idx="164">
                  <c:v>6165</c:v>
                </c:pt>
                <c:pt idx="165">
                  <c:v>6034</c:v>
                </c:pt>
                <c:pt idx="166">
                  <c:v>6255</c:v>
                </c:pt>
                <c:pt idx="167">
                  <c:v>6079</c:v>
                </c:pt>
                <c:pt idx="168">
                  <c:v>6114</c:v>
                </c:pt>
                <c:pt idx="169">
                  <c:v>6344</c:v>
                </c:pt>
                <c:pt idx="170">
                  <c:v>6182</c:v>
                </c:pt>
                <c:pt idx="171">
                  <c:v>6433</c:v>
                </c:pt>
                <c:pt idx="172">
                  <c:v>6263</c:v>
                </c:pt>
                <c:pt idx="173">
                  <c:v>6522</c:v>
                </c:pt>
                <c:pt idx="174">
                  <c:v>6522</c:v>
                </c:pt>
                <c:pt idx="175">
                  <c:v>6417</c:v>
                </c:pt>
                <c:pt idx="176">
                  <c:v>6614</c:v>
                </c:pt>
                <c:pt idx="177">
                  <c:v>6447</c:v>
                </c:pt>
                <c:pt idx="178">
                  <c:v>6721</c:v>
                </c:pt>
                <c:pt idx="179">
                  <c:v>6703</c:v>
                </c:pt>
                <c:pt idx="180">
                  <c:v>6703</c:v>
                </c:pt>
                <c:pt idx="181">
                  <c:v>6703</c:v>
                </c:pt>
                <c:pt idx="182">
                  <c:v>6703</c:v>
                </c:pt>
                <c:pt idx="183">
                  <c:v>6728</c:v>
                </c:pt>
                <c:pt idx="184">
                  <c:v>6563</c:v>
                </c:pt>
                <c:pt idx="185">
                  <c:v>6792</c:v>
                </c:pt>
                <c:pt idx="186">
                  <c:v>6814</c:v>
                </c:pt>
                <c:pt idx="187">
                  <c:v>6655</c:v>
                </c:pt>
                <c:pt idx="188">
                  <c:v>6882</c:v>
                </c:pt>
                <c:pt idx="189">
                  <c:v>6917</c:v>
                </c:pt>
                <c:pt idx="190">
                  <c:v>6917</c:v>
                </c:pt>
                <c:pt idx="191">
                  <c:v>6916</c:v>
                </c:pt>
                <c:pt idx="192">
                  <c:v>6916</c:v>
                </c:pt>
                <c:pt idx="193">
                  <c:v>6879</c:v>
                </c:pt>
                <c:pt idx="194">
                  <c:v>6931</c:v>
                </c:pt>
                <c:pt idx="195">
                  <c:v>7007</c:v>
                </c:pt>
                <c:pt idx="196">
                  <c:v>6983</c:v>
                </c:pt>
                <c:pt idx="197">
                  <c:v>7011</c:v>
                </c:pt>
                <c:pt idx="198">
                  <c:v>7059</c:v>
                </c:pt>
                <c:pt idx="199">
                  <c:v>7096</c:v>
                </c:pt>
                <c:pt idx="200">
                  <c:v>7096</c:v>
                </c:pt>
                <c:pt idx="201">
                  <c:v>7112</c:v>
                </c:pt>
                <c:pt idx="202">
                  <c:v>7145</c:v>
                </c:pt>
                <c:pt idx="203">
                  <c:v>7154</c:v>
                </c:pt>
                <c:pt idx="204">
                  <c:v>7193</c:v>
                </c:pt>
                <c:pt idx="205">
                  <c:v>7209</c:v>
                </c:pt>
                <c:pt idx="206">
                  <c:v>7251</c:v>
                </c:pt>
                <c:pt idx="207">
                  <c:v>7294</c:v>
                </c:pt>
                <c:pt idx="208">
                  <c:v>7357</c:v>
                </c:pt>
                <c:pt idx="209">
                  <c:v>7403</c:v>
                </c:pt>
                <c:pt idx="210">
                  <c:v>7476</c:v>
                </c:pt>
                <c:pt idx="211">
                  <c:v>7476</c:v>
                </c:pt>
                <c:pt idx="212">
                  <c:v>7474</c:v>
                </c:pt>
                <c:pt idx="213">
                  <c:v>7476</c:v>
                </c:pt>
                <c:pt idx="214">
                  <c:v>7620</c:v>
                </c:pt>
                <c:pt idx="215">
                  <c:v>7619</c:v>
                </c:pt>
                <c:pt idx="216">
                  <c:v>7620</c:v>
                </c:pt>
                <c:pt idx="217">
                  <c:v>7620</c:v>
                </c:pt>
                <c:pt idx="218">
                  <c:v>7620</c:v>
                </c:pt>
                <c:pt idx="219">
                  <c:v>7620</c:v>
                </c:pt>
                <c:pt idx="220">
                  <c:v>7618</c:v>
                </c:pt>
                <c:pt idx="221">
                  <c:v>7430</c:v>
                </c:pt>
                <c:pt idx="222">
                  <c:v>7429</c:v>
                </c:pt>
                <c:pt idx="223">
                  <c:v>7370</c:v>
                </c:pt>
                <c:pt idx="224">
                  <c:v>7265</c:v>
                </c:pt>
                <c:pt idx="225">
                  <c:v>7481</c:v>
                </c:pt>
                <c:pt idx="226">
                  <c:v>7680</c:v>
                </c:pt>
                <c:pt idx="227">
                  <c:v>7661</c:v>
                </c:pt>
                <c:pt idx="228">
                  <c:v>7662</c:v>
                </c:pt>
                <c:pt idx="229">
                  <c:v>7662</c:v>
                </c:pt>
                <c:pt idx="230">
                  <c:v>7661</c:v>
                </c:pt>
                <c:pt idx="231">
                  <c:v>7746</c:v>
                </c:pt>
                <c:pt idx="232">
                  <c:v>7750</c:v>
                </c:pt>
                <c:pt idx="233">
                  <c:v>7750</c:v>
                </c:pt>
                <c:pt idx="234">
                  <c:v>7767</c:v>
                </c:pt>
                <c:pt idx="235">
                  <c:v>7840</c:v>
                </c:pt>
                <c:pt idx="236">
                  <c:v>7841</c:v>
                </c:pt>
                <c:pt idx="237">
                  <c:v>7980</c:v>
                </c:pt>
                <c:pt idx="238">
                  <c:v>8300</c:v>
                </c:pt>
                <c:pt idx="239">
                  <c:v>8216</c:v>
                </c:pt>
                <c:pt idx="240">
                  <c:v>8267</c:v>
                </c:pt>
                <c:pt idx="241">
                  <c:v>8298</c:v>
                </c:pt>
                <c:pt idx="242">
                  <c:v>8402</c:v>
                </c:pt>
                <c:pt idx="243">
                  <c:v>8383</c:v>
                </c:pt>
                <c:pt idx="244">
                  <c:v>8560</c:v>
                </c:pt>
                <c:pt idx="245">
                  <c:v>8562</c:v>
                </c:pt>
                <c:pt idx="246">
                  <c:v>8561</c:v>
                </c:pt>
                <c:pt idx="247">
                  <c:v>8561</c:v>
                </c:pt>
                <c:pt idx="248">
                  <c:v>8561</c:v>
                </c:pt>
                <c:pt idx="249">
                  <c:v>8561</c:v>
                </c:pt>
                <c:pt idx="250">
                  <c:v>8561</c:v>
                </c:pt>
                <c:pt idx="251">
                  <c:v>8561</c:v>
                </c:pt>
                <c:pt idx="252">
                  <c:v>8587</c:v>
                </c:pt>
                <c:pt idx="253">
                  <c:v>8521</c:v>
                </c:pt>
                <c:pt idx="254">
                  <c:v>8522</c:v>
                </c:pt>
                <c:pt idx="255">
                  <c:v>8521</c:v>
                </c:pt>
                <c:pt idx="256">
                  <c:v>8522</c:v>
                </c:pt>
                <c:pt idx="257">
                  <c:v>8601</c:v>
                </c:pt>
                <c:pt idx="258">
                  <c:v>8603</c:v>
                </c:pt>
                <c:pt idx="259">
                  <c:v>8601</c:v>
                </c:pt>
                <c:pt idx="260">
                  <c:v>8602</c:v>
                </c:pt>
                <c:pt idx="261">
                  <c:v>8602</c:v>
                </c:pt>
                <c:pt idx="262">
                  <c:v>8602</c:v>
                </c:pt>
                <c:pt idx="263">
                  <c:v>8602</c:v>
                </c:pt>
                <c:pt idx="264">
                  <c:v>8602</c:v>
                </c:pt>
                <c:pt idx="265">
                  <c:v>8534</c:v>
                </c:pt>
                <c:pt idx="266">
                  <c:v>8690</c:v>
                </c:pt>
                <c:pt idx="267">
                  <c:v>8690</c:v>
                </c:pt>
                <c:pt idx="268">
                  <c:v>8690</c:v>
                </c:pt>
                <c:pt idx="269">
                  <c:v>8657</c:v>
                </c:pt>
                <c:pt idx="270">
                  <c:v>8795</c:v>
                </c:pt>
                <c:pt idx="271">
                  <c:v>8794</c:v>
                </c:pt>
                <c:pt idx="272">
                  <c:v>8794</c:v>
                </c:pt>
                <c:pt idx="273">
                  <c:v>8794</c:v>
                </c:pt>
                <c:pt idx="274">
                  <c:v>8794</c:v>
                </c:pt>
                <c:pt idx="275">
                  <c:v>8782</c:v>
                </c:pt>
                <c:pt idx="276">
                  <c:v>8867</c:v>
                </c:pt>
                <c:pt idx="277">
                  <c:v>8866</c:v>
                </c:pt>
                <c:pt idx="278">
                  <c:v>8807</c:v>
                </c:pt>
                <c:pt idx="279">
                  <c:v>8953</c:v>
                </c:pt>
                <c:pt idx="280">
                  <c:v>8889</c:v>
                </c:pt>
                <c:pt idx="281">
                  <c:v>8975</c:v>
                </c:pt>
                <c:pt idx="282">
                  <c:v>9244</c:v>
                </c:pt>
                <c:pt idx="283">
                  <c:v>9242</c:v>
                </c:pt>
                <c:pt idx="284">
                  <c:v>9271</c:v>
                </c:pt>
                <c:pt idx="285">
                  <c:v>9333</c:v>
                </c:pt>
                <c:pt idx="286">
                  <c:v>9332</c:v>
                </c:pt>
                <c:pt idx="287">
                  <c:v>9332</c:v>
                </c:pt>
                <c:pt idx="288">
                  <c:v>9424</c:v>
                </c:pt>
                <c:pt idx="289">
                  <c:v>9423</c:v>
                </c:pt>
                <c:pt idx="290">
                  <c:v>9423</c:v>
                </c:pt>
                <c:pt idx="291">
                  <c:v>9422</c:v>
                </c:pt>
                <c:pt idx="292">
                  <c:v>9384</c:v>
                </c:pt>
                <c:pt idx="293">
                  <c:v>9545</c:v>
                </c:pt>
                <c:pt idx="294">
                  <c:v>9527</c:v>
                </c:pt>
                <c:pt idx="295">
                  <c:v>9535</c:v>
                </c:pt>
                <c:pt idx="296">
                  <c:v>9545</c:v>
                </c:pt>
                <c:pt idx="297">
                  <c:v>9599</c:v>
                </c:pt>
                <c:pt idx="298">
                  <c:v>9570</c:v>
                </c:pt>
                <c:pt idx="299">
                  <c:v>9697</c:v>
                </c:pt>
                <c:pt idx="300">
                  <c:v>9705</c:v>
                </c:pt>
                <c:pt idx="301">
                  <c:v>9784</c:v>
                </c:pt>
                <c:pt idx="302">
                  <c:v>9792</c:v>
                </c:pt>
                <c:pt idx="303">
                  <c:v>9813</c:v>
                </c:pt>
                <c:pt idx="304">
                  <c:v>9825</c:v>
                </c:pt>
                <c:pt idx="305">
                  <c:v>9826</c:v>
                </c:pt>
                <c:pt idx="306">
                  <c:v>9967</c:v>
                </c:pt>
                <c:pt idx="307">
                  <c:v>9957</c:v>
                </c:pt>
                <c:pt idx="308">
                  <c:v>9979</c:v>
                </c:pt>
                <c:pt idx="309">
                  <c:v>9982</c:v>
                </c:pt>
                <c:pt idx="310">
                  <c:v>9974</c:v>
                </c:pt>
                <c:pt idx="311">
                  <c:v>10056</c:v>
                </c:pt>
                <c:pt idx="312">
                  <c:v>10064</c:v>
                </c:pt>
                <c:pt idx="313">
                  <c:v>10102</c:v>
                </c:pt>
                <c:pt idx="314">
                  <c:v>10180</c:v>
                </c:pt>
                <c:pt idx="315">
                  <c:v>10090</c:v>
                </c:pt>
                <c:pt idx="316">
                  <c:v>10288</c:v>
                </c:pt>
                <c:pt idx="317">
                  <c:v>10289</c:v>
                </c:pt>
                <c:pt idx="318">
                  <c:v>10170</c:v>
                </c:pt>
                <c:pt idx="319">
                  <c:v>10171</c:v>
                </c:pt>
                <c:pt idx="320">
                  <c:v>10200</c:v>
                </c:pt>
                <c:pt idx="321">
                  <c:v>10289</c:v>
                </c:pt>
                <c:pt idx="322">
                  <c:v>10290</c:v>
                </c:pt>
                <c:pt idx="323">
                  <c:v>10345</c:v>
                </c:pt>
                <c:pt idx="324">
                  <c:v>10307</c:v>
                </c:pt>
                <c:pt idx="325">
                  <c:v>10345</c:v>
                </c:pt>
                <c:pt idx="326">
                  <c:v>10352</c:v>
                </c:pt>
                <c:pt idx="327">
                  <c:v>10243</c:v>
                </c:pt>
                <c:pt idx="328">
                  <c:v>10369</c:v>
                </c:pt>
                <c:pt idx="329">
                  <c:v>10256</c:v>
                </c:pt>
                <c:pt idx="330">
                  <c:v>10440</c:v>
                </c:pt>
                <c:pt idx="331">
                  <c:v>10476</c:v>
                </c:pt>
                <c:pt idx="332">
                  <c:v>10475</c:v>
                </c:pt>
                <c:pt idx="333">
                  <c:v>10498</c:v>
                </c:pt>
                <c:pt idx="334">
                  <c:v>10529</c:v>
                </c:pt>
                <c:pt idx="335">
                  <c:v>10586</c:v>
                </c:pt>
                <c:pt idx="336">
                  <c:v>10573</c:v>
                </c:pt>
                <c:pt idx="337">
                  <c:v>10681</c:v>
                </c:pt>
                <c:pt idx="338">
                  <c:v>10681</c:v>
                </c:pt>
                <c:pt idx="339">
                  <c:v>10681</c:v>
                </c:pt>
                <c:pt idx="340">
                  <c:v>10681</c:v>
                </c:pt>
                <c:pt idx="341">
                  <c:v>10681</c:v>
                </c:pt>
                <c:pt idx="342">
                  <c:v>10681</c:v>
                </c:pt>
                <c:pt idx="343">
                  <c:v>10567</c:v>
                </c:pt>
                <c:pt idx="344">
                  <c:v>10593</c:v>
                </c:pt>
                <c:pt idx="345">
                  <c:v>10637</c:v>
                </c:pt>
                <c:pt idx="346">
                  <c:v>10744</c:v>
                </c:pt>
                <c:pt idx="347">
                  <c:v>10767</c:v>
                </c:pt>
                <c:pt idx="348">
                  <c:v>10745</c:v>
                </c:pt>
                <c:pt idx="349">
                  <c:v>10744</c:v>
                </c:pt>
                <c:pt idx="350">
                  <c:v>11378</c:v>
                </c:pt>
                <c:pt idx="351">
                  <c:v>10850</c:v>
                </c:pt>
                <c:pt idx="352">
                  <c:v>11131</c:v>
                </c:pt>
                <c:pt idx="353">
                  <c:v>10852</c:v>
                </c:pt>
                <c:pt idx="354">
                  <c:v>10851</c:v>
                </c:pt>
                <c:pt idx="355">
                  <c:v>10780</c:v>
                </c:pt>
                <c:pt idx="356">
                  <c:v>10813</c:v>
                </c:pt>
                <c:pt idx="357">
                  <c:v>10780</c:v>
                </c:pt>
                <c:pt idx="358">
                  <c:v>10832</c:v>
                </c:pt>
                <c:pt idx="359">
                  <c:v>10838</c:v>
                </c:pt>
                <c:pt idx="360">
                  <c:v>10848</c:v>
                </c:pt>
                <c:pt idx="361">
                  <c:v>10788</c:v>
                </c:pt>
                <c:pt idx="362">
                  <c:v>10852</c:v>
                </c:pt>
                <c:pt idx="363">
                  <c:v>10852</c:v>
                </c:pt>
                <c:pt idx="364">
                  <c:v>10817</c:v>
                </c:pt>
                <c:pt idx="365">
                  <c:v>10851</c:v>
                </c:pt>
                <c:pt idx="366">
                  <c:v>10807</c:v>
                </c:pt>
                <c:pt idx="367">
                  <c:v>10808</c:v>
                </c:pt>
                <c:pt idx="368">
                  <c:v>10808</c:v>
                </c:pt>
                <c:pt idx="369">
                  <c:v>10807</c:v>
                </c:pt>
                <c:pt idx="370">
                  <c:v>10831</c:v>
                </c:pt>
                <c:pt idx="371">
                  <c:v>10821</c:v>
                </c:pt>
                <c:pt idx="372">
                  <c:v>10922</c:v>
                </c:pt>
                <c:pt idx="373">
                  <c:v>10886</c:v>
                </c:pt>
                <c:pt idx="374">
                  <c:v>10889</c:v>
                </c:pt>
                <c:pt idx="375">
                  <c:v>10889</c:v>
                </c:pt>
                <c:pt idx="376">
                  <c:v>10892</c:v>
                </c:pt>
                <c:pt idx="377">
                  <c:v>10892</c:v>
                </c:pt>
                <c:pt idx="378">
                  <c:v>10865</c:v>
                </c:pt>
                <c:pt idx="379">
                  <c:v>10943</c:v>
                </c:pt>
                <c:pt idx="380">
                  <c:v>10945</c:v>
                </c:pt>
                <c:pt idx="381">
                  <c:v>10979</c:v>
                </c:pt>
                <c:pt idx="382">
                  <c:v>10971</c:v>
                </c:pt>
                <c:pt idx="383">
                  <c:v>10971</c:v>
                </c:pt>
                <c:pt idx="384">
                  <c:v>10970</c:v>
                </c:pt>
                <c:pt idx="385">
                  <c:v>10970</c:v>
                </c:pt>
                <c:pt idx="386">
                  <c:v>10900</c:v>
                </c:pt>
                <c:pt idx="387">
                  <c:v>11115</c:v>
                </c:pt>
                <c:pt idx="388">
                  <c:v>11115</c:v>
                </c:pt>
                <c:pt idx="389">
                  <c:v>11115</c:v>
                </c:pt>
                <c:pt idx="390">
                  <c:v>11115</c:v>
                </c:pt>
                <c:pt idx="391">
                  <c:v>11115</c:v>
                </c:pt>
                <c:pt idx="392">
                  <c:v>11115</c:v>
                </c:pt>
                <c:pt idx="393">
                  <c:v>11113</c:v>
                </c:pt>
                <c:pt idx="394">
                  <c:v>11114</c:v>
                </c:pt>
                <c:pt idx="395">
                  <c:v>10899</c:v>
                </c:pt>
                <c:pt idx="396">
                  <c:v>10933</c:v>
                </c:pt>
                <c:pt idx="397">
                  <c:v>10899</c:v>
                </c:pt>
                <c:pt idx="398">
                  <c:v>10965</c:v>
                </c:pt>
                <c:pt idx="399">
                  <c:v>10965</c:v>
                </c:pt>
                <c:pt idx="400">
                  <c:v>10965</c:v>
                </c:pt>
                <c:pt idx="401">
                  <c:v>10966</c:v>
                </c:pt>
                <c:pt idx="402">
                  <c:v>10965</c:v>
                </c:pt>
                <c:pt idx="403">
                  <c:v>10954</c:v>
                </c:pt>
                <c:pt idx="404">
                  <c:v>10965</c:v>
                </c:pt>
                <c:pt idx="405">
                  <c:v>10965</c:v>
                </c:pt>
                <c:pt idx="406">
                  <c:v>10965</c:v>
                </c:pt>
                <c:pt idx="407">
                  <c:v>10965</c:v>
                </c:pt>
                <c:pt idx="408">
                  <c:v>10965</c:v>
                </c:pt>
                <c:pt idx="409">
                  <c:v>10965</c:v>
                </c:pt>
                <c:pt idx="410">
                  <c:v>10965</c:v>
                </c:pt>
                <c:pt idx="411">
                  <c:v>10965</c:v>
                </c:pt>
                <c:pt idx="412">
                  <c:v>10965</c:v>
                </c:pt>
                <c:pt idx="413">
                  <c:v>10991</c:v>
                </c:pt>
                <c:pt idx="414">
                  <c:v>11005</c:v>
                </c:pt>
                <c:pt idx="415">
                  <c:v>11054</c:v>
                </c:pt>
                <c:pt idx="416">
                  <c:v>11143</c:v>
                </c:pt>
                <c:pt idx="417">
                  <c:v>11144</c:v>
                </c:pt>
                <c:pt idx="418">
                  <c:v>11143</c:v>
                </c:pt>
                <c:pt idx="419">
                  <c:v>11143</c:v>
                </c:pt>
                <c:pt idx="420">
                  <c:v>11143</c:v>
                </c:pt>
                <c:pt idx="421">
                  <c:v>11167</c:v>
                </c:pt>
                <c:pt idx="422">
                  <c:v>11142</c:v>
                </c:pt>
                <c:pt idx="423">
                  <c:v>11031</c:v>
                </c:pt>
              </c:numCache>
            </c:numRef>
          </c:yVal>
          <c:smooth val="0"/>
        </c:ser>
        <c:ser>
          <c:idx val="2"/>
          <c:order val="1"/>
          <c:tx>
            <c:strRef>
              <c:f>'[3]cse-smem-act-dr-4'!$I$1</c:f>
              <c:strCache>
                <c:ptCount val="1"/>
                <c:pt idx="0">
                  <c:v>act on - dr 4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4"/>
          </c:marker>
          <c:xVal>
            <c:numRef>
              <c:f>'[3]cse-smem-act-dr-4'!$B$2:$B$376</c:f>
              <c:numCache>
                <c:formatCode>General</c:formatCode>
                <c:ptCount val="375"/>
                <c:pt idx="0">
                  <c:v>10.036</c:v>
                </c:pt>
                <c:pt idx="1">
                  <c:v>20.032</c:v>
                </c:pt>
                <c:pt idx="2">
                  <c:v>30.033000000000001</c:v>
                </c:pt>
                <c:pt idx="3">
                  <c:v>40.042000000000002</c:v>
                </c:pt>
                <c:pt idx="4">
                  <c:v>50.042000000000002</c:v>
                </c:pt>
                <c:pt idx="5">
                  <c:v>60.045000000000002</c:v>
                </c:pt>
                <c:pt idx="6">
                  <c:v>70.049000000000007</c:v>
                </c:pt>
                <c:pt idx="7">
                  <c:v>80.049000000000007</c:v>
                </c:pt>
                <c:pt idx="8">
                  <c:v>90.052000000000007</c:v>
                </c:pt>
                <c:pt idx="9">
                  <c:v>100.056</c:v>
                </c:pt>
                <c:pt idx="10">
                  <c:v>110.05800000000001</c:v>
                </c:pt>
                <c:pt idx="11">
                  <c:v>120.06</c:v>
                </c:pt>
                <c:pt idx="12">
                  <c:v>130.06299999999999</c:v>
                </c:pt>
                <c:pt idx="13">
                  <c:v>140.065</c:v>
                </c:pt>
                <c:pt idx="14">
                  <c:v>150.066</c:v>
                </c:pt>
                <c:pt idx="15">
                  <c:v>160.06899999999999</c:v>
                </c:pt>
                <c:pt idx="16">
                  <c:v>170.072</c:v>
                </c:pt>
                <c:pt idx="17">
                  <c:v>180.07499999999999</c:v>
                </c:pt>
                <c:pt idx="18">
                  <c:v>190.077</c:v>
                </c:pt>
                <c:pt idx="19">
                  <c:v>200.07900000000001</c:v>
                </c:pt>
                <c:pt idx="20">
                  <c:v>210.08199999999999</c:v>
                </c:pt>
                <c:pt idx="21">
                  <c:v>220.08799999999999</c:v>
                </c:pt>
                <c:pt idx="22">
                  <c:v>230.09</c:v>
                </c:pt>
                <c:pt idx="23">
                  <c:v>240.09</c:v>
                </c:pt>
                <c:pt idx="24">
                  <c:v>250.09399999999999</c:v>
                </c:pt>
                <c:pt idx="25">
                  <c:v>260.09399999999999</c:v>
                </c:pt>
                <c:pt idx="26">
                  <c:v>270.09500000000003</c:v>
                </c:pt>
                <c:pt idx="27">
                  <c:v>280.096</c:v>
                </c:pt>
                <c:pt idx="28">
                  <c:v>290.09699999999998</c:v>
                </c:pt>
                <c:pt idx="29">
                  <c:v>300.09699999999998</c:v>
                </c:pt>
                <c:pt idx="30">
                  <c:v>310.09800000000001</c:v>
                </c:pt>
                <c:pt idx="31">
                  <c:v>320.10199999999998</c:v>
                </c:pt>
                <c:pt idx="32">
                  <c:v>330.10599999999999</c:v>
                </c:pt>
                <c:pt idx="33">
                  <c:v>340.10599999999999</c:v>
                </c:pt>
                <c:pt idx="34">
                  <c:v>350.11</c:v>
                </c:pt>
                <c:pt idx="35">
                  <c:v>360.11399999999998</c:v>
                </c:pt>
                <c:pt idx="36">
                  <c:v>370.11700000000002</c:v>
                </c:pt>
                <c:pt idx="37">
                  <c:v>380.11799999999999</c:v>
                </c:pt>
                <c:pt idx="38">
                  <c:v>390.12099999999998</c:v>
                </c:pt>
                <c:pt idx="39">
                  <c:v>400.12400000000002</c:v>
                </c:pt>
                <c:pt idx="40">
                  <c:v>410.13200000000001</c:v>
                </c:pt>
                <c:pt idx="41">
                  <c:v>420.13799999999998</c:v>
                </c:pt>
                <c:pt idx="42">
                  <c:v>430.14</c:v>
                </c:pt>
                <c:pt idx="43">
                  <c:v>440.142</c:v>
                </c:pt>
                <c:pt idx="44">
                  <c:v>450.14499999999998</c:v>
                </c:pt>
                <c:pt idx="45">
                  <c:v>460.14499999999998</c:v>
                </c:pt>
                <c:pt idx="46">
                  <c:v>470.14800000000002</c:v>
                </c:pt>
                <c:pt idx="47">
                  <c:v>480.14800000000002</c:v>
                </c:pt>
                <c:pt idx="48">
                  <c:v>490.15199999999999</c:v>
                </c:pt>
                <c:pt idx="49">
                  <c:v>500.154</c:v>
                </c:pt>
                <c:pt idx="50">
                  <c:v>510.15499999999997</c:v>
                </c:pt>
                <c:pt idx="51">
                  <c:v>520.15499999999997</c:v>
                </c:pt>
                <c:pt idx="52">
                  <c:v>530.15700000000004</c:v>
                </c:pt>
                <c:pt idx="53">
                  <c:v>540.16</c:v>
                </c:pt>
                <c:pt idx="54">
                  <c:v>550.16099999999994</c:v>
                </c:pt>
                <c:pt idx="55">
                  <c:v>560.16499999999996</c:v>
                </c:pt>
                <c:pt idx="56">
                  <c:v>570.16600000000005</c:v>
                </c:pt>
                <c:pt idx="57">
                  <c:v>580.16499999999996</c:v>
                </c:pt>
                <c:pt idx="58">
                  <c:v>590.16899999999998</c:v>
                </c:pt>
                <c:pt idx="59">
                  <c:v>600.173</c:v>
                </c:pt>
                <c:pt idx="60">
                  <c:v>610.17700000000002</c:v>
                </c:pt>
                <c:pt idx="61">
                  <c:v>620.17899999999997</c:v>
                </c:pt>
                <c:pt idx="62">
                  <c:v>630.17899999999997</c:v>
                </c:pt>
                <c:pt idx="63">
                  <c:v>640.17899999999997</c:v>
                </c:pt>
                <c:pt idx="64">
                  <c:v>650.17899999999997</c:v>
                </c:pt>
                <c:pt idx="65">
                  <c:v>660.17899999999997</c:v>
                </c:pt>
                <c:pt idx="66">
                  <c:v>670.18299999999999</c:v>
                </c:pt>
                <c:pt idx="67">
                  <c:v>680.18600000000004</c:v>
                </c:pt>
                <c:pt idx="68">
                  <c:v>690.18899999999996</c:v>
                </c:pt>
                <c:pt idx="69">
                  <c:v>700.18899999999996</c:v>
                </c:pt>
                <c:pt idx="70">
                  <c:v>710.19</c:v>
                </c:pt>
                <c:pt idx="71">
                  <c:v>720.19200000000001</c:v>
                </c:pt>
                <c:pt idx="72">
                  <c:v>730.19600000000003</c:v>
                </c:pt>
                <c:pt idx="73">
                  <c:v>740.197</c:v>
                </c:pt>
                <c:pt idx="74">
                  <c:v>750.197</c:v>
                </c:pt>
                <c:pt idx="75">
                  <c:v>760.202</c:v>
                </c:pt>
                <c:pt idx="76">
                  <c:v>770.23599999999999</c:v>
                </c:pt>
                <c:pt idx="77">
                  <c:v>780.20500000000004</c:v>
                </c:pt>
                <c:pt idx="78">
                  <c:v>790.20699999999999</c:v>
                </c:pt>
                <c:pt idx="79">
                  <c:v>800.20799999999997</c:v>
                </c:pt>
                <c:pt idx="80">
                  <c:v>810.21199999999999</c:v>
                </c:pt>
                <c:pt idx="81">
                  <c:v>820.21199999999999</c:v>
                </c:pt>
                <c:pt idx="82">
                  <c:v>830.21500000000003</c:v>
                </c:pt>
                <c:pt idx="83">
                  <c:v>840.21699999999998</c:v>
                </c:pt>
                <c:pt idx="84">
                  <c:v>850.22</c:v>
                </c:pt>
                <c:pt idx="85">
                  <c:v>860.22400000000005</c:v>
                </c:pt>
                <c:pt idx="86">
                  <c:v>870.22400000000005</c:v>
                </c:pt>
                <c:pt idx="87">
                  <c:v>880.22699999999998</c:v>
                </c:pt>
                <c:pt idx="88">
                  <c:v>890.22699999999998</c:v>
                </c:pt>
                <c:pt idx="89">
                  <c:v>900.22799999999995</c:v>
                </c:pt>
                <c:pt idx="90">
                  <c:v>910.23099999999999</c:v>
                </c:pt>
                <c:pt idx="91">
                  <c:v>920.23400000000004</c:v>
                </c:pt>
                <c:pt idx="92">
                  <c:v>930.23500000000001</c:v>
                </c:pt>
                <c:pt idx="93">
                  <c:v>940.23599999999999</c:v>
                </c:pt>
                <c:pt idx="94">
                  <c:v>950.23599999999999</c:v>
                </c:pt>
                <c:pt idx="95">
                  <c:v>960.23800000000006</c:v>
                </c:pt>
                <c:pt idx="96">
                  <c:v>970.24199999999996</c:v>
                </c:pt>
                <c:pt idx="97">
                  <c:v>980.24199999999996</c:v>
                </c:pt>
                <c:pt idx="98">
                  <c:v>990.24199999999996</c:v>
                </c:pt>
                <c:pt idx="99">
                  <c:v>1000.246</c:v>
                </c:pt>
                <c:pt idx="100">
                  <c:v>1010.246</c:v>
                </c:pt>
                <c:pt idx="101">
                  <c:v>1020.246</c:v>
                </c:pt>
                <c:pt idx="102">
                  <c:v>1030.2460000000001</c:v>
                </c:pt>
                <c:pt idx="103">
                  <c:v>1040.2460000000001</c:v>
                </c:pt>
                <c:pt idx="104">
                  <c:v>1050.249</c:v>
                </c:pt>
                <c:pt idx="105">
                  <c:v>1060.251</c:v>
                </c:pt>
                <c:pt idx="106">
                  <c:v>1070.252</c:v>
                </c:pt>
                <c:pt idx="107">
                  <c:v>1080.2529999999999</c:v>
                </c:pt>
                <c:pt idx="108">
                  <c:v>1090.2570000000001</c:v>
                </c:pt>
                <c:pt idx="109">
                  <c:v>1100.2650000000001</c:v>
                </c:pt>
                <c:pt idx="110">
                  <c:v>1110.269</c:v>
                </c:pt>
                <c:pt idx="111">
                  <c:v>1120.2729999999999</c:v>
                </c:pt>
                <c:pt idx="112">
                  <c:v>1130.2760000000001</c:v>
                </c:pt>
                <c:pt idx="113">
                  <c:v>1140.278</c:v>
                </c:pt>
                <c:pt idx="114">
                  <c:v>1150.2819999999999</c:v>
                </c:pt>
                <c:pt idx="115">
                  <c:v>1160.2840000000001</c:v>
                </c:pt>
                <c:pt idx="116">
                  <c:v>1170.287</c:v>
                </c:pt>
                <c:pt idx="117">
                  <c:v>1180.289</c:v>
                </c:pt>
                <c:pt idx="118">
                  <c:v>1190.2919999999999</c:v>
                </c:pt>
                <c:pt idx="119">
                  <c:v>1200.2950000000001</c:v>
                </c:pt>
                <c:pt idx="120">
                  <c:v>1210.299</c:v>
                </c:pt>
                <c:pt idx="121">
                  <c:v>1220.3009999999999</c:v>
                </c:pt>
                <c:pt idx="122">
                  <c:v>1230.3019999999999</c:v>
                </c:pt>
                <c:pt idx="123">
                  <c:v>1240.3050000000001</c:v>
                </c:pt>
                <c:pt idx="124">
                  <c:v>1250.3050000000001</c:v>
                </c:pt>
                <c:pt idx="125">
                  <c:v>1260.308</c:v>
                </c:pt>
                <c:pt idx="126">
                  <c:v>1270.309</c:v>
                </c:pt>
                <c:pt idx="127">
                  <c:v>1280.3119999999999</c:v>
                </c:pt>
                <c:pt idx="128">
                  <c:v>1290.3150000000001</c:v>
                </c:pt>
                <c:pt idx="129">
                  <c:v>1300.319</c:v>
                </c:pt>
                <c:pt idx="130">
                  <c:v>1310.3219999999999</c:v>
                </c:pt>
                <c:pt idx="131">
                  <c:v>1320.3230000000001</c:v>
                </c:pt>
                <c:pt idx="132">
                  <c:v>1330.326</c:v>
                </c:pt>
                <c:pt idx="133">
                  <c:v>1340.329</c:v>
                </c:pt>
                <c:pt idx="134">
                  <c:v>1350.33</c:v>
                </c:pt>
                <c:pt idx="135">
                  <c:v>1360.3340000000001</c:v>
                </c:pt>
                <c:pt idx="136">
                  <c:v>1370.3340000000001</c:v>
                </c:pt>
                <c:pt idx="137">
                  <c:v>1380.338</c:v>
                </c:pt>
                <c:pt idx="138">
                  <c:v>1390.3409999999999</c:v>
                </c:pt>
                <c:pt idx="139">
                  <c:v>1400.3440000000001</c:v>
                </c:pt>
                <c:pt idx="140">
                  <c:v>1410.3440000000001</c:v>
                </c:pt>
                <c:pt idx="141">
                  <c:v>1420.345</c:v>
                </c:pt>
                <c:pt idx="142">
                  <c:v>1430.345</c:v>
                </c:pt>
                <c:pt idx="143">
                  <c:v>1440.347</c:v>
                </c:pt>
                <c:pt idx="144">
                  <c:v>1450.35</c:v>
                </c:pt>
                <c:pt idx="145">
                  <c:v>1460.348</c:v>
                </c:pt>
                <c:pt idx="146">
                  <c:v>1470.3510000000001</c:v>
                </c:pt>
                <c:pt idx="147">
                  <c:v>1480.354</c:v>
                </c:pt>
                <c:pt idx="148">
                  <c:v>1490.3579999999999</c:v>
                </c:pt>
                <c:pt idx="149">
                  <c:v>1500.3610000000001</c:v>
                </c:pt>
                <c:pt idx="150">
                  <c:v>1510.3610000000001</c:v>
                </c:pt>
                <c:pt idx="151">
                  <c:v>1520.3630000000001</c:v>
                </c:pt>
                <c:pt idx="152">
                  <c:v>1530.367</c:v>
                </c:pt>
                <c:pt idx="153">
                  <c:v>1540.37</c:v>
                </c:pt>
                <c:pt idx="154">
                  <c:v>1550.373</c:v>
                </c:pt>
                <c:pt idx="155">
                  <c:v>1560.375</c:v>
                </c:pt>
                <c:pt idx="156">
                  <c:v>1570.377</c:v>
                </c:pt>
                <c:pt idx="157">
                  <c:v>1580.3779999999999</c:v>
                </c:pt>
                <c:pt idx="158">
                  <c:v>1590.3779999999999</c:v>
                </c:pt>
                <c:pt idx="159">
                  <c:v>1600.38</c:v>
                </c:pt>
                <c:pt idx="160">
                  <c:v>1610.3820000000001</c:v>
                </c:pt>
                <c:pt idx="161">
                  <c:v>1620.383</c:v>
                </c:pt>
                <c:pt idx="162">
                  <c:v>1630.385</c:v>
                </c:pt>
                <c:pt idx="163">
                  <c:v>1640.3889999999999</c:v>
                </c:pt>
                <c:pt idx="164">
                  <c:v>1650.3910000000001</c:v>
                </c:pt>
                <c:pt idx="165">
                  <c:v>1660.393</c:v>
                </c:pt>
                <c:pt idx="166">
                  <c:v>1670.393</c:v>
                </c:pt>
                <c:pt idx="167">
                  <c:v>1680.394</c:v>
                </c:pt>
                <c:pt idx="168">
                  <c:v>1690.3979999999999</c:v>
                </c:pt>
                <c:pt idx="169">
                  <c:v>1700.3989999999999</c:v>
                </c:pt>
                <c:pt idx="170">
                  <c:v>1710.3979999999999</c:v>
                </c:pt>
                <c:pt idx="171">
                  <c:v>1720.4010000000001</c:v>
                </c:pt>
                <c:pt idx="172">
                  <c:v>1730.403</c:v>
                </c:pt>
                <c:pt idx="173">
                  <c:v>1740.403</c:v>
                </c:pt>
                <c:pt idx="174">
                  <c:v>1750.404</c:v>
                </c:pt>
                <c:pt idx="175">
                  <c:v>1760.4079999999999</c:v>
                </c:pt>
                <c:pt idx="176">
                  <c:v>1770.4110000000001</c:v>
                </c:pt>
                <c:pt idx="177">
                  <c:v>1780.414</c:v>
                </c:pt>
                <c:pt idx="178">
                  <c:v>1790.415</c:v>
                </c:pt>
                <c:pt idx="179">
                  <c:v>1800.4179999999999</c:v>
                </c:pt>
                <c:pt idx="180">
                  <c:v>1810.42</c:v>
                </c:pt>
                <c:pt idx="181">
                  <c:v>1820.423</c:v>
                </c:pt>
                <c:pt idx="182">
                  <c:v>1830.4269999999999</c:v>
                </c:pt>
                <c:pt idx="183">
                  <c:v>1840.4269999999999</c:v>
                </c:pt>
                <c:pt idx="184">
                  <c:v>1850.431</c:v>
                </c:pt>
                <c:pt idx="185">
                  <c:v>1860.431</c:v>
                </c:pt>
                <c:pt idx="186">
                  <c:v>1870.432</c:v>
                </c:pt>
                <c:pt idx="187">
                  <c:v>1880.432</c:v>
                </c:pt>
                <c:pt idx="188">
                  <c:v>1890.434</c:v>
                </c:pt>
                <c:pt idx="189">
                  <c:v>1900.4349999999999</c:v>
                </c:pt>
                <c:pt idx="190">
                  <c:v>1910.4369999999999</c:v>
                </c:pt>
                <c:pt idx="191">
                  <c:v>1920.4369999999999</c:v>
                </c:pt>
                <c:pt idx="192">
                  <c:v>1930.441</c:v>
                </c:pt>
                <c:pt idx="193">
                  <c:v>1940.444</c:v>
                </c:pt>
                <c:pt idx="194">
                  <c:v>1950.442</c:v>
                </c:pt>
                <c:pt idx="195">
                  <c:v>1960.444</c:v>
                </c:pt>
                <c:pt idx="196">
                  <c:v>1970.444</c:v>
                </c:pt>
                <c:pt idx="197">
                  <c:v>1980.4449999999999</c:v>
                </c:pt>
                <c:pt idx="198">
                  <c:v>1990.4469999999999</c:v>
                </c:pt>
                <c:pt idx="199">
                  <c:v>2000.4480000000001</c:v>
                </c:pt>
                <c:pt idx="200">
                  <c:v>2010.452</c:v>
                </c:pt>
                <c:pt idx="201">
                  <c:v>2020.454</c:v>
                </c:pt>
                <c:pt idx="202">
                  <c:v>2030.4549999999999</c:v>
                </c:pt>
                <c:pt idx="203">
                  <c:v>2040.4580000000001</c:v>
                </c:pt>
                <c:pt idx="204">
                  <c:v>2050.4609999999998</c:v>
                </c:pt>
                <c:pt idx="205">
                  <c:v>2060.462</c:v>
                </c:pt>
                <c:pt idx="206">
                  <c:v>2070.4630000000002</c:v>
                </c:pt>
                <c:pt idx="207">
                  <c:v>2080.4639999999999</c:v>
                </c:pt>
                <c:pt idx="208">
                  <c:v>2090.4679999999998</c:v>
                </c:pt>
                <c:pt idx="209">
                  <c:v>2100.473</c:v>
                </c:pt>
                <c:pt idx="210">
                  <c:v>2110.4769999999999</c:v>
                </c:pt>
                <c:pt idx="211">
                  <c:v>2120.4810000000002</c:v>
                </c:pt>
                <c:pt idx="212">
                  <c:v>2130.4830000000002</c:v>
                </c:pt>
                <c:pt idx="213">
                  <c:v>2140.4859999999999</c:v>
                </c:pt>
                <c:pt idx="214">
                  <c:v>2150.489</c:v>
                </c:pt>
                <c:pt idx="215">
                  <c:v>2160.4920000000002</c:v>
                </c:pt>
                <c:pt idx="216">
                  <c:v>2170.4949999999999</c:v>
                </c:pt>
                <c:pt idx="217">
                  <c:v>2180.4960000000001</c:v>
                </c:pt>
                <c:pt idx="218">
                  <c:v>2190.5050000000001</c:v>
                </c:pt>
                <c:pt idx="219">
                  <c:v>2200.5070000000001</c:v>
                </c:pt>
                <c:pt idx="220">
                  <c:v>2210.509</c:v>
                </c:pt>
                <c:pt idx="221">
                  <c:v>2220.5120000000002</c:v>
                </c:pt>
                <c:pt idx="222">
                  <c:v>2230.5160000000001</c:v>
                </c:pt>
                <c:pt idx="223">
                  <c:v>2240.5189999999998</c:v>
                </c:pt>
                <c:pt idx="224">
                  <c:v>2250.52</c:v>
                </c:pt>
                <c:pt idx="225">
                  <c:v>2260.5210000000002</c:v>
                </c:pt>
                <c:pt idx="226">
                  <c:v>2270.5239999999999</c:v>
                </c:pt>
                <c:pt idx="227">
                  <c:v>2280.5259999999998</c:v>
                </c:pt>
                <c:pt idx="228">
                  <c:v>2290.5279999999998</c:v>
                </c:pt>
                <c:pt idx="229">
                  <c:v>2300.5279999999998</c:v>
                </c:pt>
                <c:pt idx="230">
                  <c:v>2310.5300000000002</c:v>
                </c:pt>
                <c:pt idx="231">
                  <c:v>2320.5309999999999</c:v>
                </c:pt>
                <c:pt idx="232">
                  <c:v>2330.5320000000002</c:v>
                </c:pt>
                <c:pt idx="233">
                  <c:v>2340.5360000000001</c:v>
                </c:pt>
                <c:pt idx="234">
                  <c:v>2350.54</c:v>
                </c:pt>
                <c:pt idx="235">
                  <c:v>2360.5430000000001</c:v>
                </c:pt>
                <c:pt idx="236">
                  <c:v>2370.547</c:v>
                </c:pt>
                <c:pt idx="237">
                  <c:v>2380.549</c:v>
                </c:pt>
                <c:pt idx="238">
                  <c:v>2390.5509999999999</c:v>
                </c:pt>
                <c:pt idx="239">
                  <c:v>2400.5529999999999</c:v>
                </c:pt>
                <c:pt idx="240">
                  <c:v>2410.5549999999998</c:v>
                </c:pt>
                <c:pt idx="241">
                  <c:v>2420.5590000000002</c:v>
                </c:pt>
                <c:pt idx="242">
                  <c:v>2430.5619999999999</c:v>
                </c:pt>
                <c:pt idx="243">
                  <c:v>2440.5680000000002</c:v>
                </c:pt>
                <c:pt idx="244">
                  <c:v>2450.5729999999999</c:v>
                </c:pt>
                <c:pt idx="245">
                  <c:v>2460.576</c:v>
                </c:pt>
                <c:pt idx="246">
                  <c:v>2470.5770000000002</c:v>
                </c:pt>
                <c:pt idx="247">
                  <c:v>2480.5810000000001</c:v>
                </c:pt>
                <c:pt idx="248">
                  <c:v>2490.5819999999999</c:v>
                </c:pt>
                <c:pt idx="249">
                  <c:v>2500.585</c:v>
                </c:pt>
                <c:pt idx="250">
                  <c:v>2510.585</c:v>
                </c:pt>
                <c:pt idx="251">
                  <c:v>2520.5859999999998</c:v>
                </c:pt>
                <c:pt idx="252">
                  <c:v>2530.5889999999999</c:v>
                </c:pt>
                <c:pt idx="253">
                  <c:v>2540.5889999999999</c:v>
                </c:pt>
                <c:pt idx="254">
                  <c:v>2550.5920000000001</c:v>
                </c:pt>
                <c:pt idx="255">
                  <c:v>2560.5949999999998</c:v>
                </c:pt>
                <c:pt idx="256">
                  <c:v>2570.5949999999998</c:v>
                </c:pt>
                <c:pt idx="257">
                  <c:v>2580.598</c:v>
                </c:pt>
                <c:pt idx="258">
                  <c:v>2590.6</c:v>
                </c:pt>
                <c:pt idx="259">
                  <c:v>2600.605</c:v>
                </c:pt>
                <c:pt idx="260">
                  <c:v>2610.607</c:v>
                </c:pt>
                <c:pt idx="261">
                  <c:v>2620.6080000000002</c:v>
                </c:pt>
                <c:pt idx="262">
                  <c:v>2630.6080000000002</c:v>
                </c:pt>
                <c:pt idx="263">
                  <c:v>2640.6089999999999</c:v>
                </c:pt>
                <c:pt idx="264">
                  <c:v>2650.6120000000001</c:v>
                </c:pt>
                <c:pt idx="265">
                  <c:v>2660.6109999999999</c:v>
                </c:pt>
                <c:pt idx="266">
                  <c:v>2670.6129999999998</c:v>
                </c:pt>
                <c:pt idx="267">
                  <c:v>2680.616</c:v>
                </c:pt>
                <c:pt idx="268">
                  <c:v>2690.6190000000001</c:v>
                </c:pt>
                <c:pt idx="269">
                  <c:v>2700.6239999999998</c:v>
                </c:pt>
                <c:pt idx="270">
                  <c:v>2710.6239999999998</c:v>
                </c:pt>
                <c:pt idx="271">
                  <c:v>2720.6260000000002</c:v>
                </c:pt>
                <c:pt idx="272">
                  <c:v>2730.627</c:v>
                </c:pt>
                <c:pt idx="273">
                  <c:v>2740.6280000000002</c:v>
                </c:pt>
                <c:pt idx="274">
                  <c:v>2750.6289999999999</c:v>
                </c:pt>
                <c:pt idx="275">
                  <c:v>2760.6309999999999</c:v>
                </c:pt>
                <c:pt idx="276">
                  <c:v>2770.6329999999998</c:v>
                </c:pt>
                <c:pt idx="277">
                  <c:v>2780.636</c:v>
                </c:pt>
                <c:pt idx="278">
                  <c:v>2790.6329999999998</c:v>
                </c:pt>
                <c:pt idx="279">
                  <c:v>2800.634</c:v>
                </c:pt>
                <c:pt idx="280">
                  <c:v>2810.634</c:v>
                </c:pt>
                <c:pt idx="281">
                  <c:v>2820.636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2850.645</c:v>
                </c:pt>
                <c:pt idx="285">
                  <c:v>2860.6460000000002</c:v>
                </c:pt>
                <c:pt idx="286">
                  <c:v>2870.652</c:v>
                </c:pt>
                <c:pt idx="287">
                  <c:v>2880.6550000000002</c:v>
                </c:pt>
                <c:pt idx="288">
                  <c:v>2890.6550000000002</c:v>
                </c:pt>
                <c:pt idx="289">
                  <c:v>2900.6579999999999</c:v>
                </c:pt>
                <c:pt idx="290">
                  <c:v>2910.6559999999999</c:v>
                </c:pt>
                <c:pt idx="291">
                  <c:v>2920.6590000000001</c:v>
                </c:pt>
                <c:pt idx="292">
                  <c:v>2930.6590000000001</c:v>
                </c:pt>
                <c:pt idx="293">
                  <c:v>2940.6619999999998</c:v>
                </c:pt>
                <c:pt idx="294">
                  <c:v>2950.6619999999998</c:v>
                </c:pt>
                <c:pt idx="295">
                  <c:v>2960.723</c:v>
                </c:pt>
                <c:pt idx="296">
                  <c:v>2970.6669999999999</c:v>
                </c:pt>
                <c:pt idx="297">
                  <c:v>2980.67</c:v>
                </c:pt>
                <c:pt idx="298">
                  <c:v>2990.674</c:v>
                </c:pt>
                <c:pt idx="299">
                  <c:v>3000.674</c:v>
                </c:pt>
                <c:pt idx="300">
                  <c:v>3010.6779999999999</c:v>
                </c:pt>
                <c:pt idx="301">
                  <c:v>3020.6779999999999</c:v>
                </c:pt>
                <c:pt idx="302">
                  <c:v>3030.6779999999999</c:v>
                </c:pt>
                <c:pt idx="303">
                  <c:v>3040.681</c:v>
                </c:pt>
                <c:pt idx="304">
                  <c:v>3050.683</c:v>
                </c:pt>
                <c:pt idx="305">
                  <c:v>3060.6869999999999</c:v>
                </c:pt>
                <c:pt idx="306">
                  <c:v>3070.6869999999999</c:v>
                </c:pt>
                <c:pt idx="307">
                  <c:v>3080.6880000000001</c:v>
                </c:pt>
                <c:pt idx="308">
                  <c:v>3090.692</c:v>
                </c:pt>
                <c:pt idx="309">
                  <c:v>3100.6930000000002</c:v>
                </c:pt>
                <c:pt idx="310">
                  <c:v>3110.6970000000001</c:v>
                </c:pt>
                <c:pt idx="311">
                  <c:v>3120.6970000000001</c:v>
                </c:pt>
                <c:pt idx="312">
                  <c:v>3130.6979999999999</c:v>
                </c:pt>
                <c:pt idx="313">
                  <c:v>3140.7</c:v>
                </c:pt>
                <c:pt idx="314">
                  <c:v>3150.7020000000002</c:v>
                </c:pt>
                <c:pt idx="315">
                  <c:v>3160.7040000000002</c:v>
                </c:pt>
                <c:pt idx="316">
                  <c:v>3170.7089999999998</c:v>
                </c:pt>
                <c:pt idx="317">
                  <c:v>3180.7069999999999</c:v>
                </c:pt>
                <c:pt idx="318">
                  <c:v>3190.7109999999998</c:v>
                </c:pt>
                <c:pt idx="319">
                  <c:v>3200.7150000000001</c:v>
                </c:pt>
                <c:pt idx="320">
                  <c:v>3210.7179999999998</c:v>
                </c:pt>
                <c:pt idx="321">
                  <c:v>3220.7220000000002</c:v>
                </c:pt>
                <c:pt idx="322">
                  <c:v>3230.7249999999999</c:v>
                </c:pt>
                <c:pt idx="323">
                  <c:v>3240.7280000000001</c:v>
                </c:pt>
                <c:pt idx="324">
                  <c:v>3250.7280000000001</c:v>
                </c:pt>
                <c:pt idx="325">
                  <c:v>3260.7370000000001</c:v>
                </c:pt>
                <c:pt idx="326">
                  <c:v>3270.74</c:v>
                </c:pt>
                <c:pt idx="327">
                  <c:v>3280.7420000000002</c:v>
                </c:pt>
                <c:pt idx="328">
                  <c:v>3290.7440000000001</c:v>
                </c:pt>
                <c:pt idx="329">
                  <c:v>3300.748</c:v>
                </c:pt>
                <c:pt idx="330">
                  <c:v>3310.75</c:v>
                </c:pt>
                <c:pt idx="331">
                  <c:v>3320.7530000000002</c:v>
                </c:pt>
                <c:pt idx="332">
                  <c:v>3330.7570000000001</c:v>
                </c:pt>
                <c:pt idx="333">
                  <c:v>3340.76</c:v>
                </c:pt>
                <c:pt idx="334">
                  <c:v>3350.7640000000001</c:v>
                </c:pt>
                <c:pt idx="335">
                  <c:v>3360.7660000000001</c:v>
                </c:pt>
                <c:pt idx="336">
                  <c:v>3370.7730000000001</c:v>
                </c:pt>
                <c:pt idx="337">
                  <c:v>3380.7719999999999</c:v>
                </c:pt>
                <c:pt idx="338">
                  <c:v>3390.777</c:v>
                </c:pt>
                <c:pt idx="339">
                  <c:v>3400.777</c:v>
                </c:pt>
                <c:pt idx="340">
                  <c:v>3410.777</c:v>
                </c:pt>
                <c:pt idx="341">
                  <c:v>3420.7840000000001</c:v>
                </c:pt>
                <c:pt idx="342">
                  <c:v>3430.7930000000001</c:v>
                </c:pt>
                <c:pt idx="343">
                  <c:v>3440.7959999999998</c:v>
                </c:pt>
                <c:pt idx="344">
                  <c:v>3450.7959999999998</c:v>
                </c:pt>
                <c:pt idx="345">
                  <c:v>3460.797</c:v>
                </c:pt>
                <c:pt idx="346">
                  <c:v>3470.7959999999998</c:v>
                </c:pt>
                <c:pt idx="347">
                  <c:v>3480.797</c:v>
                </c:pt>
                <c:pt idx="348">
                  <c:v>3490.8020000000001</c:v>
                </c:pt>
                <c:pt idx="349">
                  <c:v>3500.8020000000001</c:v>
                </c:pt>
                <c:pt idx="350">
                  <c:v>3510.8049999999998</c:v>
                </c:pt>
                <c:pt idx="351">
                  <c:v>3520.8110000000001</c:v>
                </c:pt>
                <c:pt idx="352">
                  <c:v>3530.8119999999999</c:v>
                </c:pt>
                <c:pt idx="353">
                  <c:v>3540.8159999999998</c:v>
                </c:pt>
                <c:pt idx="354">
                  <c:v>3550.8240000000001</c:v>
                </c:pt>
                <c:pt idx="355">
                  <c:v>3560.8240000000001</c:v>
                </c:pt>
                <c:pt idx="356">
                  <c:v>3570.8240000000001</c:v>
                </c:pt>
                <c:pt idx="357">
                  <c:v>3580.828</c:v>
                </c:pt>
                <c:pt idx="358">
                  <c:v>3590.828</c:v>
                </c:pt>
                <c:pt idx="359">
                  <c:v>3600.8319999999999</c:v>
                </c:pt>
                <c:pt idx="360">
                  <c:v>3610.8330000000001</c:v>
                </c:pt>
                <c:pt idx="361">
                  <c:v>3620.837</c:v>
                </c:pt>
                <c:pt idx="362">
                  <c:v>3630.8359999999998</c:v>
                </c:pt>
                <c:pt idx="363">
                  <c:v>3640.837</c:v>
                </c:pt>
                <c:pt idx="364">
                  <c:v>3650.8380000000002</c:v>
                </c:pt>
                <c:pt idx="365">
                  <c:v>3660.8380000000002</c:v>
                </c:pt>
                <c:pt idx="366">
                  <c:v>3670.837</c:v>
                </c:pt>
                <c:pt idx="367">
                  <c:v>3680.8420000000001</c:v>
                </c:pt>
                <c:pt idx="368">
                  <c:v>3690.8420000000001</c:v>
                </c:pt>
                <c:pt idx="369">
                  <c:v>3700.8490000000002</c:v>
                </c:pt>
                <c:pt idx="370">
                  <c:v>3710.8510000000001</c:v>
                </c:pt>
                <c:pt idx="371">
                  <c:v>3720.8580000000002</c:v>
                </c:pt>
                <c:pt idx="372">
                  <c:v>3730.8580000000002</c:v>
                </c:pt>
                <c:pt idx="373">
                  <c:v>3740.8670000000002</c:v>
                </c:pt>
                <c:pt idx="374">
                  <c:v>3746.0839999999998</c:v>
                </c:pt>
              </c:numCache>
            </c:numRef>
          </c:xVal>
          <c:yVal>
            <c:numRef>
              <c:f>'[3]cse-smem-act-dr-4'!$I$2:$I$376</c:f>
              <c:numCache>
                <c:formatCode>General</c:formatCode>
                <c:ptCount val="375"/>
                <c:pt idx="0">
                  <c:v>464</c:v>
                </c:pt>
                <c:pt idx="1">
                  <c:v>696</c:v>
                </c:pt>
                <c:pt idx="2">
                  <c:v>745</c:v>
                </c:pt>
                <c:pt idx="3">
                  <c:v>711</c:v>
                </c:pt>
                <c:pt idx="4">
                  <c:v>1211</c:v>
                </c:pt>
                <c:pt idx="5">
                  <c:v>1075</c:v>
                </c:pt>
                <c:pt idx="6">
                  <c:v>1156</c:v>
                </c:pt>
                <c:pt idx="7">
                  <c:v>1156</c:v>
                </c:pt>
                <c:pt idx="8">
                  <c:v>1243</c:v>
                </c:pt>
                <c:pt idx="9">
                  <c:v>1309</c:v>
                </c:pt>
                <c:pt idx="10">
                  <c:v>1353</c:v>
                </c:pt>
                <c:pt idx="11">
                  <c:v>1354</c:v>
                </c:pt>
                <c:pt idx="12">
                  <c:v>1354</c:v>
                </c:pt>
                <c:pt idx="13">
                  <c:v>1354</c:v>
                </c:pt>
                <c:pt idx="14">
                  <c:v>1514</c:v>
                </c:pt>
                <c:pt idx="15">
                  <c:v>1529</c:v>
                </c:pt>
                <c:pt idx="16">
                  <c:v>1687</c:v>
                </c:pt>
                <c:pt idx="17">
                  <c:v>1688</c:v>
                </c:pt>
                <c:pt idx="18">
                  <c:v>1677</c:v>
                </c:pt>
                <c:pt idx="19">
                  <c:v>1743</c:v>
                </c:pt>
                <c:pt idx="20">
                  <c:v>1766</c:v>
                </c:pt>
                <c:pt idx="21">
                  <c:v>1788</c:v>
                </c:pt>
                <c:pt idx="22">
                  <c:v>1847</c:v>
                </c:pt>
                <c:pt idx="23">
                  <c:v>1839</c:v>
                </c:pt>
                <c:pt idx="24">
                  <c:v>1838</c:v>
                </c:pt>
                <c:pt idx="25">
                  <c:v>1835</c:v>
                </c:pt>
                <c:pt idx="26">
                  <c:v>1826</c:v>
                </c:pt>
                <c:pt idx="27">
                  <c:v>1826</c:v>
                </c:pt>
                <c:pt idx="28">
                  <c:v>1825</c:v>
                </c:pt>
                <c:pt idx="29">
                  <c:v>1916</c:v>
                </c:pt>
                <c:pt idx="30">
                  <c:v>1920</c:v>
                </c:pt>
                <c:pt idx="31">
                  <c:v>1967</c:v>
                </c:pt>
                <c:pt idx="32">
                  <c:v>2027</c:v>
                </c:pt>
                <c:pt idx="33">
                  <c:v>2052</c:v>
                </c:pt>
                <c:pt idx="34">
                  <c:v>2070</c:v>
                </c:pt>
                <c:pt idx="35">
                  <c:v>1974</c:v>
                </c:pt>
                <c:pt idx="36">
                  <c:v>2127</c:v>
                </c:pt>
                <c:pt idx="37">
                  <c:v>2127</c:v>
                </c:pt>
                <c:pt idx="38">
                  <c:v>2125</c:v>
                </c:pt>
                <c:pt idx="39">
                  <c:v>2117</c:v>
                </c:pt>
                <c:pt idx="40">
                  <c:v>2055</c:v>
                </c:pt>
                <c:pt idx="41">
                  <c:v>2073</c:v>
                </c:pt>
                <c:pt idx="42">
                  <c:v>2127</c:v>
                </c:pt>
                <c:pt idx="43">
                  <c:v>2155</c:v>
                </c:pt>
                <c:pt idx="44">
                  <c:v>2147</c:v>
                </c:pt>
                <c:pt idx="45">
                  <c:v>2470</c:v>
                </c:pt>
                <c:pt idx="46">
                  <c:v>2470</c:v>
                </c:pt>
                <c:pt idx="47">
                  <c:v>2496</c:v>
                </c:pt>
                <c:pt idx="48">
                  <c:v>2399</c:v>
                </c:pt>
                <c:pt idx="49">
                  <c:v>2532</c:v>
                </c:pt>
                <c:pt idx="50">
                  <c:v>2465</c:v>
                </c:pt>
                <c:pt idx="51">
                  <c:v>2481</c:v>
                </c:pt>
                <c:pt idx="52">
                  <c:v>2619</c:v>
                </c:pt>
                <c:pt idx="53">
                  <c:v>2618</c:v>
                </c:pt>
                <c:pt idx="54">
                  <c:v>2645</c:v>
                </c:pt>
                <c:pt idx="55">
                  <c:v>2767</c:v>
                </c:pt>
                <c:pt idx="56">
                  <c:v>2678</c:v>
                </c:pt>
                <c:pt idx="57">
                  <c:v>2838</c:v>
                </c:pt>
                <c:pt idx="58">
                  <c:v>2818</c:v>
                </c:pt>
                <c:pt idx="59">
                  <c:v>2807</c:v>
                </c:pt>
                <c:pt idx="60">
                  <c:v>2802</c:v>
                </c:pt>
                <c:pt idx="61">
                  <c:v>2722</c:v>
                </c:pt>
                <c:pt idx="62">
                  <c:v>2872</c:v>
                </c:pt>
                <c:pt idx="63">
                  <c:v>2864</c:v>
                </c:pt>
                <c:pt idx="64">
                  <c:v>2790</c:v>
                </c:pt>
                <c:pt idx="65">
                  <c:v>2884</c:v>
                </c:pt>
                <c:pt idx="66">
                  <c:v>2855</c:v>
                </c:pt>
                <c:pt idx="67">
                  <c:v>2855</c:v>
                </c:pt>
                <c:pt idx="68">
                  <c:v>2820</c:v>
                </c:pt>
                <c:pt idx="69">
                  <c:v>2975</c:v>
                </c:pt>
                <c:pt idx="70">
                  <c:v>2958</c:v>
                </c:pt>
                <c:pt idx="71">
                  <c:v>2926</c:v>
                </c:pt>
                <c:pt idx="72">
                  <c:v>2906</c:v>
                </c:pt>
                <c:pt idx="73">
                  <c:v>3191</c:v>
                </c:pt>
                <c:pt idx="74">
                  <c:v>3178</c:v>
                </c:pt>
                <c:pt idx="75">
                  <c:v>3144</c:v>
                </c:pt>
                <c:pt idx="76">
                  <c:v>3156</c:v>
                </c:pt>
                <c:pt idx="77">
                  <c:v>3013</c:v>
                </c:pt>
                <c:pt idx="78">
                  <c:v>3014</c:v>
                </c:pt>
                <c:pt idx="79">
                  <c:v>3019</c:v>
                </c:pt>
                <c:pt idx="80">
                  <c:v>3050</c:v>
                </c:pt>
                <c:pt idx="81">
                  <c:v>3127</c:v>
                </c:pt>
                <c:pt idx="82">
                  <c:v>3159</c:v>
                </c:pt>
                <c:pt idx="83">
                  <c:v>3284</c:v>
                </c:pt>
                <c:pt idx="84">
                  <c:v>3283</c:v>
                </c:pt>
                <c:pt idx="85">
                  <c:v>3762</c:v>
                </c:pt>
                <c:pt idx="86">
                  <c:v>3571</c:v>
                </c:pt>
                <c:pt idx="87">
                  <c:v>3600</c:v>
                </c:pt>
                <c:pt idx="88">
                  <c:v>3603</c:v>
                </c:pt>
                <c:pt idx="89">
                  <c:v>3623</c:v>
                </c:pt>
                <c:pt idx="90">
                  <c:v>3620</c:v>
                </c:pt>
                <c:pt idx="91">
                  <c:v>3636</c:v>
                </c:pt>
                <c:pt idx="92">
                  <c:v>3852</c:v>
                </c:pt>
                <c:pt idx="93">
                  <c:v>3857</c:v>
                </c:pt>
                <c:pt idx="94">
                  <c:v>3710</c:v>
                </c:pt>
                <c:pt idx="95">
                  <c:v>3917</c:v>
                </c:pt>
                <c:pt idx="96">
                  <c:v>3937</c:v>
                </c:pt>
                <c:pt idx="97">
                  <c:v>3984</c:v>
                </c:pt>
                <c:pt idx="98">
                  <c:v>3980</c:v>
                </c:pt>
                <c:pt idx="99">
                  <c:v>3854</c:v>
                </c:pt>
                <c:pt idx="100">
                  <c:v>4052</c:v>
                </c:pt>
                <c:pt idx="101">
                  <c:v>3850</c:v>
                </c:pt>
                <c:pt idx="102">
                  <c:v>3886</c:v>
                </c:pt>
                <c:pt idx="103">
                  <c:v>4115</c:v>
                </c:pt>
                <c:pt idx="104">
                  <c:v>3948</c:v>
                </c:pt>
                <c:pt idx="105">
                  <c:v>4167</c:v>
                </c:pt>
                <c:pt idx="106">
                  <c:v>4160</c:v>
                </c:pt>
                <c:pt idx="107">
                  <c:v>3994</c:v>
                </c:pt>
                <c:pt idx="108">
                  <c:v>4223</c:v>
                </c:pt>
                <c:pt idx="109">
                  <c:v>4021</c:v>
                </c:pt>
                <c:pt idx="110">
                  <c:v>4258</c:v>
                </c:pt>
                <c:pt idx="111">
                  <c:v>4052</c:v>
                </c:pt>
                <c:pt idx="112">
                  <c:v>4280</c:v>
                </c:pt>
                <c:pt idx="113">
                  <c:v>4101</c:v>
                </c:pt>
                <c:pt idx="114">
                  <c:v>4127</c:v>
                </c:pt>
                <c:pt idx="115">
                  <c:v>4345</c:v>
                </c:pt>
                <c:pt idx="116">
                  <c:v>4310</c:v>
                </c:pt>
                <c:pt idx="117">
                  <c:v>4290</c:v>
                </c:pt>
                <c:pt idx="118">
                  <c:v>4277</c:v>
                </c:pt>
                <c:pt idx="119">
                  <c:v>4147</c:v>
                </c:pt>
                <c:pt idx="120">
                  <c:v>4338</c:v>
                </c:pt>
                <c:pt idx="121">
                  <c:v>4351</c:v>
                </c:pt>
                <c:pt idx="122">
                  <c:v>4181</c:v>
                </c:pt>
                <c:pt idx="123">
                  <c:v>4403</c:v>
                </c:pt>
                <c:pt idx="124">
                  <c:v>4219</c:v>
                </c:pt>
                <c:pt idx="125">
                  <c:v>4410</c:v>
                </c:pt>
                <c:pt idx="126">
                  <c:v>4404</c:v>
                </c:pt>
                <c:pt idx="127">
                  <c:v>4385</c:v>
                </c:pt>
                <c:pt idx="128">
                  <c:v>4384</c:v>
                </c:pt>
                <c:pt idx="129">
                  <c:v>4447</c:v>
                </c:pt>
                <c:pt idx="130">
                  <c:v>4412</c:v>
                </c:pt>
                <c:pt idx="131">
                  <c:v>4411</c:v>
                </c:pt>
                <c:pt idx="132">
                  <c:v>4478</c:v>
                </c:pt>
                <c:pt idx="133">
                  <c:v>4476</c:v>
                </c:pt>
                <c:pt idx="134">
                  <c:v>4444</c:v>
                </c:pt>
                <c:pt idx="135">
                  <c:v>4414</c:v>
                </c:pt>
                <c:pt idx="136">
                  <c:v>4426</c:v>
                </c:pt>
                <c:pt idx="137">
                  <c:v>4484</c:v>
                </c:pt>
                <c:pt idx="138">
                  <c:v>4479</c:v>
                </c:pt>
                <c:pt idx="139">
                  <c:v>4478</c:v>
                </c:pt>
                <c:pt idx="140">
                  <c:v>4549</c:v>
                </c:pt>
                <c:pt idx="141">
                  <c:v>4553</c:v>
                </c:pt>
                <c:pt idx="142">
                  <c:v>4515</c:v>
                </c:pt>
                <c:pt idx="143">
                  <c:v>4562</c:v>
                </c:pt>
                <c:pt idx="144">
                  <c:v>4597</c:v>
                </c:pt>
                <c:pt idx="145">
                  <c:v>4670</c:v>
                </c:pt>
                <c:pt idx="146">
                  <c:v>4665</c:v>
                </c:pt>
                <c:pt idx="147">
                  <c:v>4628</c:v>
                </c:pt>
                <c:pt idx="148">
                  <c:v>4534</c:v>
                </c:pt>
                <c:pt idx="149">
                  <c:v>4752</c:v>
                </c:pt>
                <c:pt idx="150">
                  <c:v>4742</c:v>
                </c:pt>
                <c:pt idx="151">
                  <c:v>4738</c:v>
                </c:pt>
                <c:pt idx="152">
                  <c:v>4718</c:v>
                </c:pt>
                <c:pt idx="153">
                  <c:v>4703</c:v>
                </c:pt>
                <c:pt idx="154">
                  <c:v>4663</c:v>
                </c:pt>
                <c:pt idx="155">
                  <c:v>4635</c:v>
                </c:pt>
                <c:pt idx="156">
                  <c:v>4453</c:v>
                </c:pt>
                <c:pt idx="157">
                  <c:v>4494</c:v>
                </c:pt>
                <c:pt idx="158">
                  <c:v>4525</c:v>
                </c:pt>
                <c:pt idx="159">
                  <c:v>4467</c:v>
                </c:pt>
                <c:pt idx="160">
                  <c:v>4462</c:v>
                </c:pt>
                <c:pt idx="161">
                  <c:v>4418</c:v>
                </c:pt>
                <c:pt idx="162">
                  <c:v>4436</c:v>
                </c:pt>
                <c:pt idx="163">
                  <c:v>4514</c:v>
                </c:pt>
                <c:pt idx="164">
                  <c:v>4626</c:v>
                </c:pt>
                <c:pt idx="165">
                  <c:v>4620</c:v>
                </c:pt>
                <c:pt idx="166">
                  <c:v>4616</c:v>
                </c:pt>
                <c:pt idx="167">
                  <c:v>4719</c:v>
                </c:pt>
                <c:pt idx="168">
                  <c:v>4704</c:v>
                </c:pt>
                <c:pt idx="169">
                  <c:v>4679</c:v>
                </c:pt>
                <c:pt idx="170">
                  <c:v>4671</c:v>
                </c:pt>
                <c:pt idx="171">
                  <c:v>4663</c:v>
                </c:pt>
                <c:pt idx="172">
                  <c:v>4798</c:v>
                </c:pt>
                <c:pt idx="173">
                  <c:v>4792</c:v>
                </c:pt>
                <c:pt idx="174">
                  <c:v>5020</c:v>
                </c:pt>
                <c:pt idx="175">
                  <c:v>5026</c:v>
                </c:pt>
                <c:pt idx="176">
                  <c:v>4923</c:v>
                </c:pt>
                <c:pt idx="177">
                  <c:v>4951</c:v>
                </c:pt>
                <c:pt idx="178">
                  <c:v>5027</c:v>
                </c:pt>
                <c:pt idx="179">
                  <c:v>4980</c:v>
                </c:pt>
                <c:pt idx="180">
                  <c:v>5121</c:v>
                </c:pt>
                <c:pt idx="181">
                  <c:v>5039</c:v>
                </c:pt>
                <c:pt idx="182">
                  <c:v>5158</c:v>
                </c:pt>
                <c:pt idx="183">
                  <c:v>5139</c:v>
                </c:pt>
                <c:pt idx="184">
                  <c:v>5129</c:v>
                </c:pt>
                <c:pt idx="185">
                  <c:v>5108</c:v>
                </c:pt>
                <c:pt idx="186">
                  <c:v>5141</c:v>
                </c:pt>
                <c:pt idx="187">
                  <c:v>5174</c:v>
                </c:pt>
                <c:pt idx="188">
                  <c:v>5136</c:v>
                </c:pt>
                <c:pt idx="189">
                  <c:v>5234</c:v>
                </c:pt>
                <c:pt idx="190">
                  <c:v>5239</c:v>
                </c:pt>
                <c:pt idx="191">
                  <c:v>5254</c:v>
                </c:pt>
                <c:pt idx="192">
                  <c:v>5605</c:v>
                </c:pt>
                <c:pt idx="193">
                  <c:v>5596</c:v>
                </c:pt>
                <c:pt idx="194">
                  <c:v>5672</c:v>
                </c:pt>
                <c:pt idx="195">
                  <c:v>5667</c:v>
                </c:pt>
                <c:pt idx="196">
                  <c:v>5570</c:v>
                </c:pt>
                <c:pt idx="197">
                  <c:v>5762</c:v>
                </c:pt>
                <c:pt idx="198">
                  <c:v>5729</c:v>
                </c:pt>
                <c:pt idx="199">
                  <c:v>5713</c:v>
                </c:pt>
                <c:pt idx="200">
                  <c:v>5727</c:v>
                </c:pt>
                <c:pt idx="201">
                  <c:v>5692</c:v>
                </c:pt>
                <c:pt idx="202">
                  <c:v>5588</c:v>
                </c:pt>
                <c:pt idx="203">
                  <c:v>5746</c:v>
                </c:pt>
                <c:pt idx="204">
                  <c:v>5739</c:v>
                </c:pt>
                <c:pt idx="205">
                  <c:v>5679</c:v>
                </c:pt>
                <c:pt idx="206">
                  <c:v>5795</c:v>
                </c:pt>
                <c:pt idx="207">
                  <c:v>5817</c:v>
                </c:pt>
                <c:pt idx="208">
                  <c:v>5777</c:v>
                </c:pt>
                <c:pt idx="209">
                  <c:v>5804</c:v>
                </c:pt>
                <c:pt idx="210">
                  <c:v>5786</c:v>
                </c:pt>
                <c:pt idx="211">
                  <c:v>5754</c:v>
                </c:pt>
                <c:pt idx="212">
                  <c:v>5715</c:v>
                </c:pt>
                <c:pt idx="213">
                  <c:v>5702</c:v>
                </c:pt>
                <c:pt idx="214">
                  <c:v>5698</c:v>
                </c:pt>
                <c:pt idx="215">
                  <c:v>5680</c:v>
                </c:pt>
                <c:pt idx="216">
                  <c:v>5822</c:v>
                </c:pt>
                <c:pt idx="217">
                  <c:v>5816</c:v>
                </c:pt>
                <c:pt idx="218">
                  <c:v>5778</c:v>
                </c:pt>
                <c:pt idx="219">
                  <c:v>5796</c:v>
                </c:pt>
                <c:pt idx="220">
                  <c:v>5757</c:v>
                </c:pt>
                <c:pt idx="221">
                  <c:v>5829</c:v>
                </c:pt>
                <c:pt idx="222">
                  <c:v>5792</c:v>
                </c:pt>
                <c:pt idx="223">
                  <c:v>5859</c:v>
                </c:pt>
                <c:pt idx="224">
                  <c:v>5833</c:v>
                </c:pt>
                <c:pt idx="225">
                  <c:v>5877</c:v>
                </c:pt>
                <c:pt idx="226">
                  <c:v>5897</c:v>
                </c:pt>
                <c:pt idx="227">
                  <c:v>6030</c:v>
                </c:pt>
                <c:pt idx="228">
                  <c:v>6069</c:v>
                </c:pt>
                <c:pt idx="229">
                  <c:v>6093</c:v>
                </c:pt>
                <c:pt idx="230">
                  <c:v>6075</c:v>
                </c:pt>
                <c:pt idx="231">
                  <c:v>6079</c:v>
                </c:pt>
                <c:pt idx="232">
                  <c:v>6129</c:v>
                </c:pt>
                <c:pt idx="233">
                  <c:v>6129</c:v>
                </c:pt>
                <c:pt idx="234">
                  <c:v>6189</c:v>
                </c:pt>
                <c:pt idx="235">
                  <c:v>6219</c:v>
                </c:pt>
                <c:pt idx="236">
                  <c:v>6334</c:v>
                </c:pt>
                <c:pt idx="237">
                  <c:v>6290</c:v>
                </c:pt>
                <c:pt idx="238">
                  <c:v>6251</c:v>
                </c:pt>
                <c:pt idx="239">
                  <c:v>6319</c:v>
                </c:pt>
                <c:pt idx="240">
                  <c:v>6293</c:v>
                </c:pt>
                <c:pt idx="241">
                  <c:v>6234</c:v>
                </c:pt>
                <c:pt idx="242">
                  <c:v>6238</c:v>
                </c:pt>
                <c:pt idx="243">
                  <c:v>6271</c:v>
                </c:pt>
                <c:pt idx="244">
                  <c:v>6257</c:v>
                </c:pt>
                <c:pt idx="245">
                  <c:v>6313</c:v>
                </c:pt>
                <c:pt idx="246">
                  <c:v>6334</c:v>
                </c:pt>
                <c:pt idx="247">
                  <c:v>6446</c:v>
                </c:pt>
                <c:pt idx="248">
                  <c:v>6347</c:v>
                </c:pt>
                <c:pt idx="249">
                  <c:v>6494</c:v>
                </c:pt>
                <c:pt idx="250">
                  <c:v>6459</c:v>
                </c:pt>
                <c:pt idx="251">
                  <c:v>6436</c:v>
                </c:pt>
                <c:pt idx="252">
                  <c:v>6416</c:v>
                </c:pt>
                <c:pt idx="253">
                  <c:v>6370</c:v>
                </c:pt>
                <c:pt idx="254">
                  <c:v>6339</c:v>
                </c:pt>
                <c:pt idx="255">
                  <c:v>6289</c:v>
                </c:pt>
                <c:pt idx="256">
                  <c:v>6366</c:v>
                </c:pt>
                <c:pt idx="257">
                  <c:v>6422</c:v>
                </c:pt>
                <c:pt idx="258">
                  <c:v>6402</c:v>
                </c:pt>
                <c:pt idx="259">
                  <c:v>6398</c:v>
                </c:pt>
                <c:pt idx="260">
                  <c:v>6281</c:v>
                </c:pt>
                <c:pt idx="261">
                  <c:v>6496</c:v>
                </c:pt>
                <c:pt idx="262">
                  <c:v>6439</c:v>
                </c:pt>
                <c:pt idx="263">
                  <c:v>6446</c:v>
                </c:pt>
                <c:pt idx="264">
                  <c:v>6544</c:v>
                </c:pt>
                <c:pt idx="265">
                  <c:v>6531</c:v>
                </c:pt>
                <c:pt idx="266">
                  <c:v>6492</c:v>
                </c:pt>
                <c:pt idx="267">
                  <c:v>6493</c:v>
                </c:pt>
                <c:pt idx="268">
                  <c:v>6480</c:v>
                </c:pt>
                <c:pt idx="269">
                  <c:v>6470</c:v>
                </c:pt>
                <c:pt idx="270">
                  <c:v>6510</c:v>
                </c:pt>
                <c:pt idx="271">
                  <c:v>6534</c:v>
                </c:pt>
                <c:pt idx="272">
                  <c:v>6519</c:v>
                </c:pt>
                <c:pt idx="273">
                  <c:v>6696</c:v>
                </c:pt>
                <c:pt idx="274">
                  <c:v>6669</c:v>
                </c:pt>
                <c:pt idx="275">
                  <c:v>6667</c:v>
                </c:pt>
                <c:pt idx="276">
                  <c:v>6641</c:v>
                </c:pt>
                <c:pt idx="277">
                  <c:v>6643</c:v>
                </c:pt>
                <c:pt idx="278">
                  <c:v>6642</c:v>
                </c:pt>
                <c:pt idx="279">
                  <c:v>6677</c:v>
                </c:pt>
                <c:pt idx="280">
                  <c:v>6682</c:v>
                </c:pt>
                <c:pt idx="281">
                  <c:v>6724</c:v>
                </c:pt>
                <c:pt idx="282">
                  <c:v>6768</c:v>
                </c:pt>
                <c:pt idx="283">
                  <c:v>6933</c:v>
                </c:pt>
                <c:pt idx="284">
                  <c:v>6899</c:v>
                </c:pt>
                <c:pt idx="285">
                  <c:v>6818</c:v>
                </c:pt>
                <c:pt idx="286">
                  <c:v>6787</c:v>
                </c:pt>
                <c:pt idx="287">
                  <c:v>6802</c:v>
                </c:pt>
                <c:pt idx="288">
                  <c:v>6786</c:v>
                </c:pt>
                <c:pt idx="289">
                  <c:v>6815</c:v>
                </c:pt>
                <c:pt idx="290">
                  <c:v>6874</c:v>
                </c:pt>
                <c:pt idx="291">
                  <c:v>6835</c:v>
                </c:pt>
                <c:pt idx="292">
                  <c:v>6815</c:v>
                </c:pt>
                <c:pt idx="293">
                  <c:v>6805</c:v>
                </c:pt>
                <c:pt idx="294">
                  <c:v>6782</c:v>
                </c:pt>
                <c:pt idx="295">
                  <c:v>6752</c:v>
                </c:pt>
                <c:pt idx="296">
                  <c:v>6759</c:v>
                </c:pt>
                <c:pt idx="297">
                  <c:v>6790</c:v>
                </c:pt>
                <c:pt idx="298">
                  <c:v>6795</c:v>
                </c:pt>
                <c:pt idx="299">
                  <c:v>6866</c:v>
                </c:pt>
                <c:pt idx="300">
                  <c:v>6833</c:v>
                </c:pt>
                <c:pt idx="301">
                  <c:v>6867</c:v>
                </c:pt>
                <c:pt idx="302">
                  <c:v>6886</c:v>
                </c:pt>
                <c:pt idx="303">
                  <c:v>6858</c:v>
                </c:pt>
                <c:pt idx="304">
                  <c:v>6917</c:v>
                </c:pt>
                <c:pt idx="305">
                  <c:v>6978</c:v>
                </c:pt>
                <c:pt idx="306">
                  <c:v>6964</c:v>
                </c:pt>
                <c:pt idx="307">
                  <c:v>6989</c:v>
                </c:pt>
                <c:pt idx="308">
                  <c:v>6951</c:v>
                </c:pt>
                <c:pt idx="309">
                  <c:v>6933</c:v>
                </c:pt>
                <c:pt idx="310">
                  <c:v>6997</c:v>
                </c:pt>
                <c:pt idx="311">
                  <c:v>6989</c:v>
                </c:pt>
                <c:pt idx="312">
                  <c:v>6984</c:v>
                </c:pt>
                <c:pt idx="313">
                  <c:v>6961</c:v>
                </c:pt>
                <c:pt idx="314">
                  <c:v>6974</c:v>
                </c:pt>
                <c:pt idx="315">
                  <c:v>7205</c:v>
                </c:pt>
                <c:pt idx="316">
                  <c:v>7204</c:v>
                </c:pt>
                <c:pt idx="317">
                  <c:v>7184</c:v>
                </c:pt>
                <c:pt idx="318">
                  <c:v>7179</c:v>
                </c:pt>
                <c:pt idx="319">
                  <c:v>7035</c:v>
                </c:pt>
                <c:pt idx="320">
                  <c:v>7262</c:v>
                </c:pt>
                <c:pt idx="321">
                  <c:v>7262</c:v>
                </c:pt>
                <c:pt idx="322">
                  <c:v>7254</c:v>
                </c:pt>
                <c:pt idx="323">
                  <c:v>7317</c:v>
                </c:pt>
                <c:pt idx="324">
                  <c:v>7313</c:v>
                </c:pt>
                <c:pt idx="325">
                  <c:v>7288</c:v>
                </c:pt>
                <c:pt idx="326">
                  <c:v>7294</c:v>
                </c:pt>
                <c:pt idx="327">
                  <c:v>7286</c:v>
                </c:pt>
                <c:pt idx="328">
                  <c:v>7148</c:v>
                </c:pt>
                <c:pt idx="329">
                  <c:v>7314</c:v>
                </c:pt>
                <c:pt idx="330">
                  <c:v>7259</c:v>
                </c:pt>
                <c:pt idx="331">
                  <c:v>7253</c:v>
                </c:pt>
                <c:pt idx="332">
                  <c:v>7289</c:v>
                </c:pt>
                <c:pt idx="333">
                  <c:v>7325</c:v>
                </c:pt>
                <c:pt idx="334">
                  <c:v>7367</c:v>
                </c:pt>
                <c:pt idx="335">
                  <c:v>7401</c:v>
                </c:pt>
                <c:pt idx="336">
                  <c:v>7456</c:v>
                </c:pt>
                <c:pt idx="337">
                  <c:v>7449</c:v>
                </c:pt>
                <c:pt idx="338">
                  <c:v>7495</c:v>
                </c:pt>
                <c:pt idx="339">
                  <c:v>7485</c:v>
                </c:pt>
                <c:pt idx="340">
                  <c:v>7608</c:v>
                </c:pt>
                <c:pt idx="341">
                  <c:v>7554</c:v>
                </c:pt>
                <c:pt idx="342">
                  <c:v>7389</c:v>
                </c:pt>
                <c:pt idx="343">
                  <c:v>7638</c:v>
                </c:pt>
                <c:pt idx="344">
                  <c:v>7594</c:v>
                </c:pt>
                <c:pt idx="345">
                  <c:v>7729</c:v>
                </c:pt>
                <c:pt idx="346">
                  <c:v>7692</c:v>
                </c:pt>
                <c:pt idx="347">
                  <c:v>7681</c:v>
                </c:pt>
                <c:pt idx="348">
                  <c:v>7685</c:v>
                </c:pt>
                <c:pt idx="349">
                  <c:v>7656</c:v>
                </c:pt>
                <c:pt idx="350">
                  <c:v>7573</c:v>
                </c:pt>
                <c:pt idx="351">
                  <c:v>7723</c:v>
                </c:pt>
                <c:pt idx="352">
                  <c:v>7696</c:v>
                </c:pt>
                <c:pt idx="353">
                  <c:v>7627</c:v>
                </c:pt>
                <c:pt idx="354">
                  <c:v>7799</c:v>
                </c:pt>
                <c:pt idx="355">
                  <c:v>7632</c:v>
                </c:pt>
                <c:pt idx="356">
                  <c:v>7656</c:v>
                </c:pt>
                <c:pt idx="357">
                  <c:v>7787</c:v>
                </c:pt>
                <c:pt idx="358">
                  <c:v>7754</c:v>
                </c:pt>
                <c:pt idx="359">
                  <c:v>7753</c:v>
                </c:pt>
                <c:pt idx="360">
                  <c:v>7741</c:v>
                </c:pt>
                <c:pt idx="361">
                  <c:v>7741</c:v>
                </c:pt>
                <c:pt idx="362">
                  <c:v>7741</c:v>
                </c:pt>
                <c:pt idx="363">
                  <c:v>7736</c:v>
                </c:pt>
                <c:pt idx="364">
                  <c:v>7558</c:v>
                </c:pt>
                <c:pt idx="365">
                  <c:v>7835</c:v>
                </c:pt>
                <c:pt idx="366">
                  <c:v>7863</c:v>
                </c:pt>
                <c:pt idx="367">
                  <c:v>7904</c:v>
                </c:pt>
                <c:pt idx="368">
                  <c:v>7865</c:v>
                </c:pt>
                <c:pt idx="369">
                  <c:v>7878</c:v>
                </c:pt>
                <c:pt idx="370">
                  <c:v>7848</c:v>
                </c:pt>
                <c:pt idx="371">
                  <c:v>7843</c:v>
                </c:pt>
                <c:pt idx="372">
                  <c:v>7828</c:v>
                </c:pt>
                <c:pt idx="373">
                  <c:v>7785</c:v>
                </c:pt>
                <c:pt idx="374">
                  <c:v>7713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'[4]cse-full-smem-act-on-dr-5'!$I$1</c:f>
              <c:strCache>
                <c:ptCount val="1"/>
                <c:pt idx="0">
                  <c:v>act on - dr 5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4"/>
          </c:marker>
          <c:xVal>
            <c:numRef>
              <c:f>'[4]cse-full-smem-act-on-dr-5'!$B$2:$B$431</c:f>
              <c:numCache>
                <c:formatCode>General</c:formatCode>
                <c:ptCount val="430"/>
                <c:pt idx="0">
                  <c:v>10.031000000000001</c:v>
                </c:pt>
                <c:pt idx="1">
                  <c:v>20.033000000000001</c:v>
                </c:pt>
                <c:pt idx="2">
                  <c:v>30.024000000000001</c:v>
                </c:pt>
                <c:pt idx="3">
                  <c:v>40.024999999999999</c:v>
                </c:pt>
                <c:pt idx="4">
                  <c:v>50.027000000000001</c:v>
                </c:pt>
                <c:pt idx="5">
                  <c:v>60.029000000000003</c:v>
                </c:pt>
                <c:pt idx="6">
                  <c:v>70.03</c:v>
                </c:pt>
                <c:pt idx="7">
                  <c:v>80.031999999999996</c:v>
                </c:pt>
                <c:pt idx="8">
                  <c:v>90.031999999999996</c:v>
                </c:pt>
                <c:pt idx="9">
                  <c:v>100.041</c:v>
                </c:pt>
                <c:pt idx="10">
                  <c:v>110.039</c:v>
                </c:pt>
                <c:pt idx="11">
                  <c:v>120.041</c:v>
                </c:pt>
                <c:pt idx="12">
                  <c:v>130.04400000000001</c:v>
                </c:pt>
                <c:pt idx="13">
                  <c:v>140.048</c:v>
                </c:pt>
                <c:pt idx="14">
                  <c:v>150.048</c:v>
                </c:pt>
                <c:pt idx="15">
                  <c:v>160.05199999999999</c:v>
                </c:pt>
                <c:pt idx="16">
                  <c:v>170.05600000000001</c:v>
                </c:pt>
                <c:pt idx="17">
                  <c:v>180.05699999999999</c:v>
                </c:pt>
                <c:pt idx="18">
                  <c:v>190.05699999999999</c:v>
                </c:pt>
                <c:pt idx="19">
                  <c:v>200.05699999999999</c:v>
                </c:pt>
                <c:pt idx="20">
                  <c:v>210.06100000000001</c:v>
                </c:pt>
                <c:pt idx="21">
                  <c:v>220.06399999999999</c:v>
                </c:pt>
                <c:pt idx="22">
                  <c:v>230.06800000000001</c:v>
                </c:pt>
                <c:pt idx="23">
                  <c:v>240.071</c:v>
                </c:pt>
                <c:pt idx="24">
                  <c:v>250.072</c:v>
                </c:pt>
                <c:pt idx="25">
                  <c:v>260.07600000000002</c:v>
                </c:pt>
                <c:pt idx="26">
                  <c:v>270.077</c:v>
                </c:pt>
                <c:pt idx="27">
                  <c:v>280.08100000000002</c:v>
                </c:pt>
                <c:pt idx="28">
                  <c:v>290.084</c:v>
                </c:pt>
                <c:pt idx="29">
                  <c:v>300.084</c:v>
                </c:pt>
                <c:pt idx="30">
                  <c:v>310.08800000000002</c:v>
                </c:pt>
                <c:pt idx="31">
                  <c:v>320.09500000000003</c:v>
                </c:pt>
                <c:pt idx="32">
                  <c:v>330.096</c:v>
                </c:pt>
                <c:pt idx="33">
                  <c:v>340.09699999999998</c:v>
                </c:pt>
                <c:pt idx="34">
                  <c:v>350.096</c:v>
                </c:pt>
                <c:pt idx="35">
                  <c:v>360.09699999999998</c:v>
                </c:pt>
                <c:pt idx="36">
                  <c:v>370.09899999999999</c:v>
                </c:pt>
                <c:pt idx="37">
                  <c:v>380.1</c:v>
                </c:pt>
                <c:pt idx="38">
                  <c:v>390.10300000000001</c:v>
                </c:pt>
                <c:pt idx="39">
                  <c:v>400.10599999999999</c:v>
                </c:pt>
                <c:pt idx="40">
                  <c:v>410.108</c:v>
                </c:pt>
                <c:pt idx="41">
                  <c:v>420.108</c:v>
                </c:pt>
                <c:pt idx="42">
                  <c:v>430.10700000000003</c:v>
                </c:pt>
                <c:pt idx="43">
                  <c:v>440.108</c:v>
                </c:pt>
                <c:pt idx="44">
                  <c:v>450.10700000000003</c:v>
                </c:pt>
                <c:pt idx="45">
                  <c:v>460.11</c:v>
                </c:pt>
                <c:pt idx="46">
                  <c:v>470.11700000000002</c:v>
                </c:pt>
                <c:pt idx="47">
                  <c:v>480.11799999999999</c:v>
                </c:pt>
                <c:pt idx="48">
                  <c:v>490.12099999999998</c:v>
                </c:pt>
                <c:pt idx="49">
                  <c:v>500.12299999999999</c:v>
                </c:pt>
                <c:pt idx="50">
                  <c:v>510.12400000000002</c:v>
                </c:pt>
                <c:pt idx="51">
                  <c:v>520.125</c:v>
                </c:pt>
                <c:pt idx="52">
                  <c:v>530.12900000000002</c:v>
                </c:pt>
                <c:pt idx="53">
                  <c:v>540.13199999999995</c:v>
                </c:pt>
                <c:pt idx="54">
                  <c:v>550.13199999999995</c:v>
                </c:pt>
                <c:pt idx="55">
                  <c:v>560.13199999999995</c:v>
                </c:pt>
                <c:pt idx="56">
                  <c:v>570.13599999999997</c:v>
                </c:pt>
                <c:pt idx="57">
                  <c:v>580.13800000000003</c:v>
                </c:pt>
                <c:pt idx="58">
                  <c:v>590.14099999999996</c:v>
                </c:pt>
                <c:pt idx="59">
                  <c:v>600.14200000000005</c:v>
                </c:pt>
                <c:pt idx="60">
                  <c:v>610.14499999999998</c:v>
                </c:pt>
                <c:pt idx="61">
                  <c:v>620.149</c:v>
                </c:pt>
                <c:pt idx="62">
                  <c:v>630.15</c:v>
                </c:pt>
                <c:pt idx="63">
                  <c:v>640.15099999999995</c:v>
                </c:pt>
                <c:pt idx="64">
                  <c:v>650.15099999999995</c:v>
                </c:pt>
                <c:pt idx="65">
                  <c:v>660.15200000000004</c:v>
                </c:pt>
                <c:pt idx="66">
                  <c:v>670.15300000000002</c:v>
                </c:pt>
                <c:pt idx="67">
                  <c:v>680.15700000000004</c:v>
                </c:pt>
                <c:pt idx="68">
                  <c:v>690.15800000000002</c:v>
                </c:pt>
                <c:pt idx="69">
                  <c:v>700.16200000000003</c:v>
                </c:pt>
                <c:pt idx="70">
                  <c:v>710.16300000000001</c:v>
                </c:pt>
                <c:pt idx="71">
                  <c:v>720.16300000000001</c:v>
                </c:pt>
                <c:pt idx="72">
                  <c:v>730.17100000000005</c:v>
                </c:pt>
                <c:pt idx="73">
                  <c:v>740.173</c:v>
                </c:pt>
                <c:pt idx="74">
                  <c:v>750.17600000000004</c:v>
                </c:pt>
                <c:pt idx="75">
                  <c:v>760.17600000000004</c:v>
                </c:pt>
                <c:pt idx="76">
                  <c:v>770.17700000000002</c:v>
                </c:pt>
                <c:pt idx="77">
                  <c:v>780.178</c:v>
                </c:pt>
                <c:pt idx="78">
                  <c:v>790.18</c:v>
                </c:pt>
                <c:pt idx="79">
                  <c:v>800.18100000000004</c:v>
                </c:pt>
                <c:pt idx="80">
                  <c:v>810.18299999999999</c:v>
                </c:pt>
                <c:pt idx="81">
                  <c:v>820.18600000000004</c:v>
                </c:pt>
                <c:pt idx="82">
                  <c:v>830.18799999999999</c:v>
                </c:pt>
                <c:pt idx="83">
                  <c:v>840.18899999999996</c:v>
                </c:pt>
                <c:pt idx="84">
                  <c:v>850.18899999999996</c:v>
                </c:pt>
                <c:pt idx="85">
                  <c:v>860.19</c:v>
                </c:pt>
                <c:pt idx="86">
                  <c:v>870.19299999999998</c:v>
                </c:pt>
                <c:pt idx="87">
                  <c:v>880.2</c:v>
                </c:pt>
                <c:pt idx="88">
                  <c:v>890.20399999999995</c:v>
                </c:pt>
                <c:pt idx="89">
                  <c:v>900.20399999999995</c:v>
                </c:pt>
                <c:pt idx="90">
                  <c:v>910.20399999999995</c:v>
                </c:pt>
                <c:pt idx="91">
                  <c:v>920.20399999999995</c:v>
                </c:pt>
                <c:pt idx="92">
                  <c:v>930.20399999999995</c:v>
                </c:pt>
                <c:pt idx="93">
                  <c:v>940.20600000000002</c:v>
                </c:pt>
                <c:pt idx="94">
                  <c:v>950.20699999999999</c:v>
                </c:pt>
                <c:pt idx="95">
                  <c:v>960.20799999999997</c:v>
                </c:pt>
                <c:pt idx="96">
                  <c:v>970.21199999999999</c:v>
                </c:pt>
                <c:pt idx="97">
                  <c:v>980.21299999999997</c:v>
                </c:pt>
                <c:pt idx="98">
                  <c:v>990.21600000000001</c:v>
                </c:pt>
                <c:pt idx="99">
                  <c:v>1000.216</c:v>
                </c:pt>
                <c:pt idx="100">
                  <c:v>1010.2190000000001</c:v>
                </c:pt>
                <c:pt idx="101">
                  <c:v>1020.2190000000001</c:v>
                </c:pt>
                <c:pt idx="102">
                  <c:v>1030.223</c:v>
                </c:pt>
                <c:pt idx="103">
                  <c:v>1040.2239999999999</c:v>
                </c:pt>
                <c:pt idx="104">
                  <c:v>1050.2249999999999</c:v>
                </c:pt>
                <c:pt idx="105">
                  <c:v>1060.2260000000001</c:v>
                </c:pt>
                <c:pt idx="106">
                  <c:v>1070.2280000000001</c:v>
                </c:pt>
                <c:pt idx="107">
                  <c:v>1080.23</c:v>
                </c:pt>
                <c:pt idx="108">
                  <c:v>1090.2329999999999</c:v>
                </c:pt>
                <c:pt idx="109">
                  <c:v>1100.2380000000001</c:v>
                </c:pt>
                <c:pt idx="110">
                  <c:v>1110.2370000000001</c:v>
                </c:pt>
                <c:pt idx="111">
                  <c:v>1120.2380000000001</c:v>
                </c:pt>
                <c:pt idx="112">
                  <c:v>1130.242</c:v>
                </c:pt>
                <c:pt idx="113">
                  <c:v>1140.248</c:v>
                </c:pt>
                <c:pt idx="114">
                  <c:v>1150.249</c:v>
                </c:pt>
                <c:pt idx="115">
                  <c:v>1160.25</c:v>
                </c:pt>
                <c:pt idx="116">
                  <c:v>1170.25</c:v>
                </c:pt>
                <c:pt idx="117">
                  <c:v>1180.251</c:v>
                </c:pt>
                <c:pt idx="118">
                  <c:v>1190.2539999999999</c:v>
                </c:pt>
                <c:pt idx="119">
                  <c:v>1200.258</c:v>
                </c:pt>
                <c:pt idx="120">
                  <c:v>1210.2619999999999</c:v>
                </c:pt>
                <c:pt idx="121">
                  <c:v>1220.271</c:v>
                </c:pt>
                <c:pt idx="122">
                  <c:v>1230.2729999999999</c:v>
                </c:pt>
                <c:pt idx="123">
                  <c:v>1240.277</c:v>
                </c:pt>
                <c:pt idx="124">
                  <c:v>1250.2809999999999</c:v>
                </c:pt>
                <c:pt idx="125">
                  <c:v>1260.2829999999999</c:v>
                </c:pt>
                <c:pt idx="126">
                  <c:v>1270.2850000000001</c:v>
                </c:pt>
                <c:pt idx="127">
                  <c:v>1280.2850000000001</c:v>
                </c:pt>
                <c:pt idx="128">
                  <c:v>1290.288</c:v>
                </c:pt>
                <c:pt idx="129">
                  <c:v>1300.29</c:v>
                </c:pt>
                <c:pt idx="130">
                  <c:v>1310.29</c:v>
                </c:pt>
                <c:pt idx="131">
                  <c:v>1320.2940000000001</c:v>
                </c:pt>
                <c:pt idx="132">
                  <c:v>1330.298</c:v>
                </c:pt>
                <c:pt idx="133">
                  <c:v>1340.299</c:v>
                </c:pt>
                <c:pt idx="134">
                  <c:v>1350.3009999999999</c:v>
                </c:pt>
                <c:pt idx="135">
                  <c:v>1360.3019999999999</c:v>
                </c:pt>
                <c:pt idx="136">
                  <c:v>1370.3040000000001</c:v>
                </c:pt>
                <c:pt idx="137">
                  <c:v>1380.3040000000001</c:v>
                </c:pt>
                <c:pt idx="138">
                  <c:v>1390.306</c:v>
                </c:pt>
                <c:pt idx="139">
                  <c:v>1400.308</c:v>
                </c:pt>
                <c:pt idx="140">
                  <c:v>1410.31</c:v>
                </c:pt>
                <c:pt idx="141">
                  <c:v>1420.3119999999999</c:v>
                </c:pt>
                <c:pt idx="142">
                  <c:v>1430.3119999999999</c:v>
                </c:pt>
                <c:pt idx="143">
                  <c:v>1440.3140000000001</c:v>
                </c:pt>
                <c:pt idx="144">
                  <c:v>1450.32</c:v>
                </c:pt>
                <c:pt idx="145">
                  <c:v>1460.3240000000001</c:v>
                </c:pt>
                <c:pt idx="146">
                  <c:v>1470.325</c:v>
                </c:pt>
                <c:pt idx="147">
                  <c:v>1480.326</c:v>
                </c:pt>
                <c:pt idx="148">
                  <c:v>1490.327</c:v>
                </c:pt>
                <c:pt idx="149">
                  <c:v>1500.328</c:v>
                </c:pt>
                <c:pt idx="150">
                  <c:v>1510.329</c:v>
                </c:pt>
                <c:pt idx="151">
                  <c:v>1520.33</c:v>
                </c:pt>
                <c:pt idx="152">
                  <c:v>1530.3340000000001</c:v>
                </c:pt>
                <c:pt idx="153">
                  <c:v>1540.3389999999999</c:v>
                </c:pt>
                <c:pt idx="154">
                  <c:v>1550.338</c:v>
                </c:pt>
                <c:pt idx="155">
                  <c:v>1560.3409999999999</c:v>
                </c:pt>
                <c:pt idx="156">
                  <c:v>1570.3440000000001</c:v>
                </c:pt>
                <c:pt idx="157">
                  <c:v>1580.345</c:v>
                </c:pt>
                <c:pt idx="158">
                  <c:v>1590.3520000000001</c:v>
                </c:pt>
                <c:pt idx="159">
                  <c:v>1600.3520000000001</c:v>
                </c:pt>
                <c:pt idx="160">
                  <c:v>1610.356</c:v>
                </c:pt>
                <c:pt idx="161">
                  <c:v>1620.3589999999999</c:v>
                </c:pt>
                <c:pt idx="162">
                  <c:v>1630.3610000000001</c:v>
                </c:pt>
                <c:pt idx="163">
                  <c:v>1640.365</c:v>
                </c:pt>
                <c:pt idx="164">
                  <c:v>1650.3679999999999</c:v>
                </c:pt>
                <c:pt idx="165">
                  <c:v>1660.3679999999999</c:v>
                </c:pt>
                <c:pt idx="166">
                  <c:v>1670.3720000000001</c:v>
                </c:pt>
                <c:pt idx="167">
                  <c:v>1680.375</c:v>
                </c:pt>
                <c:pt idx="168">
                  <c:v>1690.376</c:v>
                </c:pt>
                <c:pt idx="169">
                  <c:v>1700.3779999999999</c:v>
                </c:pt>
                <c:pt idx="170">
                  <c:v>1710.3779999999999</c:v>
                </c:pt>
                <c:pt idx="171">
                  <c:v>1720.3810000000001</c:v>
                </c:pt>
                <c:pt idx="172">
                  <c:v>1730.384</c:v>
                </c:pt>
                <c:pt idx="173">
                  <c:v>1740.384</c:v>
                </c:pt>
                <c:pt idx="174">
                  <c:v>1750.385</c:v>
                </c:pt>
                <c:pt idx="175">
                  <c:v>1760.385</c:v>
                </c:pt>
                <c:pt idx="176">
                  <c:v>1770.3879999999999</c:v>
                </c:pt>
                <c:pt idx="177">
                  <c:v>1780.3920000000001</c:v>
                </c:pt>
                <c:pt idx="178">
                  <c:v>1790.394</c:v>
                </c:pt>
                <c:pt idx="179">
                  <c:v>1800.394</c:v>
                </c:pt>
                <c:pt idx="180">
                  <c:v>1810.396</c:v>
                </c:pt>
                <c:pt idx="181">
                  <c:v>1820.3989999999999</c:v>
                </c:pt>
                <c:pt idx="182">
                  <c:v>1830.4</c:v>
                </c:pt>
                <c:pt idx="183">
                  <c:v>1840.404</c:v>
                </c:pt>
                <c:pt idx="184">
                  <c:v>1850.405</c:v>
                </c:pt>
                <c:pt idx="185">
                  <c:v>1860.405</c:v>
                </c:pt>
                <c:pt idx="186">
                  <c:v>1870.4090000000001</c:v>
                </c:pt>
                <c:pt idx="187">
                  <c:v>1880.41</c:v>
                </c:pt>
                <c:pt idx="188">
                  <c:v>1890.414</c:v>
                </c:pt>
                <c:pt idx="189">
                  <c:v>1900.414</c:v>
                </c:pt>
                <c:pt idx="190">
                  <c:v>1910.4159999999999</c:v>
                </c:pt>
                <c:pt idx="191">
                  <c:v>1920.4159999999999</c:v>
                </c:pt>
                <c:pt idx="192">
                  <c:v>1930.42</c:v>
                </c:pt>
                <c:pt idx="193">
                  <c:v>1940.422</c:v>
                </c:pt>
                <c:pt idx="194">
                  <c:v>1950.425</c:v>
                </c:pt>
                <c:pt idx="195">
                  <c:v>1960.425</c:v>
                </c:pt>
                <c:pt idx="196">
                  <c:v>1970.4269999999999</c:v>
                </c:pt>
                <c:pt idx="197">
                  <c:v>1980.4269999999999</c:v>
                </c:pt>
                <c:pt idx="198">
                  <c:v>1990.4280000000001</c:v>
                </c:pt>
                <c:pt idx="199">
                  <c:v>2000.43</c:v>
                </c:pt>
                <c:pt idx="200">
                  <c:v>2010.43</c:v>
                </c:pt>
                <c:pt idx="201">
                  <c:v>2020.433</c:v>
                </c:pt>
                <c:pt idx="202">
                  <c:v>2030.4359999999999</c:v>
                </c:pt>
                <c:pt idx="203">
                  <c:v>2040.444</c:v>
                </c:pt>
                <c:pt idx="204">
                  <c:v>2050.4450000000002</c:v>
                </c:pt>
                <c:pt idx="205">
                  <c:v>2060.4450000000002</c:v>
                </c:pt>
                <c:pt idx="206">
                  <c:v>2070.4470000000001</c:v>
                </c:pt>
                <c:pt idx="207">
                  <c:v>2080.4490000000001</c:v>
                </c:pt>
                <c:pt idx="208">
                  <c:v>2090.4540000000002</c:v>
                </c:pt>
                <c:pt idx="209">
                  <c:v>2100.4560000000001</c:v>
                </c:pt>
                <c:pt idx="210">
                  <c:v>2110.4580000000001</c:v>
                </c:pt>
                <c:pt idx="211">
                  <c:v>2120.4589999999998</c:v>
                </c:pt>
                <c:pt idx="212">
                  <c:v>2130.462</c:v>
                </c:pt>
                <c:pt idx="213">
                  <c:v>2140.4659999999999</c:v>
                </c:pt>
                <c:pt idx="214">
                  <c:v>2150.4659999999999</c:v>
                </c:pt>
                <c:pt idx="215">
                  <c:v>2160.4670000000001</c:v>
                </c:pt>
                <c:pt idx="216">
                  <c:v>2170.4690000000001</c:v>
                </c:pt>
                <c:pt idx="217">
                  <c:v>2180.4690000000001</c:v>
                </c:pt>
                <c:pt idx="218">
                  <c:v>2190.4690000000001</c:v>
                </c:pt>
                <c:pt idx="219">
                  <c:v>2200.473</c:v>
                </c:pt>
                <c:pt idx="220">
                  <c:v>2210.4749999999999</c:v>
                </c:pt>
                <c:pt idx="221">
                  <c:v>2220.4760000000001</c:v>
                </c:pt>
                <c:pt idx="222">
                  <c:v>2230.4780000000001</c:v>
                </c:pt>
                <c:pt idx="223">
                  <c:v>2240.482</c:v>
                </c:pt>
                <c:pt idx="224">
                  <c:v>2250.482</c:v>
                </c:pt>
                <c:pt idx="225">
                  <c:v>2260.4830000000002</c:v>
                </c:pt>
                <c:pt idx="226">
                  <c:v>2270.4859999999999</c:v>
                </c:pt>
                <c:pt idx="227">
                  <c:v>2280.4879999999998</c:v>
                </c:pt>
                <c:pt idx="228">
                  <c:v>2290.4899999999998</c:v>
                </c:pt>
                <c:pt idx="229">
                  <c:v>2300.4929999999999</c:v>
                </c:pt>
                <c:pt idx="230">
                  <c:v>2310.4960000000001</c:v>
                </c:pt>
                <c:pt idx="231">
                  <c:v>2320.4969999999998</c:v>
                </c:pt>
                <c:pt idx="232">
                  <c:v>2330.4989999999998</c:v>
                </c:pt>
                <c:pt idx="233">
                  <c:v>2340.5010000000002</c:v>
                </c:pt>
                <c:pt idx="234">
                  <c:v>2350.5050000000001</c:v>
                </c:pt>
                <c:pt idx="235">
                  <c:v>2360.5079999999998</c:v>
                </c:pt>
                <c:pt idx="236">
                  <c:v>2370.5079999999998</c:v>
                </c:pt>
                <c:pt idx="237">
                  <c:v>2380.511</c:v>
                </c:pt>
                <c:pt idx="238">
                  <c:v>2390.5140000000001</c:v>
                </c:pt>
                <c:pt idx="239">
                  <c:v>2400.5169999999998</c:v>
                </c:pt>
                <c:pt idx="240">
                  <c:v>2410.5160000000001</c:v>
                </c:pt>
                <c:pt idx="241">
                  <c:v>2420.5230000000001</c:v>
                </c:pt>
                <c:pt idx="242">
                  <c:v>2430.5259999999998</c:v>
                </c:pt>
                <c:pt idx="243">
                  <c:v>2440.527</c:v>
                </c:pt>
                <c:pt idx="244">
                  <c:v>2450.529</c:v>
                </c:pt>
                <c:pt idx="245">
                  <c:v>2460.5329999999999</c:v>
                </c:pt>
                <c:pt idx="246">
                  <c:v>2470.5410000000002</c:v>
                </c:pt>
                <c:pt idx="247">
                  <c:v>2480.5450000000001</c:v>
                </c:pt>
                <c:pt idx="248">
                  <c:v>2490.5459999999998</c:v>
                </c:pt>
                <c:pt idx="249">
                  <c:v>2500.5500000000002</c:v>
                </c:pt>
                <c:pt idx="250">
                  <c:v>2510.5529999999999</c:v>
                </c:pt>
                <c:pt idx="251">
                  <c:v>2520.5529999999999</c:v>
                </c:pt>
                <c:pt idx="252">
                  <c:v>2530.556</c:v>
                </c:pt>
                <c:pt idx="253">
                  <c:v>2540.56</c:v>
                </c:pt>
                <c:pt idx="254">
                  <c:v>2550.5639999999999</c:v>
                </c:pt>
                <c:pt idx="255">
                  <c:v>2560.567</c:v>
                </c:pt>
                <c:pt idx="256">
                  <c:v>2570.5680000000002</c:v>
                </c:pt>
                <c:pt idx="257">
                  <c:v>2580.5680000000002</c:v>
                </c:pt>
                <c:pt idx="258">
                  <c:v>2590.5700000000002</c:v>
                </c:pt>
                <c:pt idx="259">
                  <c:v>2600.5700000000002</c:v>
                </c:pt>
                <c:pt idx="260">
                  <c:v>2610.5749999999998</c:v>
                </c:pt>
                <c:pt idx="261">
                  <c:v>2620.5790000000002</c:v>
                </c:pt>
                <c:pt idx="262">
                  <c:v>2630.5830000000001</c:v>
                </c:pt>
                <c:pt idx="263">
                  <c:v>2640.587</c:v>
                </c:pt>
                <c:pt idx="264">
                  <c:v>2650.5880000000002</c:v>
                </c:pt>
                <c:pt idx="265">
                  <c:v>2660.59</c:v>
                </c:pt>
                <c:pt idx="266">
                  <c:v>2670.5940000000001</c:v>
                </c:pt>
                <c:pt idx="267">
                  <c:v>2680.5949999999998</c:v>
                </c:pt>
                <c:pt idx="268">
                  <c:v>2690.598</c:v>
                </c:pt>
                <c:pt idx="269">
                  <c:v>2700.6019999999999</c:v>
                </c:pt>
                <c:pt idx="270">
                  <c:v>2710.6060000000002</c:v>
                </c:pt>
                <c:pt idx="271">
                  <c:v>2720.6080000000002</c:v>
                </c:pt>
                <c:pt idx="272">
                  <c:v>2730.61</c:v>
                </c:pt>
                <c:pt idx="273">
                  <c:v>2740.6120000000001</c:v>
                </c:pt>
                <c:pt idx="274">
                  <c:v>2750.6149999999998</c:v>
                </c:pt>
                <c:pt idx="275">
                  <c:v>2760.6190000000001</c:v>
                </c:pt>
                <c:pt idx="276">
                  <c:v>2770.6260000000002</c:v>
                </c:pt>
                <c:pt idx="277">
                  <c:v>2780.627</c:v>
                </c:pt>
                <c:pt idx="278">
                  <c:v>2790.6289999999999</c:v>
                </c:pt>
                <c:pt idx="279">
                  <c:v>2800.63</c:v>
                </c:pt>
                <c:pt idx="280">
                  <c:v>2810.6329999999998</c:v>
                </c:pt>
                <c:pt idx="281">
                  <c:v>2820.6390000000001</c:v>
                </c:pt>
                <c:pt idx="282">
                  <c:v>2830.6370000000002</c:v>
                </c:pt>
                <c:pt idx="283">
                  <c:v>2840.6410000000001</c:v>
                </c:pt>
                <c:pt idx="284">
                  <c:v>2850.6439999999998</c:v>
                </c:pt>
                <c:pt idx="285">
                  <c:v>2860.6439999999998</c:v>
                </c:pt>
                <c:pt idx="286">
                  <c:v>2870.6480000000001</c:v>
                </c:pt>
                <c:pt idx="287">
                  <c:v>2880.65</c:v>
                </c:pt>
                <c:pt idx="288">
                  <c:v>2890.654</c:v>
                </c:pt>
                <c:pt idx="289">
                  <c:v>2900.663</c:v>
                </c:pt>
                <c:pt idx="290">
                  <c:v>2910.665</c:v>
                </c:pt>
                <c:pt idx="291">
                  <c:v>2920.6669999999999</c:v>
                </c:pt>
                <c:pt idx="292">
                  <c:v>2930.6689999999999</c:v>
                </c:pt>
                <c:pt idx="293">
                  <c:v>2940.6709999999998</c:v>
                </c:pt>
                <c:pt idx="294">
                  <c:v>2950.6750000000002</c:v>
                </c:pt>
                <c:pt idx="295">
                  <c:v>2960.6759999999999</c:v>
                </c:pt>
                <c:pt idx="296">
                  <c:v>2970.69</c:v>
                </c:pt>
                <c:pt idx="297">
                  <c:v>2980.6889999999999</c:v>
                </c:pt>
                <c:pt idx="298">
                  <c:v>2990.6860000000001</c:v>
                </c:pt>
                <c:pt idx="299">
                  <c:v>3000.694</c:v>
                </c:pt>
                <c:pt idx="300">
                  <c:v>3010.6909999999998</c:v>
                </c:pt>
                <c:pt idx="301">
                  <c:v>3020.6959999999999</c:v>
                </c:pt>
                <c:pt idx="302">
                  <c:v>3030.694</c:v>
                </c:pt>
                <c:pt idx="303">
                  <c:v>3040.6979999999999</c:v>
                </c:pt>
                <c:pt idx="304">
                  <c:v>3050.6979999999999</c:v>
                </c:pt>
                <c:pt idx="305">
                  <c:v>3060.6990000000001</c:v>
                </c:pt>
                <c:pt idx="306">
                  <c:v>3070.6979999999999</c:v>
                </c:pt>
                <c:pt idx="307">
                  <c:v>3080.701</c:v>
                </c:pt>
                <c:pt idx="308">
                  <c:v>3090.701</c:v>
                </c:pt>
                <c:pt idx="309">
                  <c:v>3100.7049999999999</c:v>
                </c:pt>
                <c:pt idx="310">
                  <c:v>3110.7069999999999</c:v>
                </c:pt>
                <c:pt idx="311">
                  <c:v>3120.71</c:v>
                </c:pt>
                <c:pt idx="312">
                  <c:v>3130.71</c:v>
                </c:pt>
                <c:pt idx="313">
                  <c:v>3140.7130000000002</c:v>
                </c:pt>
                <c:pt idx="314">
                  <c:v>3150.7150000000001</c:v>
                </c:pt>
                <c:pt idx="315">
                  <c:v>3160.7170000000001</c:v>
                </c:pt>
                <c:pt idx="316">
                  <c:v>3170.721</c:v>
                </c:pt>
                <c:pt idx="317">
                  <c:v>3180.723</c:v>
                </c:pt>
                <c:pt idx="318">
                  <c:v>3190.7249999999999</c:v>
                </c:pt>
                <c:pt idx="319">
                  <c:v>3200.73</c:v>
                </c:pt>
                <c:pt idx="320">
                  <c:v>3210.73</c:v>
                </c:pt>
                <c:pt idx="321">
                  <c:v>3220.732</c:v>
                </c:pt>
                <c:pt idx="322">
                  <c:v>3230.7359999999999</c:v>
                </c:pt>
                <c:pt idx="323">
                  <c:v>3240.7370000000001</c:v>
                </c:pt>
                <c:pt idx="324">
                  <c:v>3250.741</c:v>
                </c:pt>
                <c:pt idx="325">
                  <c:v>3260.7429999999999</c:v>
                </c:pt>
                <c:pt idx="326">
                  <c:v>3270.7449999999999</c:v>
                </c:pt>
                <c:pt idx="327">
                  <c:v>3280.7449999999999</c:v>
                </c:pt>
                <c:pt idx="328">
                  <c:v>3290.748</c:v>
                </c:pt>
                <c:pt idx="329">
                  <c:v>3300.7510000000002</c:v>
                </c:pt>
                <c:pt idx="330">
                  <c:v>3310.7579999999998</c:v>
                </c:pt>
                <c:pt idx="331">
                  <c:v>3320.7550000000001</c:v>
                </c:pt>
                <c:pt idx="332">
                  <c:v>3330.7579999999998</c:v>
                </c:pt>
                <c:pt idx="333">
                  <c:v>3340.76</c:v>
                </c:pt>
                <c:pt idx="334">
                  <c:v>3350.7660000000001</c:v>
                </c:pt>
                <c:pt idx="335">
                  <c:v>3360.7660000000001</c:v>
                </c:pt>
                <c:pt idx="336">
                  <c:v>3370.7689999999998</c:v>
                </c:pt>
                <c:pt idx="337">
                  <c:v>3380.7689999999998</c:v>
                </c:pt>
                <c:pt idx="338">
                  <c:v>3390.7710000000002</c:v>
                </c:pt>
                <c:pt idx="339">
                  <c:v>3400.7730000000001</c:v>
                </c:pt>
                <c:pt idx="340">
                  <c:v>3410.7750000000001</c:v>
                </c:pt>
                <c:pt idx="341">
                  <c:v>3420.779</c:v>
                </c:pt>
                <c:pt idx="342">
                  <c:v>3430.7820000000002</c:v>
                </c:pt>
                <c:pt idx="343">
                  <c:v>3440.7860000000001</c:v>
                </c:pt>
                <c:pt idx="344">
                  <c:v>3450.788</c:v>
                </c:pt>
                <c:pt idx="345">
                  <c:v>3460.7919999999999</c:v>
                </c:pt>
                <c:pt idx="346">
                  <c:v>3470.7930000000001</c:v>
                </c:pt>
                <c:pt idx="347">
                  <c:v>3480.797</c:v>
                </c:pt>
                <c:pt idx="348">
                  <c:v>3490.8</c:v>
                </c:pt>
                <c:pt idx="349">
                  <c:v>3500.8040000000001</c:v>
                </c:pt>
                <c:pt idx="350">
                  <c:v>3510.806</c:v>
                </c:pt>
                <c:pt idx="351">
                  <c:v>3520.8090000000002</c:v>
                </c:pt>
                <c:pt idx="352">
                  <c:v>3530.8180000000002</c:v>
                </c:pt>
                <c:pt idx="353">
                  <c:v>3540.817</c:v>
                </c:pt>
                <c:pt idx="354">
                  <c:v>3550.82</c:v>
                </c:pt>
                <c:pt idx="355">
                  <c:v>3560.826</c:v>
                </c:pt>
                <c:pt idx="356">
                  <c:v>3570.8229999999999</c:v>
                </c:pt>
                <c:pt idx="357">
                  <c:v>3580.8249999999998</c:v>
                </c:pt>
                <c:pt idx="358">
                  <c:v>3590.826</c:v>
                </c:pt>
                <c:pt idx="359">
                  <c:v>3600.8290000000002</c:v>
                </c:pt>
                <c:pt idx="360">
                  <c:v>3610.83</c:v>
                </c:pt>
                <c:pt idx="361">
                  <c:v>3620.8339999999998</c:v>
                </c:pt>
                <c:pt idx="362">
                  <c:v>3630.837</c:v>
                </c:pt>
                <c:pt idx="363">
                  <c:v>3640.837</c:v>
                </c:pt>
                <c:pt idx="364">
                  <c:v>3650.8389999999999</c:v>
                </c:pt>
                <c:pt idx="365">
                  <c:v>3660.8420000000001</c:v>
                </c:pt>
                <c:pt idx="366">
                  <c:v>3670.8420000000001</c:v>
                </c:pt>
                <c:pt idx="367">
                  <c:v>3680.8440000000001</c:v>
                </c:pt>
                <c:pt idx="368">
                  <c:v>3690.848</c:v>
                </c:pt>
                <c:pt idx="369">
                  <c:v>3700.8539999999998</c:v>
                </c:pt>
                <c:pt idx="370">
                  <c:v>3710.855</c:v>
                </c:pt>
                <c:pt idx="371">
                  <c:v>3720.8560000000002</c:v>
                </c:pt>
                <c:pt idx="372">
                  <c:v>3730.8580000000002</c:v>
                </c:pt>
                <c:pt idx="373">
                  <c:v>3740.8609999999999</c:v>
                </c:pt>
                <c:pt idx="374">
                  <c:v>3750.8649999999998</c:v>
                </c:pt>
                <c:pt idx="375">
                  <c:v>3760.8670000000002</c:v>
                </c:pt>
                <c:pt idx="376">
                  <c:v>3770.8670000000002</c:v>
                </c:pt>
                <c:pt idx="377">
                  <c:v>3780.8690000000001</c:v>
                </c:pt>
                <c:pt idx="378">
                  <c:v>3790.8719999999998</c:v>
                </c:pt>
                <c:pt idx="379">
                  <c:v>3800.8760000000002</c:v>
                </c:pt>
                <c:pt idx="380">
                  <c:v>3810.88</c:v>
                </c:pt>
                <c:pt idx="381">
                  <c:v>3820.8969999999999</c:v>
                </c:pt>
                <c:pt idx="382">
                  <c:v>3830.8870000000002</c:v>
                </c:pt>
                <c:pt idx="383">
                  <c:v>3840.89</c:v>
                </c:pt>
                <c:pt idx="384">
                  <c:v>3850.8939999999998</c:v>
                </c:pt>
                <c:pt idx="385">
                  <c:v>3860.8960000000002</c:v>
                </c:pt>
                <c:pt idx="386">
                  <c:v>3870.8980000000001</c:v>
                </c:pt>
                <c:pt idx="387">
                  <c:v>3880.8980000000001</c:v>
                </c:pt>
                <c:pt idx="388">
                  <c:v>3890.902</c:v>
                </c:pt>
                <c:pt idx="389">
                  <c:v>3900.902</c:v>
                </c:pt>
                <c:pt idx="390">
                  <c:v>3910.904</c:v>
                </c:pt>
                <c:pt idx="391">
                  <c:v>3920.9079999999999</c:v>
                </c:pt>
                <c:pt idx="392">
                  <c:v>3930.9079999999999</c:v>
                </c:pt>
                <c:pt idx="393">
                  <c:v>3940.91</c:v>
                </c:pt>
                <c:pt idx="394">
                  <c:v>3950.9140000000002</c:v>
                </c:pt>
                <c:pt idx="395">
                  <c:v>3960.9180000000001</c:v>
                </c:pt>
                <c:pt idx="396">
                  <c:v>3970.9189999999999</c:v>
                </c:pt>
                <c:pt idx="397">
                  <c:v>3980.9229999999998</c:v>
                </c:pt>
                <c:pt idx="398">
                  <c:v>3990.93</c:v>
                </c:pt>
                <c:pt idx="399">
                  <c:v>4000.9349999999999</c:v>
                </c:pt>
                <c:pt idx="400">
                  <c:v>4010.933</c:v>
                </c:pt>
                <c:pt idx="401">
                  <c:v>4020.9369999999999</c:v>
                </c:pt>
                <c:pt idx="402">
                  <c:v>4030.9380000000001</c:v>
                </c:pt>
                <c:pt idx="403">
                  <c:v>4040.94</c:v>
                </c:pt>
                <c:pt idx="404">
                  <c:v>4050.942</c:v>
                </c:pt>
                <c:pt idx="405">
                  <c:v>4060.9450000000002</c:v>
                </c:pt>
                <c:pt idx="406">
                  <c:v>4070.9459999999999</c:v>
                </c:pt>
                <c:pt idx="407">
                  <c:v>4080.9479999999999</c:v>
                </c:pt>
                <c:pt idx="408">
                  <c:v>4090.9569999999999</c:v>
                </c:pt>
                <c:pt idx="409">
                  <c:v>4100.96</c:v>
                </c:pt>
                <c:pt idx="410">
                  <c:v>4110.96</c:v>
                </c:pt>
                <c:pt idx="411">
                  <c:v>4120.96</c:v>
                </c:pt>
                <c:pt idx="412">
                  <c:v>4130.9610000000002</c:v>
                </c:pt>
                <c:pt idx="413">
                  <c:v>4140.9620000000004</c:v>
                </c:pt>
                <c:pt idx="414">
                  <c:v>4150.9620000000004</c:v>
                </c:pt>
                <c:pt idx="415">
                  <c:v>4160.9620000000004</c:v>
                </c:pt>
                <c:pt idx="416">
                  <c:v>4170.9639999999999</c:v>
                </c:pt>
                <c:pt idx="417">
                  <c:v>4180.9679999999998</c:v>
                </c:pt>
                <c:pt idx="418">
                  <c:v>4190.9769999999999</c:v>
                </c:pt>
                <c:pt idx="419">
                  <c:v>4200.9780000000001</c:v>
                </c:pt>
                <c:pt idx="420">
                  <c:v>4210.9780000000001</c:v>
                </c:pt>
                <c:pt idx="421">
                  <c:v>4220.9780000000001</c:v>
                </c:pt>
                <c:pt idx="422">
                  <c:v>4230.9809999999998</c:v>
                </c:pt>
                <c:pt idx="423">
                  <c:v>4240.9849999999997</c:v>
                </c:pt>
                <c:pt idx="424">
                  <c:v>4250.9889999999996</c:v>
                </c:pt>
                <c:pt idx="425">
                  <c:v>4260.991</c:v>
                </c:pt>
                <c:pt idx="426">
                  <c:v>4270.9960000000001</c:v>
                </c:pt>
                <c:pt idx="427">
                  <c:v>4280.9930000000004</c:v>
                </c:pt>
                <c:pt idx="428">
                  <c:v>4290.9939999999997</c:v>
                </c:pt>
                <c:pt idx="429">
                  <c:v>4291.9290000000001</c:v>
                </c:pt>
              </c:numCache>
            </c:numRef>
          </c:xVal>
          <c:yVal>
            <c:numRef>
              <c:f>'[4]cse-full-smem-act-on-dr-5'!$I$2:$I$431</c:f>
              <c:numCache>
                <c:formatCode>General</c:formatCode>
                <c:ptCount val="430"/>
                <c:pt idx="0">
                  <c:v>464</c:v>
                </c:pt>
                <c:pt idx="1">
                  <c:v>698</c:v>
                </c:pt>
                <c:pt idx="2">
                  <c:v>724</c:v>
                </c:pt>
                <c:pt idx="3">
                  <c:v>725</c:v>
                </c:pt>
                <c:pt idx="4">
                  <c:v>1185</c:v>
                </c:pt>
                <c:pt idx="5">
                  <c:v>1017</c:v>
                </c:pt>
                <c:pt idx="6">
                  <c:v>1070</c:v>
                </c:pt>
                <c:pt idx="7">
                  <c:v>1020</c:v>
                </c:pt>
                <c:pt idx="8">
                  <c:v>1086</c:v>
                </c:pt>
                <c:pt idx="9">
                  <c:v>1130</c:v>
                </c:pt>
                <c:pt idx="10">
                  <c:v>1125</c:v>
                </c:pt>
                <c:pt idx="11">
                  <c:v>1108</c:v>
                </c:pt>
                <c:pt idx="12">
                  <c:v>1074</c:v>
                </c:pt>
                <c:pt idx="13">
                  <c:v>1041</c:v>
                </c:pt>
                <c:pt idx="14">
                  <c:v>1173</c:v>
                </c:pt>
                <c:pt idx="15">
                  <c:v>1163</c:v>
                </c:pt>
                <c:pt idx="16">
                  <c:v>1296</c:v>
                </c:pt>
                <c:pt idx="17">
                  <c:v>1268</c:v>
                </c:pt>
                <c:pt idx="18">
                  <c:v>1226</c:v>
                </c:pt>
                <c:pt idx="19">
                  <c:v>1228</c:v>
                </c:pt>
                <c:pt idx="20">
                  <c:v>1294</c:v>
                </c:pt>
                <c:pt idx="21">
                  <c:v>1312</c:v>
                </c:pt>
                <c:pt idx="22">
                  <c:v>1366</c:v>
                </c:pt>
                <c:pt idx="23">
                  <c:v>1366</c:v>
                </c:pt>
                <c:pt idx="24">
                  <c:v>1332</c:v>
                </c:pt>
                <c:pt idx="25">
                  <c:v>1318</c:v>
                </c:pt>
                <c:pt idx="26">
                  <c:v>1291</c:v>
                </c:pt>
                <c:pt idx="27">
                  <c:v>1286</c:v>
                </c:pt>
                <c:pt idx="28">
                  <c:v>1301</c:v>
                </c:pt>
                <c:pt idx="29">
                  <c:v>1345</c:v>
                </c:pt>
                <c:pt idx="30">
                  <c:v>1343</c:v>
                </c:pt>
                <c:pt idx="31">
                  <c:v>1277</c:v>
                </c:pt>
                <c:pt idx="32">
                  <c:v>1381</c:v>
                </c:pt>
                <c:pt idx="33">
                  <c:v>1358</c:v>
                </c:pt>
                <c:pt idx="34">
                  <c:v>1400</c:v>
                </c:pt>
                <c:pt idx="35">
                  <c:v>1475</c:v>
                </c:pt>
                <c:pt idx="36">
                  <c:v>1461</c:v>
                </c:pt>
                <c:pt idx="37">
                  <c:v>1419</c:v>
                </c:pt>
                <c:pt idx="38">
                  <c:v>1419</c:v>
                </c:pt>
                <c:pt idx="39">
                  <c:v>1409</c:v>
                </c:pt>
                <c:pt idx="40">
                  <c:v>1441</c:v>
                </c:pt>
                <c:pt idx="41">
                  <c:v>1433</c:v>
                </c:pt>
                <c:pt idx="42">
                  <c:v>1500</c:v>
                </c:pt>
                <c:pt idx="43">
                  <c:v>1486</c:v>
                </c:pt>
                <c:pt idx="44">
                  <c:v>1495</c:v>
                </c:pt>
                <c:pt idx="45">
                  <c:v>1794</c:v>
                </c:pt>
                <c:pt idx="46">
                  <c:v>1789</c:v>
                </c:pt>
                <c:pt idx="47">
                  <c:v>1676</c:v>
                </c:pt>
                <c:pt idx="48">
                  <c:v>1850</c:v>
                </c:pt>
                <c:pt idx="49">
                  <c:v>1749</c:v>
                </c:pt>
                <c:pt idx="50">
                  <c:v>1783</c:v>
                </c:pt>
                <c:pt idx="51">
                  <c:v>1833</c:v>
                </c:pt>
                <c:pt idx="52">
                  <c:v>1876</c:v>
                </c:pt>
                <c:pt idx="53">
                  <c:v>1869</c:v>
                </c:pt>
                <c:pt idx="54">
                  <c:v>2006</c:v>
                </c:pt>
                <c:pt idx="55">
                  <c:v>1883</c:v>
                </c:pt>
                <c:pt idx="56">
                  <c:v>1885</c:v>
                </c:pt>
                <c:pt idx="57">
                  <c:v>1999</c:v>
                </c:pt>
                <c:pt idx="58">
                  <c:v>2001</c:v>
                </c:pt>
                <c:pt idx="59">
                  <c:v>1962</c:v>
                </c:pt>
                <c:pt idx="60">
                  <c:v>1950</c:v>
                </c:pt>
                <c:pt idx="61">
                  <c:v>1877</c:v>
                </c:pt>
                <c:pt idx="62">
                  <c:v>2034</c:v>
                </c:pt>
                <c:pt idx="63">
                  <c:v>2017</c:v>
                </c:pt>
                <c:pt idx="64">
                  <c:v>1920</c:v>
                </c:pt>
                <c:pt idx="65">
                  <c:v>1980</c:v>
                </c:pt>
                <c:pt idx="66">
                  <c:v>1960</c:v>
                </c:pt>
                <c:pt idx="67">
                  <c:v>1956</c:v>
                </c:pt>
                <c:pt idx="68">
                  <c:v>1949</c:v>
                </c:pt>
                <c:pt idx="69">
                  <c:v>2115</c:v>
                </c:pt>
                <c:pt idx="70">
                  <c:v>2090</c:v>
                </c:pt>
                <c:pt idx="71">
                  <c:v>2075</c:v>
                </c:pt>
                <c:pt idx="72">
                  <c:v>2033</c:v>
                </c:pt>
                <c:pt idx="73">
                  <c:v>2473</c:v>
                </c:pt>
                <c:pt idx="74">
                  <c:v>2453</c:v>
                </c:pt>
                <c:pt idx="75">
                  <c:v>2445</c:v>
                </c:pt>
                <c:pt idx="76">
                  <c:v>2419</c:v>
                </c:pt>
                <c:pt idx="77">
                  <c:v>2320</c:v>
                </c:pt>
                <c:pt idx="78">
                  <c:v>2496</c:v>
                </c:pt>
                <c:pt idx="79">
                  <c:v>2506</c:v>
                </c:pt>
                <c:pt idx="80">
                  <c:v>2488</c:v>
                </c:pt>
                <c:pt idx="81">
                  <c:v>2443</c:v>
                </c:pt>
                <c:pt idx="82">
                  <c:v>2283</c:v>
                </c:pt>
                <c:pt idx="83">
                  <c:v>2506</c:v>
                </c:pt>
                <c:pt idx="84">
                  <c:v>2500</c:v>
                </c:pt>
                <c:pt idx="85">
                  <c:v>2499</c:v>
                </c:pt>
                <c:pt idx="86">
                  <c:v>2591</c:v>
                </c:pt>
                <c:pt idx="87">
                  <c:v>2509</c:v>
                </c:pt>
                <c:pt idx="88">
                  <c:v>2495</c:v>
                </c:pt>
                <c:pt idx="89">
                  <c:v>2543</c:v>
                </c:pt>
                <c:pt idx="90">
                  <c:v>2474</c:v>
                </c:pt>
                <c:pt idx="91">
                  <c:v>2337</c:v>
                </c:pt>
                <c:pt idx="92">
                  <c:v>2547</c:v>
                </c:pt>
                <c:pt idx="93">
                  <c:v>2496</c:v>
                </c:pt>
                <c:pt idx="94">
                  <c:v>2476</c:v>
                </c:pt>
                <c:pt idx="95">
                  <c:v>2495</c:v>
                </c:pt>
                <c:pt idx="96">
                  <c:v>2493</c:v>
                </c:pt>
                <c:pt idx="97">
                  <c:v>2503</c:v>
                </c:pt>
                <c:pt idx="98">
                  <c:v>2581</c:v>
                </c:pt>
                <c:pt idx="99">
                  <c:v>2662</c:v>
                </c:pt>
                <c:pt idx="100">
                  <c:v>2660</c:v>
                </c:pt>
                <c:pt idx="101">
                  <c:v>2690</c:v>
                </c:pt>
                <c:pt idx="102">
                  <c:v>2653</c:v>
                </c:pt>
                <c:pt idx="103">
                  <c:v>2808</c:v>
                </c:pt>
                <c:pt idx="104">
                  <c:v>2797</c:v>
                </c:pt>
                <c:pt idx="105">
                  <c:v>2710</c:v>
                </c:pt>
                <c:pt idx="106">
                  <c:v>2841</c:v>
                </c:pt>
                <c:pt idx="107">
                  <c:v>2831</c:v>
                </c:pt>
                <c:pt idx="108">
                  <c:v>2732</c:v>
                </c:pt>
                <c:pt idx="109">
                  <c:v>2892</c:v>
                </c:pt>
                <c:pt idx="110">
                  <c:v>2853</c:v>
                </c:pt>
                <c:pt idx="111">
                  <c:v>2855</c:v>
                </c:pt>
                <c:pt idx="112">
                  <c:v>2782</c:v>
                </c:pt>
                <c:pt idx="113">
                  <c:v>2756</c:v>
                </c:pt>
                <c:pt idx="114">
                  <c:v>2852</c:v>
                </c:pt>
                <c:pt idx="115">
                  <c:v>2832</c:v>
                </c:pt>
                <c:pt idx="116">
                  <c:v>2858</c:v>
                </c:pt>
                <c:pt idx="117">
                  <c:v>2745</c:v>
                </c:pt>
                <c:pt idx="118">
                  <c:v>2922</c:v>
                </c:pt>
                <c:pt idx="119">
                  <c:v>2905</c:v>
                </c:pt>
                <c:pt idx="120">
                  <c:v>2900</c:v>
                </c:pt>
                <c:pt idx="121">
                  <c:v>2842</c:v>
                </c:pt>
                <c:pt idx="122">
                  <c:v>2864</c:v>
                </c:pt>
                <c:pt idx="123">
                  <c:v>2850</c:v>
                </c:pt>
                <c:pt idx="124">
                  <c:v>2842</c:v>
                </c:pt>
                <c:pt idx="125">
                  <c:v>2842</c:v>
                </c:pt>
                <c:pt idx="126">
                  <c:v>2760</c:v>
                </c:pt>
                <c:pt idx="127">
                  <c:v>2769</c:v>
                </c:pt>
                <c:pt idx="128">
                  <c:v>2821</c:v>
                </c:pt>
                <c:pt idx="129">
                  <c:v>2892</c:v>
                </c:pt>
                <c:pt idx="130">
                  <c:v>2875</c:v>
                </c:pt>
                <c:pt idx="131">
                  <c:v>2873</c:v>
                </c:pt>
                <c:pt idx="132">
                  <c:v>2875</c:v>
                </c:pt>
                <c:pt idx="133">
                  <c:v>2926</c:v>
                </c:pt>
                <c:pt idx="134">
                  <c:v>3057</c:v>
                </c:pt>
                <c:pt idx="135">
                  <c:v>3032</c:v>
                </c:pt>
                <c:pt idx="136">
                  <c:v>2981</c:v>
                </c:pt>
                <c:pt idx="137">
                  <c:v>2949</c:v>
                </c:pt>
                <c:pt idx="138">
                  <c:v>2978</c:v>
                </c:pt>
                <c:pt idx="139">
                  <c:v>3005</c:v>
                </c:pt>
                <c:pt idx="140">
                  <c:v>3024</c:v>
                </c:pt>
                <c:pt idx="141">
                  <c:v>3481</c:v>
                </c:pt>
                <c:pt idx="142">
                  <c:v>3264</c:v>
                </c:pt>
                <c:pt idx="143">
                  <c:v>3285</c:v>
                </c:pt>
                <c:pt idx="144">
                  <c:v>3269</c:v>
                </c:pt>
                <c:pt idx="145">
                  <c:v>3253</c:v>
                </c:pt>
                <c:pt idx="146">
                  <c:v>3205</c:v>
                </c:pt>
                <c:pt idx="147">
                  <c:v>3237</c:v>
                </c:pt>
                <c:pt idx="148">
                  <c:v>3619</c:v>
                </c:pt>
                <c:pt idx="149">
                  <c:v>3405</c:v>
                </c:pt>
                <c:pt idx="150">
                  <c:v>3374</c:v>
                </c:pt>
                <c:pt idx="151">
                  <c:v>3633</c:v>
                </c:pt>
                <c:pt idx="152">
                  <c:v>3431</c:v>
                </c:pt>
                <c:pt idx="153">
                  <c:v>3701</c:v>
                </c:pt>
                <c:pt idx="154">
                  <c:v>3664</c:v>
                </c:pt>
                <c:pt idx="155">
                  <c:v>3525</c:v>
                </c:pt>
                <c:pt idx="156">
                  <c:v>3726</c:v>
                </c:pt>
                <c:pt idx="157">
                  <c:v>3680</c:v>
                </c:pt>
                <c:pt idx="158">
                  <c:v>3523</c:v>
                </c:pt>
                <c:pt idx="159">
                  <c:v>3749</c:v>
                </c:pt>
                <c:pt idx="160">
                  <c:v>3559</c:v>
                </c:pt>
                <c:pt idx="161">
                  <c:v>3567</c:v>
                </c:pt>
                <c:pt idx="162">
                  <c:v>3784</c:v>
                </c:pt>
                <c:pt idx="163">
                  <c:v>3752</c:v>
                </c:pt>
                <c:pt idx="164">
                  <c:v>3579</c:v>
                </c:pt>
                <c:pt idx="165">
                  <c:v>3773</c:v>
                </c:pt>
                <c:pt idx="166">
                  <c:v>3589</c:v>
                </c:pt>
                <c:pt idx="167">
                  <c:v>3832</c:v>
                </c:pt>
                <c:pt idx="168">
                  <c:v>3613</c:v>
                </c:pt>
                <c:pt idx="169">
                  <c:v>3607</c:v>
                </c:pt>
                <c:pt idx="170">
                  <c:v>3821</c:v>
                </c:pt>
                <c:pt idx="171">
                  <c:v>3681</c:v>
                </c:pt>
                <c:pt idx="172">
                  <c:v>3887</c:v>
                </c:pt>
                <c:pt idx="173">
                  <c:v>3881</c:v>
                </c:pt>
                <c:pt idx="174">
                  <c:v>3837</c:v>
                </c:pt>
                <c:pt idx="175">
                  <c:v>3809</c:v>
                </c:pt>
                <c:pt idx="176">
                  <c:v>3618</c:v>
                </c:pt>
                <c:pt idx="177">
                  <c:v>3869</c:v>
                </c:pt>
                <c:pt idx="178">
                  <c:v>3853</c:v>
                </c:pt>
                <c:pt idx="179">
                  <c:v>3823</c:v>
                </c:pt>
                <c:pt idx="180">
                  <c:v>3687</c:v>
                </c:pt>
                <c:pt idx="181">
                  <c:v>3887</c:v>
                </c:pt>
                <c:pt idx="182">
                  <c:v>3898</c:v>
                </c:pt>
                <c:pt idx="183">
                  <c:v>3882</c:v>
                </c:pt>
                <c:pt idx="184">
                  <c:v>3840</c:v>
                </c:pt>
                <c:pt idx="185">
                  <c:v>3826</c:v>
                </c:pt>
                <c:pt idx="186">
                  <c:v>3803</c:v>
                </c:pt>
                <c:pt idx="187">
                  <c:v>3823</c:v>
                </c:pt>
                <c:pt idx="188">
                  <c:v>3869</c:v>
                </c:pt>
                <c:pt idx="189">
                  <c:v>3831</c:v>
                </c:pt>
                <c:pt idx="190">
                  <c:v>3840</c:v>
                </c:pt>
                <c:pt idx="191">
                  <c:v>3930</c:v>
                </c:pt>
                <c:pt idx="192">
                  <c:v>3908</c:v>
                </c:pt>
                <c:pt idx="193">
                  <c:v>3911</c:v>
                </c:pt>
                <c:pt idx="194">
                  <c:v>3793</c:v>
                </c:pt>
                <c:pt idx="195">
                  <c:v>3822</c:v>
                </c:pt>
                <c:pt idx="196">
                  <c:v>3880</c:v>
                </c:pt>
                <c:pt idx="197">
                  <c:v>3851</c:v>
                </c:pt>
                <c:pt idx="198">
                  <c:v>3869</c:v>
                </c:pt>
                <c:pt idx="199">
                  <c:v>3859</c:v>
                </c:pt>
                <c:pt idx="200">
                  <c:v>3951</c:v>
                </c:pt>
                <c:pt idx="201">
                  <c:v>3942</c:v>
                </c:pt>
                <c:pt idx="202">
                  <c:v>3983</c:v>
                </c:pt>
                <c:pt idx="203">
                  <c:v>4005</c:v>
                </c:pt>
                <c:pt idx="204">
                  <c:v>4115</c:v>
                </c:pt>
                <c:pt idx="205">
                  <c:v>4092</c:v>
                </c:pt>
                <c:pt idx="206">
                  <c:v>4085</c:v>
                </c:pt>
                <c:pt idx="207">
                  <c:v>4053</c:v>
                </c:pt>
                <c:pt idx="208">
                  <c:v>4223</c:v>
                </c:pt>
                <c:pt idx="209">
                  <c:v>4219</c:v>
                </c:pt>
                <c:pt idx="210">
                  <c:v>4179</c:v>
                </c:pt>
                <c:pt idx="211">
                  <c:v>4179</c:v>
                </c:pt>
                <c:pt idx="212">
                  <c:v>4165</c:v>
                </c:pt>
                <c:pt idx="213">
                  <c:v>4119</c:v>
                </c:pt>
                <c:pt idx="214">
                  <c:v>4117</c:v>
                </c:pt>
                <c:pt idx="215">
                  <c:v>3964</c:v>
                </c:pt>
                <c:pt idx="216">
                  <c:v>3956</c:v>
                </c:pt>
                <c:pt idx="217">
                  <c:v>3941</c:v>
                </c:pt>
                <c:pt idx="218">
                  <c:v>3990</c:v>
                </c:pt>
                <c:pt idx="219">
                  <c:v>4064</c:v>
                </c:pt>
                <c:pt idx="220">
                  <c:v>4082</c:v>
                </c:pt>
                <c:pt idx="221">
                  <c:v>4076</c:v>
                </c:pt>
                <c:pt idx="222">
                  <c:v>4070</c:v>
                </c:pt>
                <c:pt idx="223">
                  <c:v>4098</c:v>
                </c:pt>
                <c:pt idx="224">
                  <c:v>4114</c:v>
                </c:pt>
                <c:pt idx="225">
                  <c:v>4135</c:v>
                </c:pt>
                <c:pt idx="226">
                  <c:v>4105</c:v>
                </c:pt>
                <c:pt idx="227">
                  <c:v>4124</c:v>
                </c:pt>
                <c:pt idx="228">
                  <c:v>4264</c:v>
                </c:pt>
                <c:pt idx="229">
                  <c:v>4218</c:v>
                </c:pt>
                <c:pt idx="230">
                  <c:v>4198</c:v>
                </c:pt>
                <c:pt idx="231">
                  <c:v>4205</c:v>
                </c:pt>
                <c:pt idx="232">
                  <c:v>4249</c:v>
                </c:pt>
                <c:pt idx="233">
                  <c:v>4235</c:v>
                </c:pt>
                <c:pt idx="234">
                  <c:v>4243</c:v>
                </c:pt>
                <c:pt idx="235">
                  <c:v>4251</c:v>
                </c:pt>
                <c:pt idx="236">
                  <c:v>4228</c:v>
                </c:pt>
                <c:pt idx="237">
                  <c:v>4245</c:v>
                </c:pt>
                <c:pt idx="238">
                  <c:v>4355</c:v>
                </c:pt>
                <c:pt idx="239">
                  <c:v>4571</c:v>
                </c:pt>
                <c:pt idx="240">
                  <c:v>4505</c:v>
                </c:pt>
                <c:pt idx="241">
                  <c:v>4478</c:v>
                </c:pt>
                <c:pt idx="242">
                  <c:v>4540</c:v>
                </c:pt>
                <c:pt idx="243">
                  <c:v>4522</c:v>
                </c:pt>
                <c:pt idx="244">
                  <c:v>4484</c:v>
                </c:pt>
                <c:pt idx="245">
                  <c:v>4654</c:v>
                </c:pt>
                <c:pt idx="246">
                  <c:v>4605</c:v>
                </c:pt>
                <c:pt idx="247">
                  <c:v>4564</c:v>
                </c:pt>
                <c:pt idx="248">
                  <c:v>4495</c:v>
                </c:pt>
                <c:pt idx="249">
                  <c:v>4470</c:v>
                </c:pt>
                <c:pt idx="250">
                  <c:v>4436</c:v>
                </c:pt>
                <c:pt idx="251">
                  <c:v>4411</c:v>
                </c:pt>
                <c:pt idx="252">
                  <c:v>4428</c:v>
                </c:pt>
                <c:pt idx="253">
                  <c:v>4421</c:v>
                </c:pt>
                <c:pt idx="254">
                  <c:v>4461</c:v>
                </c:pt>
                <c:pt idx="255">
                  <c:v>4446</c:v>
                </c:pt>
                <c:pt idx="256">
                  <c:v>4395</c:v>
                </c:pt>
                <c:pt idx="257">
                  <c:v>4387</c:v>
                </c:pt>
                <c:pt idx="258">
                  <c:v>4366</c:v>
                </c:pt>
                <c:pt idx="259">
                  <c:v>4366</c:v>
                </c:pt>
                <c:pt idx="260">
                  <c:v>4359</c:v>
                </c:pt>
                <c:pt idx="261">
                  <c:v>4297</c:v>
                </c:pt>
                <c:pt idx="262">
                  <c:v>4283</c:v>
                </c:pt>
                <c:pt idx="263">
                  <c:v>4454</c:v>
                </c:pt>
                <c:pt idx="264">
                  <c:v>4433</c:v>
                </c:pt>
                <c:pt idx="265">
                  <c:v>4402</c:v>
                </c:pt>
                <c:pt idx="266">
                  <c:v>4393</c:v>
                </c:pt>
                <c:pt idx="267">
                  <c:v>4394</c:v>
                </c:pt>
                <c:pt idx="268">
                  <c:v>4310</c:v>
                </c:pt>
                <c:pt idx="269">
                  <c:v>4333</c:v>
                </c:pt>
                <c:pt idx="270">
                  <c:v>4461</c:v>
                </c:pt>
                <c:pt idx="271">
                  <c:v>4450</c:v>
                </c:pt>
                <c:pt idx="272">
                  <c:v>4398</c:v>
                </c:pt>
                <c:pt idx="273">
                  <c:v>4490</c:v>
                </c:pt>
                <c:pt idx="274">
                  <c:v>4462</c:v>
                </c:pt>
                <c:pt idx="275">
                  <c:v>4440</c:v>
                </c:pt>
                <c:pt idx="276">
                  <c:v>4404</c:v>
                </c:pt>
                <c:pt idx="277">
                  <c:v>4376</c:v>
                </c:pt>
                <c:pt idx="278">
                  <c:v>4328</c:v>
                </c:pt>
                <c:pt idx="279">
                  <c:v>4423</c:v>
                </c:pt>
                <c:pt idx="280">
                  <c:v>4423</c:v>
                </c:pt>
                <c:pt idx="281">
                  <c:v>4405</c:v>
                </c:pt>
                <c:pt idx="282">
                  <c:v>4469</c:v>
                </c:pt>
                <c:pt idx="283">
                  <c:v>4424</c:v>
                </c:pt>
                <c:pt idx="284">
                  <c:v>4448</c:v>
                </c:pt>
                <c:pt idx="285">
                  <c:v>4670</c:v>
                </c:pt>
                <c:pt idx="286">
                  <c:v>4580</c:v>
                </c:pt>
                <c:pt idx="287">
                  <c:v>4678</c:v>
                </c:pt>
                <c:pt idx="288">
                  <c:v>4645</c:v>
                </c:pt>
                <c:pt idx="289">
                  <c:v>4606</c:v>
                </c:pt>
                <c:pt idx="290">
                  <c:v>4588</c:v>
                </c:pt>
                <c:pt idx="291">
                  <c:v>4683</c:v>
                </c:pt>
                <c:pt idx="292">
                  <c:v>4648</c:v>
                </c:pt>
                <c:pt idx="293">
                  <c:v>4649</c:v>
                </c:pt>
                <c:pt idx="294">
                  <c:v>4626</c:v>
                </c:pt>
                <c:pt idx="295">
                  <c:v>4593</c:v>
                </c:pt>
                <c:pt idx="296">
                  <c:v>4586</c:v>
                </c:pt>
                <c:pt idx="297">
                  <c:v>4663</c:v>
                </c:pt>
                <c:pt idx="298">
                  <c:v>4656</c:v>
                </c:pt>
                <c:pt idx="299">
                  <c:v>4611</c:v>
                </c:pt>
                <c:pt idx="300">
                  <c:v>4655</c:v>
                </c:pt>
                <c:pt idx="301">
                  <c:v>4721</c:v>
                </c:pt>
                <c:pt idx="302">
                  <c:v>4722</c:v>
                </c:pt>
                <c:pt idx="303">
                  <c:v>4763</c:v>
                </c:pt>
                <c:pt idx="304">
                  <c:v>4723</c:v>
                </c:pt>
                <c:pt idx="305">
                  <c:v>4788</c:v>
                </c:pt>
                <c:pt idx="306">
                  <c:v>4756</c:v>
                </c:pt>
                <c:pt idx="307">
                  <c:v>4839</c:v>
                </c:pt>
                <c:pt idx="308">
                  <c:v>4770</c:v>
                </c:pt>
                <c:pt idx="309">
                  <c:v>4760</c:v>
                </c:pt>
                <c:pt idx="310">
                  <c:v>4951</c:v>
                </c:pt>
                <c:pt idx="311">
                  <c:v>5062</c:v>
                </c:pt>
                <c:pt idx="312">
                  <c:v>5052</c:v>
                </c:pt>
                <c:pt idx="313">
                  <c:v>4990</c:v>
                </c:pt>
                <c:pt idx="314">
                  <c:v>4862</c:v>
                </c:pt>
                <c:pt idx="315">
                  <c:v>4871</c:v>
                </c:pt>
                <c:pt idx="316">
                  <c:v>4887</c:v>
                </c:pt>
                <c:pt idx="317">
                  <c:v>4885</c:v>
                </c:pt>
                <c:pt idx="318">
                  <c:v>4966</c:v>
                </c:pt>
                <c:pt idx="319">
                  <c:v>4959</c:v>
                </c:pt>
                <c:pt idx="320">
                  <c:v>5198</c:v>
                </c:pt>
                <c:pt idx="321">
                  <c:v>5170</c:v>
                </c:pt>
                <c:pt idx="322">
                  <c:v>5074</c:v>
                </c:pt>
                <c:pt idx="323">
                  <c:v>4987</c:v>
                </c:pt>
                <c:pt idx="324">
                  <c:v>5089</c:v>
                </c:pt>
                <c:pt idx="325">
                  <c:v>5117</c:v>
                </c:pt>
                <c:pt idx="326">
                  <c:v>5088</c:v>
                </c:pt>
                <c:pt idx="327">
                  <c:v>5181</c:v>
                </c:pt>
                <c:pt idx="328">
                  <c:v>5131</c:v>
                </c:pt>
                <c:pt idx="329">
                  <c:v>5090</c:v>
                </c:pt>
                <c:pt idx="330">
                  <c:v>5085</c:v>
                </c:pt>
                <c:pt idx="331">
                  <c:v>5011</c:v>
                </c:pt>
                <c:pt idx="332">
                  <c:v>5110</c:v>
                </c:pt>
                <c:pt idx="333">
                  <c:v>5130</c:v>
                </c:pt>
                <c:pt idx="334">
                  <c:v>5074</c:v>
                </c:pt>
                <c:pt idx="335">
                  <c:v>5089</c:v>
                </c:pt>
                <c:pt idx="336">
                  <c:v>5096</c:v>
                </c:pt>
                <c:pt idx="337">
                  <c:v>5141</c:v>
                </c:pt>
                <c:pt idx="338">
                  <c:v>5221</c:v>
                </c:pt>
                <c:pt idx="339">
                  <c:v>5190</c:v>
                </c:pt>
                <c:pt idx="340">
                  <c:v>5393</c:v>
                </c:pt>
                <c:pt idx="341">
                  <c:v>5323</c:v>
                </c:pt>
                <c:pt idx="342">
                  <c:v>5291</c:v>
                </c:pt>
                <c:pt idx="343">
                  <c:v>5241</c:v>
                </c:pt>
                <c:pt idx="344">
                  <c:v>5172</c:v>
                </c:pt>
                <c:pt idx="345">
                  <c:v>5071</c:v>
                </c:pt>
                <c:pt idx="346">
                  <c:v>5031</c:v>
                </c:pt>
                <c:pt idx="347">
                  <c:v>5049</c:v>
                </c:pt>
                <c:pt idx="348">
                  <c:v>5044</c:v>
                </c:pt>
                <c:pt idx="349">
                  <c:v>5140</c:v>
                </c:pt>
                <c:pt idx="350">
                  <c:v>5103</c:v>
                </c:pt>
                <c:pt idx="351">
                  <c:v>5058</c:v>
                </c:pt>
                <c:pt idx="352">
                  <c:v>5036</c:v>
                </c:pt>
                <c:pt idx="353">
                  <c:v>5658</c:v>
                </c:pt>
                <c:pt idx="354">
                  <c:v>5231</c:v>
                </c:pt>
                <c:pt idx="355">
                  <c:v>5345</c:v>
                </c:pt>
                <c:pt idx="356">
                  <c:v>5267</c:v>
                </c:pt>
                <c:pt idx="357">
                  <c:v>5214</c:v>
                </c:pt>
                <c:pt idx="358">
                  <c:v>5177</c:v>
                </c:pt>
                <c:pt idx="359">
                  <c:v>5433</c:v>
                </c:pt>
                <c:pt idx="360">
                  <c:v>5164</c:v>
                </c:pt>
                <c:pt idx="361">
                  <c:v>5167</c:v>
                </c:pt>
                <c:pt idx="362">
                  <c:v>5214</c:v>
                </c:pt>
                <c:pt idx="363">
                  <c:v>5138</c:v>
                </c:pt>
                <c:pt idx="364">
                  <c:v>5184</c:v>
                </c:pt>
                <c:pt idx="365">
                  <c:v>5159</c:v>
                </c:pt>
                <c:pt idx="366">
                  <c:v>5234</c:v>
                </c:pt>
                <c:pt idx="367">
                  <c:v>5227</c:v>
                </c:pt>
                <c:pt idx="368">
                  <c:v>5146</c:v>
                </c:pt>
                <c:pt idx="369">
                  <c:v>5097</c:v>
                </c:pt>
                <c:pt idx="370">
                  <c:v>5101</c:v>
                </c:pt>
                <c:pt idx="371">
                  <c:v>5137</c:v>
                </c:pt>
                <c:pt idx="372">
                  <c:v>5086</c:v>
                </c:pt>
                <c:pt idx="373">
                  <c:v>5015</c:v>
                </c:pt>
                <c:pt idx="374">
                  <c:v>5017</c:v>
                </c:pt>
                <c:pt idx="375">
                  <c:v>4990</c:v>
                </c:pt>
                <c:pt idx="376">
                  <c:v>5000</c:v>
                </c:pt>
                <c:pt idx="377">
                  <c:v>5124</c:v>
                </c:pt>
                <c:pt idx="378">
                  <c:v>5075</c:v>
                </c:pt>
                <c:pt idx="379">
                  <c:v>5065</c:v>
                </c:pt>
                <c:pt idx="380">
                  <c:v>5035</c:v>
                </c:pt>
                <c:pt idx="381">
                  <c:v>5007</c:v>
                </c:pt>
                <c:pt idx="382">
                  <c:v>4949</c:v>
                </c:pt>
                <c:pt idx="383">
                  <c:v>5591</c:v>
                </c:pt>
                <c:pt idx="384">
                  <c:v>5592</c:v>
                </c:pt>
                <c:pt idx="385">
                  <c:v>5575</c:v>
                </c:pt>
                <c:pt idx="386">
                  <c:v>5656</c:v>
                </c:pt>
                <c:pt idx="387">
                  <c:v>5626</c:v>
                </c:pt>
                <c:pt idx="388">
                  <c:v>5577</c:v>
                </c:pt>
                <c:pt idx="389">
                  <c:v>5604</c:v>
                </c:pt>
                <c:pt idx="390">
                  <c:v>5574</c:v>
                </c:pt>
                <c:pt idx="391">
                  <c:v>5763</c:v>
                </c:pt>
                <c:pt idx="392">
                  <c:v>5758</c:v>
                </c:pt>
                <c:pt idx="393">
                  <c:v>5725</c:v>
                </c:pt>
                <c:pt idx="394">
                  <c:v>5702</c:v>
                </c:pt>
                <c:pt idx="395">
                  <c:v>5702</c:v>
                </c:pt>
                <c:pt idx="396">
                  <c:v>5672</c:v>
                </c:pt>
                <c:pt idx="397">
                  <c:v>5673</c:v>
                </c:pt>
                <c:pt idx="398">
                  <c:v>5639</c:v>
                </c:pt>
                <c:pt idx="399">
                  <c:v>5628</c:v>
                </c:pt>
                <c:pt idx="400">
                  <c:v>5628</c:v>
                </c:pt>
                <c:pt idx="401">
                  <c:v>5621</c:v>
                </c:pt>
                <c:pt idx="402">
                  <c:v>5330</c:v>
                </c:pt>
                <c:pt idx="403">
                  <c:v>5364</c:v>
                </c:pt>
                <c:pt idx="404">
                  <c:v>5346</c:v>
                </c:pt>
                <c:pt idx="405">
                  <c:v>5451</c:v>
                </c:pt>
                <c:pt idx="406">
                  <c:v>5417</c:v>
                </c:pt>
                <c:pt idx="407">
                  <c:v>5399</c:v>
                </c:pt>
                <c:pt idx="408">
                  <c:v>5369</c:v>
                </c:pt>
                <c:pt idx="409">
                  <c:v>5338</c:v>
                </c:pt>
                <c:pt idx="410">
                  <c:v>5330</c:v>
                </c:pt>
                <c:pt idx="411">
                  <c:v>5295</c:v>
                </c:pt>
                <c:pt idx="412">
                  <c:v>5267</c:v>
                </c:pt>
                <c:pt idx="413">
                  <c:v>5253</c:v>
                </c:pt>
                <c:pt idx="414">
                  <c:v>5246</c:v>
                </c:pt>
                <c:pt idx="415">
                  <c:v>5247</c:v>
                </c:pt>
                <c:pt idx="416">
                  <c:v>5240</c:v>
                </c:pt>
                <c:pt idx="417">
                  <c:v>5241</c:v>
                </c:pt>
                <c:pt idx="418">
                  <c:v>5250</c:v>
                </c:pt>
                <c:pt idx="419">
                  <c:v>5220</c:v>
                </c:pt>
                <c:pt idx="420">
                  <c:v>5209</c:v>
                </c:pt>
                <c:pt idx="421">
                  <c:v>5244</c:v>
                </c:pt>
                <c:pt idx="422">
                  <c:v>5339</c:v>
                </c:pt>
                <c:pt idx="423">
                  <c:v>5370</c:v>
                </c:pt>
                <c:pt idx="424">
                  <c:v>5116</c:v>
                </c:pt>
                <c:pt idx="425">
                  <c:v>5042</c:v>
                </c:pt>
                <c:pt idx="426">
                  <c:v>5014</c:v>
                </c:pt>
                <c:pt idx="427">
                  <c:v>5005</c:v>
                </c:pt>
                <c:pt idx="428">
                  <c:v>4999</c:v>
                </c:pt>
                <c:pt idx="429">
                  <c:v>4879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'[5]cse-full-smem-act-on-dr-6'!$I$1</c:f>
              <c:strCache>
                <c:ptCount val="1"/>
                <c:pt idx="0">
                  <c:v>act on - dr 6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4"/>
            <c:spPr>
              <a:solidFill>
                <a:schemeClr val="accent1"/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</c:marker>
          <c:xVal>
            <c:numRef>
              <c:f>'[5]cse-full-smem-act-on-dr-6'!$B$2:$B$404</c:f>
              <c:numCache>
                <c:formatCode>General</c:formatCode>
                <c:ptCount val="403"/>
                <c:pt idx="0">
                  <c:v>10.029999999999999</c:v>
                </c:pt>
                <c:pt idx="1">
                  <c:v>20.036999999999999</c:v>
                </c:pt>
                <c:pt idx="2">
                  <c:v>30.024999999999999</c:v>
                </c:pt>
                <c:pt idx="3">
                  <c:v>40.024000000000001</c:v>
                </c:pt>
                <c:pt idx="4">
                  <c:v>50.027999999999999</c:v>
                </c:pt>
                <c:pt idx="5">
                  <c:v>60.027000000000001</c:v>
                </c:pt>
                <c:pt idx="6">
                  <c:v>70.028000000000006</c:v>
                </c:pt>
                <c:pt idx="7">
                  <c:v>80.028999999999996</c:v>
                </c:pt>
                <c:pt idx="8">
                  <c:v>90.031000000000006</c:v>
                </c:pt>
                <c:pt idx="9">
                  <c:v>100.035</c:v>
                </c:pt>
                <c:pt idx="10">
                  <c:v>110.038</c:v>
                </c:pt>
                <c:pt idx="11">
                  <c:v>120.038</c:v>
                </c:pt>
                <c:pt idx="12">
                  <c:v>130.04</c:v>
                </c:pt>
                <c:pt idx="13">
                  <c:v>140.042</c:v>
                </c:pt>
                <c:pt idx="14">
                  <c:v>150.04300000000001</c:v>
                </c:pt>
                <c:pt idx="15">
                  <c:v>160.04300000000001</c:v>
                </c:pt>
                <c:pt idx="16">
                  <c:v>170.04300000000001</c:v>
                </c:pt>
                <c:pt idx="17">
                  <c:v>180.04400000000001</c:v>
                </c:pt>
                <c:pt idx="18">
                  <c:v>190.04599999999999</c:v>
                </c:pt>
                <c:pt idx="19">
                  <c:v>200.04599999999999</c:v>
                </c:pt>
                <c:pt idx="20">
                  <c:v>210.047</c:v>
                </c:pt>
                <c:pt idx="21">
                  <c:v>220.05</c:v>
                </c:pt>
                <c:pt idx="22">
                  <c:v>230.05199999999999</c:v>
                </c:pt>
                <c:pt idx="23">
                  <c:v>240.05500000000001</c:v>
                </c:pt>
                <c:pt idx="24">
                  <c:v>250.059</c:v>
                </c:pt>
                <c:pt idx="25">
                  <c:v>260.05900000000003</c:v>
                </c:pt>
                <c:pt idx="26">
                  <c:v>270.06</c:v>
                </c:pt>
                <c:pt idx="27">
                  <c:v>280.06400000000002</c:v>
                </c:pt>
                <c:pt idx="28">
                  <c:v>290.06799999999998</c:v>
                </c:pt>
                <c:pt idx="29">
                  <c:v>300.06900000000002</c:v>
                </c:pt>
                <c:pt idx="30">
                  <c:v>310.07</c:v>
                </c:pt>
                <c:pt idx="31">
                  <c:v>320.07400000000001</c:v>
                </c:pt>
                <c:pt idx="32">
                  <c:v>330.07400000000001</c:v>
                </c:pt>
                <c:pt idx="33">
                  <c:v>340.077</c:v>
                </c:pt>
                <c:pt idx="34">
                  <c:v>350.077</c:v>
                </c:pt>
                <c:pt idx="35">
                  <c:v>360.07900000000001</c:v>
                </c:pt>
                <c:pt idx="36">
                  <c:v>370.08199999999999</c:v>
                </c:pt>
                <c:pt idx="37">
                  <c:v>380.08600000000001</c:v>
                </c:pt>
                <c:pt idx="38">
                  <c:v>390.08699999999999</c:v>
                </c:pt>
                <c:pt idx="39">
                  <c:v>400.08699999999999</c:v>
                </c:pt>
                <c:pt idx="40">
                  <c:v>410.089</c:v>
                </c:pt>
                <c:pt idx="41">
                  <c:v>420.09100000000001</c:v>
                </c:pt>
                <c:pt idx="42">
                  <c:v>430.09199999999998</c:v>
                </c:pt>
                <c:pt idx="43">
                  <c:v>440.09500000000003</c:v>
                </c:pt>
                <c:pt idx="44">
                  <c:v>450.09699999999998</c:v>
                </c:pt>
                <c:pt idx="45">
                  <c:v>460.09800000000001</c:v>
                </c:pt>
                <c:pt idx="46">
                  <c:v>470.09800000000001</c:v>
                </c:pt>
                <c:pt idx="47">
                  <c:v>480.101</c:v>
                </c:pt>
                <c:pt idx="48">
                  <c:v>490.10199999999998</c:v>
                </c:pt>
                <c:pt idx="49">
                  <c:v>500.10199999999998</c:v>
                </c:pt>
                <c:pt idx="50">
                  <c:v>510.10399999999998</c:v>
                </c:pt>
                <c:pt idx="51">
                  <c:v>520.10599999999999</c:v>
                </c:pt>
                <c:pt idx="52">
                  <c:v>530.10699999999997</c:v>
                </c:pt>
                <c:pt idx="53">
                  <c:v>540.11099999999999</c:v>
                </c:pt>
                <c:pt idx="54">
                  <c:v>550.11300000000006</c:v>
                </c:pt>
                <c:pt idx="55">
                  <c:v>560.11900000000003</c:v>
                </c:pt>
                <c:pt idx="56">
                  <c:v>570.11900000000003</c:v>
                </c:pt>
                <c:pt idx="57">
                  <c:v>580.12199999999996</c:v>
                </c:pt>
                <c:pt idx="58">
                  <c:v>590.125</c:v>
                </c:pt>
                <c:pt idx="59">
                  <c:v>600.12800000000004</c:v>
                </c:pt>
                <c:pt idx="60">
                  <c:v>610.12800000000004</c:v>
                </c:pt>
                <c:pt idx="61">
                  <c:v>620.13199999999995</c:v>
                </c:pt>
                <c:pt idx="62">
                  <c:v>630.13400000000001</c:v>
                </c:pt>
                <c:pt idx="63">
                  <c:v>640.13400000000001</c:v>
                </c:pt>
                <c:pt idx="64">
                  <c:v>650.13400000000001</c:v>
                </c:pt>
                <c:pt idx="65">
                  <c:v>660.13800000000003</c:v>
                </c:pt>
                <c:pt idx="66">
                  <c:v>670.14099999999996</c:v>
                </c:pt>
                <c:pt idx="67">
                  <c:v>680.14099999999996</c:v>
                </c:pt>
                <c:pt idx="68">
                  <c:v>690.14300000000003</c:v>
                </c:pt>
                <c:pt idx="69">
                  <c:v>700.14499999999998</c:v>
                </c:pt>
                <c:pt idx="70">
                  <c:v>710.149</c:v>
                </c:pt>
                <c:pt idx="71">
                  <c:v>720.15</c:v>
                </c:pt>
                <c:pt idx="72">
                  <c:v>730.15200000000004</c:v>
                </c:pt>
                <c:pt idx="73">
                  <c:v>740.154</c:v>
                </c:pt>
                <c:pt idx="74">
                  <c:v>750.15700000000004</c:v>
                </c:pt>
                <c:pt idx="75">
                  <c:v>760.16399999999999</c:v>
                </c:pt>
                <c:pt idx="76">
                  <c:v>770.16700000000003</c:v>
                </c:pt>
                <c:pt idx="77">
                  <c:v>780.16800000000001</c:v>
                </c:pt>
                <c:pt idx="78">
                  <c:v>790.17100000000005</c:v>
                </c:pt>
                <c:pt idx="79">
                  <c:v>800.173</c:v>
                </c:pt>
                <c:pt idx="80">
                  <c:v>810.17499999999995</c:v>
                </c:pt>
                <c:pt idx="81">
                  <c:v>820.178</c:v>
                </c:pt>
                <c:pt idx="82">
                  <c:v>830.18200000000002</c:v>
                </c:pt>
                <c:pt idx="83">
                  <c:v>840.18600000000004</c:v>
                </c:pt>
                <c:pt idx="84">
                  <c:v>850.18700000000001</c:v>
                </c:pt>
                <c:pt idx="85">
                  <c:v>860.18899999999996</c:v>
                </c:pt>
                <c:pt idx="86">
                  <c:v>870.19</c:v>
                </c:pt>
                <c:pt idx="87">
                  <c:v>880.19299999999998</c:v>
                </c:pt>
                <c:pt idx="88">
                  <c:v>890.19500000000005</c:v>
                </c:pt>
                <c:pt idx="89">
                  <c:v>900.197</c:v>
                </c:pt>
                <c:pt idx="90">
                  <c:v>910.2</c:v>
                </c:pt>
                <c:pt idx="91">
                  <c:v>920.20100000000002</c:v>
                </c:pt>
                <c:pt idx="92">
                  <c:v>930.20699999999999</c:v>
                </c:pt>
                <c:pt idx="93">
                  <c:v>940.20600000000002</c:v>
                </c:pt>
                <c:pt idx="94">
                  <c:v>950.20699999999999</c:v>
                </c:pt>
                <c:pt idx="95">
                  <c:v>960.21</c:v>
                </c:pt>
                <c:pt idx="96">
                  <c:v>970.21199999999999</c:v>
                </c:pt>
                <c:pt idx="97">
                  <c:v>980.21199999999999</c:v>
                </c:pt>
                <c:pt idx="98">
                  <c:v>990.21400000000006</c:v>
                </c:pt>
                <c:pt idx="99">
                  <c:v>1000.2140000000001</c:v>
                </c:pt>
                <c:pt idx="100">
                  <c:v>1010.218</c:v>
                </c:pt>
                <c:pt idx="101">
                  <c:v>1020.22</c:v>
                </c:pt>
                <c:pt idx="102">
                  <c:v>1030.2239999999999</c:v>
                </c:pt>
                <c:pt idx="103">
                  <c:v>1040.23</c:v>
                </c:pt>
                <c:pt idx="104">
                  <c:v>1050.2270000000001</c:v>
                </c:pt>
                <c:pt idx="105">
                  <c:v>1060.23</c:v>
                </c:pt>
                <c:pt idx="106">
                  <c:v>1070.231</c:v>
                </c:pt>
                <c:pt idx="107">
                  <c:v>1080.2370000000001</c:v>
                </c:pt>
                <c:pt idx="108">
                  <c:v>1090.2380000000001</c:v>
                </c:pt>
                <c:pt idx="109">
                  <c:v>1100.2429999999999</c:v>
                </c:pt>
                <c:pt idx="110">
                  <c:v>1110.2460000000001</c:v>
                </c:pt>
                <c:pt idx="111">
                  <c:v>1120.2470000000001</c:v>
                </c:pt>
                <c:pt idx="112">
                  <c:v>1130.2470000000001</c:v>
                </c:pt>
                <c:pt idx="113">
                  <c:v>1140.2470000000001</c:v>
                </c:pt>
                <c:pt idx="114">
                  <c:v>1150.2470000000001</c:v>
                </c:pt>
                <c:pt idx="115">
                  <c:v>1160.251</c:v>
                </c:pt>
                <c:pt idx="116">
                  <c:v>1170.2529999999999</c:v>
                </c:pt>
                <c:pt idx="117">
                  <c:v>1180.258</c:v>
                </c:pt>
                <c:pt idx="118">
                  <c:v>1190.26</c:v>
                </c:pt>
                <c:pt idx="119">
                  <c:v>1200.26</c:v>
                </c:pt>
                <c:pt idx="120">
                  <c:v>1210.2619999999999</c:v>
                </c:pt>
                <c:pt idx="121">
                  <c:v>1220.269</c:v>
                </c:pt>
                <c:pt idx="122">
                  <c:v>1230.271</c:v>
                </c:pt>
                <c:pt idx="123">
                  <c:v>1240.271</c:v>
                </c:pt>
                <c:pt idx="124">
                  <c:v>1250.2719999999999</c:v>
                </c:pt>
                <c:pt idx="125">
                  <c:v>1260.2719999999999</c:v>
                </c:pt>
                <c:pt idx="126">
                  <c:v>1270.2750000000001</c:v>
                </c:pt>
                <c:pt idx="127">
                  <c:v>1280.277</c:v>
                </c:pt>
                <c:pt idx="128">
                  <c:v>1290.2809999999999</c:v>
                </c:pt>
                <c:pt idx="129">
                  <c:v>1300.2809999999999</c:v>
                </c:pt>
                <c:pt idx="130">
                  <c:v>1310.2829999999999</c:v>
                </c:pt>
                <c:pt idx="131">
                  <c:v>1320.2860000000001</c:v>
                </c:pt>
                <c:pt idx="132">
                  <c:v>1330.2860000000001</c:v>
                </c:pt>
                <c:pt idx="133">
                  <c:v>1340.289</c:v>
                </c:pt>
                <c:pt idx="134">
                  <c:v>1350.2929999999999</c:v>
                </c:pt>
                <c:pt idx="135">
                  <c:v>1360.2940000000001</c:v>
                </c:pt>
                <c:pt idx="136">
                  <c:v>1370.2950000000001</c:v>
                </c:pt>
                <c:pt idx="137">
                  <c:v>1380.296</c:v>
                </c:pt>
                <c:pt idx="138">
                  <c:v>1390.3</c:v>
                </c:pt>
                <c:pt idx="139">
                  <c:v>1400.3030000000001</c:v>
                </c:pt>
                <c:pt idx="140">
                  <c:v>1410.306</c:v>
                </c:pt>
                <c:pt idx="141">
                  <c:v>1420.308</c:v>
                </c:pt>
                <c:pt idx="142">
                  <c:v>1430.31</c:v>
                </c:pt>
                <c:pt idx="143">
                  <c:v>1440.3109999999999</c:v>
                </c:pt>
                <c:pt idx="144">
                  <c:v>1450.3140000000001</c:v>
                </c:pt>
                <c:pt idx="145">
                  <c:v>1460.317</c:v>
                </c:pt>
                <c:pt idx="146">
                  <c:v>1470.319</c:v>
                </c:pt>
                <c:pt idx="147">
                  <c:v>1480.3209999999999</c:v>
                </c:pt>
                <c:pt idx="148">
                  <c:v>1490.325</c:v>
                </c:pt>
                <c:pt idx="149">
                  <c:v>1500.327</c:v>
                </c:pt>
                <c:pt idx="150">
                  <c:v>1510.328</c:v>
                </c:pt>
                <c:pt idx="151">
                  <c:v>1520.33</c:v>
                </c:pt>
                <c:pt idx="152">
                  <c:v>1530.3320000000001</c:v>
                </c:pt>
                <c:pt idx="153">
                  <c:v>1540.336</c:v>
                </c:pt>
                <c:pt idx="154">
                  <c:v>1550.3389999999999</c:v>
                </c:pt>
                <c:pt idx="155">
                  <c:v>1560.34</c:v>
                </c:pt>
                <c:pt idx="156">
                  <c:v>1570.3440000000001</c:v>
                </c:pt>
                <c:pt idx="157">
                  <c:v>1580.346</c:v>
                </c:pt>
                <c:pt idx="158">
                  <c:v>1590.35</c:v>
                </c:pt>
                <c:pt idx="159">
                  <c:v>1600.3530000000001</c:v>
                </c:pt>
                <c:pt idx="160">
                  <c:v>1610.354</c:v>
                </c:pt>
                <c:pt idx="161">
                  <c:v>1620.354</c:v>
                </c:pt>
                <c:pt idx="162">
                  <c:v>1630.354</c:v>
                </c:pt>
                <c:pt idx="163">
                  <c:v>1640.354</c:v>
                </c:pt>
                <c:pt idx="164">
                  <c:v>1650.357</c:v>
                </c:pt>
                <c:pt idx="165">
                  <c:v>1660.3589999999999</c:v>
                </c:pt>
                <c:pt idx="166">
                  <c:v>1670.3620000000001</c:v>
                </c:pt>
                <c:pt idx="167">
                  <c:v>1680.365</c:v>
                </c:pt>
                <c:pt idx="168">
                  <c:v>1690.365</c:v>
                </c:pt>
                <c:pt idx="169">
                  <c:v>1700.366</c:v>
                </c:pt>
                <c:pt idx="170">
                  <c:v>1710.3710000000001</c:v>
                </c:pt>
                <c:pt idx="171">
                  <c:v>1720.3720000000001</c:v>
                </c:pt>
                <c:pt idx="172">
                  <c:v>1730.373</c:v>
                </c:pt>
                <c:pt idx="173">
                  <c:v>1740.373</c:v>
                </c:pt>
                <c:pt idx="174">
                  <c:v>1750.376</c:v>
                </c:pt>
                <c:pt idx="175">
                  <c:v>1760.377</c:v>
                </c:pt>
                <c:pt idx="176">
                  <c:v>1770.3789999999999</c:v>
                </c:pt>
                <c:pt idx="177">
                  <c:v>1780.3889999999999</c:v>
                </c:pt>
                <c:pt idx="178">
                  <c:v>1790.384</c:v>
                </c:pt>
                <c:pt idx="179">
                  <c:v>1800.395</c:v>
                </c:pt>
                <c:pt idx="180">
                  <c:v>1810.39</c:v>
                </c:pt>
                <c:pt idx="181">
                  <c:v>1820.3910000000001</c:v>
                </c:pt>
                <c:pt idx="182">
                  <c:v>1830.3920000000001</c:v>
                </c:pt>
                <c:pt idx="183">
                  <c:v>1840.393</c:v>
                </c:pt>
                <c:pt idx="184">
                  <c:v>1850.3969999999999</c:v>
                </c:pt>
                <c:pt idx="185">
                  <c:v>1860.4010000000001</c:v>
                </c:pt>
                <c:pt idx="186">
                  <c:v>1870.402</c:v>
                </c:pt>
                <c:pt idx="187">
                  <c:v>1880.403</c:v>
                </c:pt>
                <c:pt idx="188">
                  <c:v>1890.404</c:v>
                </c:pt>
                <c:pt idx="189">
                  <c:v>1900.405</c:v>
                </c:pt>
                <c:pt idx="190">
                  <c:v>1910.4059999999999</c:v>
                </c:pt>
                <c:pt idx="191">
                  <c:v>1920.4079999999999</c:v>
                </c:pt>
                <c:pt idx="192">
                  <c:v>1930.412</c:v>
                </c:pt>
                <c:pt idx="193">
                  <c:v>1940.414</c:v>
                </c:pt>
                <c:pt idx="194">
                  <c:v>1950.42</c:v>
                </c:pt>
                <c:pt idx="195">
                  <c:v>1960.422</c:v>
                </c:pt>
                <c:pt idx="196">
                  <c:v>1970.423</c:v>
                </c:pt>
                <c:pt idx="197">
                  <c:v>1980.4259999999999</c:v>
                </c:pt>
                <c:pt idx="198">
                  <c:v>1990.431</c:v>
                </c:pt>
                <c:pt idx="199">
                  <c:v>2000.433</c:v>
                </c:pt>
                <c:pt idx="200">
                  <c:v>2010.433</c:v>
                </c:pt>
                <c:pt idx="201">
                  <c:v>2020.4380000000001</c:v>
                </c:pt>
                <c:pt idx="202">
                  <c:v>2030.44</c:v>
                </c:pt>
                <c:pt idx="203">
                  <c:v>2040.444</c:v>
                </c:pt>
                <c:pt idx="204">
                  <c:v>2050.4499999999998</c:v>
                </c:pt>
                <c:pt idx="205">
                  <c:v>2060.4490000000001</c:v>
                </c:pt>
                <c:pt idx="206">
                  <c:v>2070.4569999999999</c:v>
                </c:pt>
                <c:pt idx="207">
                  <c:v>2080.46</c:v>
                </c:pt>
                <c:pt idx="208">
                  <c:v>2090.4639999999999</c:v>
                </c:pt>
                <c:pt idx="209">
                  <c:v>2100.4679999999998</c:v>
                </c:pt>
                <c:pt idx="210">
                  <c:v>2110.4720000000002</c:v>
                </c:pt>
                <c:pt idx="211">
                  <c:v>2120.4720000000002</c:v>
                </c:pt>
                <c:pt idx="212">
                  <c:v>2130.4740000000002</c:v>
                </c:pt>
                <c:pt idx="213">
                  <c:v>2140.4760000000001</c:v>
                </c:pt>
                <c:pt idx="214">
                  <c:v>2150.48</c:v>
                </c:pt>
                <c:pt idx="215">
                  <c:v>2160.4810000000002</c:v>
                </c:pt>
                <c:pt idx="216">
                  <c:v>2170.482</c:v>
                </c:pt>
                <c:pt idx="217">
                  <c:v>2180.4839999999999</c:v>
                </c:pt>
                <c:pt idx="218">
                  <c:v>2190.4879999999998</c:v>
                </c:pt>
                <c:pt idx="219">
                  <c:v>2200.4879999999998</c:v>
                </c:pt>
                <c:pt idx="220">
                  <c:v>2210.4899999999998</c:v>
                </c:pt>
                <c:pt idx="221">
                  <c:v>2220.4899999999998</c:v>
                </c:pt>
                <c:pt idx="222">
                  <c:v>2230.4929999999999</c:v>
                </c:pt>
                <c:pt idx="223">
                  <c:v>2240.4940000000001</c:v>
                </c:pt>
                <c:pt idx="224">
                  <c:v>2250.4969999999998</c:v>
                </c:pt>
                <c:pt idx="225">
                  <c:v>2260.5</c:v>
                </c:pt>
                <c:pt idx="226">
                  <c:v>2270.502</c:v>
                </c:pt>
                <c:pt idx="227">
                  <c:v>2280.502</c:v>
                </c:pt>
                <c:pt idx="228">
                  <c:v>2290.5059999999999</c:v>
                </c:pt>
                <c:pt idx="229">
                  <c:v>2300.5079999999998</c:v>
                </c:pt>
                <c:pt idx="230">
                  <c:v>2310.5079999999998</c:v>
                </c:pt>
                <c:pt idx="231">
                  <c:v>2320.509</c:v>
                </c:pt>
                <c:pt idx="232">
                  <c:v>2330.509</c:v>
                </c:pt>
                <c:pt idx="233">
                  <c:v>2340.509</c:v>
                </c:pt>
                <c:pt idx="234">
                  <c:v>2350.5100000000002</c:v>
                </c:pt>
                <c:pt idx="235">
                  <c:v>2360.5120000000002</c:v>
                </c:pt>
                <c:pt idx="236">
                  <c:v>2370.5120000000002</c:v>
                </c:pt>
                <c:pt idx="237">
                  <c:v>2380.5120000000002</c:v>
                </c:pt>
                <c:pt idx="238">
                  <c:v>2390.5149999999999</c:v>
                </c:pt>
                <c:pt idx="239">
                  <c:v>2400.5239999999999</c:v>
                </c:pt>
                <c:pt idx="240">
                  <c:v>2410.5259999999998</c:v>
                </c:pt>
                <c:pt idx="241">
                  <c:v>2420.529</c:v>
                </c:pt>
                <c:pt idx="242">
                  <c:v>2430.5300000000002</c:v>
                </c:pt>
                <c:pt idx="243">
                  <c:v>2440.5309999999999</c:v>
                </c:pt>
                <c:pt idx="244">
                  <c:v>2450.5320000000002</c:v>
                </c:pt>
                <c:pt idx="245">
                  <c:v>2460.5349999999999</c:v>
                </c:pt>
                <c:pt idx="246">
                  <c:v>2470.5360000000001</c:v>
                </c:pt>
                <c:pt idx="247">
                  <c:v>2480.5390000000002</c:v>
                </c:pt>
                <c:pt idx="248">
                  <c:v>2490.5430000000001</c:v>
                </c:pt>
                <c:pt idx="249">
                  <c:v>2500.5430000000001</c:v>
                </c:pt>
                <c:pt idx="250">
                  <c:v>2510.547</c:v>
                </c:pt>
                <c:pt idx="251">
                  <c:v>2520.549</c:v>
                </c:pt>
                <c:pt idx="252">
                  <c:v>2530.5569999999998</c:v>
                </c:pt>
                <c:pt idx="253">
                  <c:v>2540.5540000000001</c:v>
                </c:pt>
                <c:pt idx="254">
                  <c:v>2550.5549999999998</c:v>
                </c:pt>
                <c:pt idx="255">
                  <c:v>2560.558</c:v>
                </c:pt>
                <c:pt idx="256">
                  <c:v>2570.5639999999999</c:v>
                </c:pt>
                <c:pt idx="257">
                  <c:v>2580.5680000000002</c:v>
                </c:pt>
                <c:pt idx="258">
                  <c:v>2590.569</c:v>
                </c:pt>
                <c:pt idx="259">
                  <c:v>2600.5700000000002</c:v>
                </c:pt>
                <c:pt idx="260">
                  <c:v>2610.5729999999999</c:v>
                </c:pt>
                <c:pt idx="261">
                  <c:v>2620.5749999999998</c:v>
                </c:pt>
                <c:pt idx="262">
                  <c:v>2630.578</c:v>
                </c:pt>
                <c:pt idx="263">
                  <c:v>2640.58</c:v>
                </c:pt>
                <c:pt idx="264">
                  <c:v>2650.58</c:v>
                </c:pt>
                <c:pt idx="265">
                  <c:v>2660.5819999999999</c:v>
                </c:pt>
                <c:pt idx="266">
                  <c:v>2670.5830000000001</c:v>
                </c:pt>
                <c:pt idx="267">
                  <c:v>2680.5839999999998</c:v>
                </c:pt>
                <c:pt idx="268">
                  <c:v>2690.5839999999998</c:v>
                </c:pt>
                <c:pt idx="269">
                  <c:v>2700.587</c:v>
                </c:pt>
                <c:pt idx="270">
                  <c:v>2710.5880000000002</c:v>
                </c:pt>
                <c:pt idx="271">
                  <c:v>2720.5889999999999</c:v>
                </c:pt>
                <c:pt idx="272">
                  <c:v>2730.5940000000001</c:v>
                </c:pt>
                <c:pt idx="273">
                  <c:v>2740.5940000000001</c:v>
                </c:pt>
                <c:pt idx="274">
                  <c:v>2750.596</c:v>
                </c:pt>
                <c:pt idx="275">
                  <c:v>2760.6</c:v>
                </c:pt>
                <c:pt idx="276">
                  <c:v>2770.6030000000001</c:v>
                </c:pt>
                <c:pt idx="277">
                  <c:v>2780.6030000000001</c:v>
                </c:pt>
                <c:pt idx="278">
                  <c:v>2790.6039999999998</c:v>
                </c:pt>
                <c:pt idx="279">
                  <c:v>2800.6080000000002</c:v>
                </c:pt>
                <c:pt idx="280">
                  <c:v>2810.6170000000002</c:v>
                </c:pt>
                <c:pt idx="281">
                  <c:v>2820.6120000000001</c:v>
                </c:pt>
                <c:pt idx="282">
                  <c:v>2830.616</c:v>
                </c:pt>
                <c:pt idx="283">
                  <c:v>2840.6170000000002</c:v>
                </c:pt>
                <c:pt idx="284">
                  <c:v>2850.6190000000001</c:v>
                </c:pt>
                <c:pt idx="285">
                  <c:v>2860.627</c:v>
                </c:pt>
                <c:pt idx="286">
                  <c:v>2870.6309999999999</c:v>
                </c:pt>
                <c:pt idx="287">
                  <c:v>2880.634</c:v>
                </c:pt>
                <c:pt idx="288">
                  <c:v>2890.636</c:v>
                </c:pt>
                <c:pt idx="289">
                  <c:v>2900.64</c:v>
                </c:pt>
                <c:pt idx="290">
                  <c:v>2910.6439999999998</c:v>
                </c:pt>
                <c:pt idx="291">
                  <c:v>2920.6469999999999</c:v>
                </c:pt>
                <c:pt idx="292">
                  <c:v>2930.6509999999998</c:v>
                </c:pt>
                <c:pt idx="293">
                  <c:v>2940.6550000000002</c:v>
                </c:pt>
                <c:pt idx="294">
                  <c:v>2950.6579999999999</c:v>
                </c:pt>
                <c:pt idx="295">
                  <c:v>2960.6579999999999</c:v>
                </c:pt>
                <c:pt idx="296">
                  <c:v>2970.66</c:v>
                </c:pt>
                <c:pt idx="297">
                  <c:v>2980.6689999999999</c:v>
                </c:pt>
                <c:pt idx="298">
                  <c:v>2990.6680000000001</c:v>
                </c:pt>
                <c:pt idx="299">
                  <c:v>3000.67</c:v>
                </c:pt>
                <c:pt idx="300">
                  <c:v>3010.6729999999998</c:v>
                </c:pt>
                <c:pt idx="301">
                  <c:v>3020.6729999999998</c:v>
                </c:pt>
                <c:pt idx="302">
                  <c:v>3030.6759999999999</c:v>
                </c:pt>
                <c:pt idx="303">
                  <c:v>3040.6790000000001</c:v>
                </c:pt>
                <c:pt idx="304">
                  <c:v>3050.683</c:v>
                </c:pt>
                <c:pt idx="305">
                  <c:v>3060.6840000000002</c:v>
                </c:pt>
                <c:pt idx="306">
                  <c:v>3070.694</c:v>
                </c:pt>
                <c:pt idx="307">
                  <c:v>3080.6909999999998</c:v>
                </c:pt>
                <c:pt idx="308">
                  <c:v>3090.6930000000002</c:v>
                </c:pt>
                <c:pt idx="309">
                  <c:v>3100.692</c:v>
                </c:pt>
                <c:pt idx="310">
                  <c:v>3110.692</c:v>
                </c:pt>
                <c:pt idx="311">
                  <c:v>3120.6930000000002</c:v>
                </c:pt>
                <c:pt idx="312">
                  <c:v>3130.6970000000001</c:v>
                </c:pt>
                <c:pt idx="313">
                  <c:v>3140.701</c:v>
                </c:pt>
                <c:pt idx="314">
                  <c:v>3150.7040000000002</c:v>
                </c:pt>
                <c:pt idx="315">
                  <c:v>3160.7060000000001</c:v>
                </c:pt>
                <c:pt idx="316">
                  <c:v>3170.7080000000001</c:v>
                </c:pt>
                <c:pt idx="317">
                  <c:v>3180.712</c:v>
                </c:pt>
                <c:pt idx="318">
                  <c:v>3190.7139999999999</c:v>
                </c:pt>
                <c:pt idx="319">
                  <c:v>3200.7150000000001</c:v>
                </c:pt>
                <c:pt idx="320">
                  <c:v>3210.7190000000001</c:v>
                </c:pt>
                <c:pt idx="321">
                  <c:v>3220.721</c:v>
                </c:pt>
                <c:pt idx="322">
                  <c:v>3230.721</c:v>
                </c:pt>
                <c:pt idx="323">
                  <c:v>3240.723</c:v>
                </c:pt>
                <c:pt idx="324">
                  <c:v>3250.7260000000001</c:v>
                </c:pt>
                <c:pt idx="325">
                  <c:v>3260.7269999999999</c:v>
                </c:pt>
                <c:pt idx="326">
                  <c:v>3270.73</c:v>
                </c:pt>
                <c:pt idx="327">
                  <c:v>3280.7330000000002</c:v>
                </c:pt>
                <c:pt idx="328">
                  <c:v>3290.7339999999999</c:v>
                </c:pt>
                <c:pt idx="329">
                  <c:v>3300.7359999999999</c:v>
                </c:pt>
                <c:pt idx="330">
                  <c:v>3310.7370000000001</c:v>
                </c:pt>
                <c:pt idx="331">
                  <c:v>3320.74</c:v>
                </c:pt>
                <c:pt idx="332">
                  <c:v>3330.748</c:v>
                </c:pt>
                <c:pt idx="333">
                  <c:v>3340.748</c:v>
                </c:pt>
                <c:pt idx="334">
                  <c:v>3350.75</c:v>
                </c:pt>
                <c:pt idx="335">
                  <c:v>3360.7530000000002</c:v>
                </c:pt>
                <c:pt idx="336">
                  <c:v>3370.7539999999999</c:v>
                </c:pt>
                <c:pt idx="337">
                  <c:v>3380.7579999999998</c:v>
                </c:pt>
                <c:pt idx="338">
                  <c:v>3390.7570000000001</c:v>
                </c:pt>
                <c:pt idx="339">
                  <c:v>3400.761</c:v>
                </c:pt>
                <c:pt idx="340">
                  <c:v>3410.7629999999999</c:v>
                </c:pt>
                <c:pt idx="341">
                  <c:v>3420.7640000000001</c:v>
                </c:pt>
                <c:pt idx="342">
                  <c:v>3430.7660000000001</c:v>
                </c:pt>
                <c:pt idx="343">
                  <c:v>3440.7689999999998</c:v>
                </c:pt>
                <c:pt idx="344">
                  <c:v>3450.7719999999999</c:v>
                </c:pt>
                <c:pt idx="345">
                  <c:v>3460.7739999999999</c:v>
                </c:pt>
                <c:pt idx="346">
                  <c:v>3470.7730000000001</c:v>
                </c:pt>
                <c:pt idx="347">
                  <c:v>3480.777</c:v>
                </c:pt>
                <c:pt idx="348">
                  <c:v>3490.7809999999999</c:v>
                </c:pt>
                <c:pt idx="349">
                  <c:v>3500.7820000000002</c:v>
                </c:pt>
                <c:pt idx="350">
                  <c:v>3510.7829999999999</c:v>
                </c:pt>
                <c:pt idx="351">
                  <c:v>3520.7840000000001</c:v>
                </c:pt>
                <c:pt idx="352">
                  <c:v>3530.7840000000001</c:v>
                </c:pt>
                <c:pt idx="353">
                  <c:v>3540.7849999999999</c:v>
                </c:pt>
                <c:pt idx="354">
                  <c:v>3550.7869999999998</c:v>
                </c:pt>
                <c:pt idx="355">
                  <c:v>3560.7860000000001</c:v>
                </c:pt>
                <c:pt idx="356">
                  <c:v>3570.7860000000001</c:v>
                </c:pt>
                <c:pt idx="357">
                  <c:v>3580.788</c:v>
                </c:pt>
                <c:pt idx="358">
                  <c:v>3590.7890000000002</c:v>
                </c:pt>
                <c:pt idx="359">
                  <c:v>3600.7930000000001</c:v>
                </c:pt>
                <c:pt idx="360">
                  <c:v>3610.7930000000001</c:v>
                </c:pt>
                <c:pt idx="361">
                  <c:v>3620.7950000000001</c:v>
                </c:pt>
                <c:pt idx="362">
                  <c:v>3630.8029999999999</c:v>
                </c:pt>
                <c:pt idx="363">
                  <c:v>3640.806</c:v>
                </c:pt>
                <c:pt idx="364">
                  <c:v>3650.81</c:v>
                </c:pt>
                <c:pt idx="365">
                  <c:v>3660.8090000000002</c:v>
                </c:pt>
                <c:pt idx="366">
                  <c:v>3670.81</c:v>
                </c:pt>
                <c:pt idx="367">
                  <c:v>3680.8130000000001</c:v>
                </c:pt>
                <c:pt idx="368">
                  <c:v>3690.8150000000001</c:v>
                </c:pt>
                <c:pt idx="369">
                  <c:v>3700.819</c:v>
                </c:pt>
                <c:pt idx="370">
                  <c:v>3710.82</c:v>
                </c:pt>
                <c:pt idx="371">
                  <c:v>3720.8229999999999</c:v>
                </c:pt>
                <c:pt idx="372">
                  <c:v>3730.8229999999999</c:v>
                </c:pt>
                <c:pt idx="373">
                  <c:v>3740.8240000000001</c:v>
                </c:pt>
                <c:pt idx="374">
                  <c:v>3750.8240000000001</c:v>
                </c:pt>
                <c:pt idx="375">
                  <c:v>3760.8270000000002</c:v>
                </c:pt>
                <c:pt idx="376">
                  <c:v>3770.83</c:v>
                </c:pt>
                <c:pt idx="377">
                  <c:v>3780.83</c:v>
                </c:pt>
                <c:pt idx="378">
                  <c:v>3790.8319999999999</c:v>
                </c:pt>
                <c:pt idx="379">
                  <c:v>3800.8330000000001</c:v>
                </c:pt>
                <c:pt idx="380">
                  <c:v>3810.835</c:v>
                </c:pt>
                <c:pt idx="381">
                  <c:v>3820.8389999999999</c:v>
                </c:pt>
                <c:pt idx="382">
                  <c:v>3830.8409999999999</c:v>
                </c:pt>
                <c:pt idx="383">
                  <c:v>3840.8409999999999</c:v>
                </c:pt>
                <c:pt idx="384">
                  <c:v>3850.8440000000001</c:v>
                </c:pt>
                <c:pt idx="385">
                  <c:v>3860.8470000000002</c:v>
                </c:pt>
                <c:pt idx="386">
                  <c:v>3870.848</c:v>
                </c:pt>
                <c:pt idx="387">
                  <c:v>3880.8530000000001</c:v>
                </c:pt>
                <c:pt idx="388">
                  <c:v>3890.8539999999998</c:v>
                </c:pt>
                <c:pt idx="389">
                  <c:v>3900.8539999999998</c:v>
                </c:pt>
                <c:pt idx="390">
                  <c:v>3910.8530000000001</c:v>
                </c:pt>
                <c:pt idx="391">
                  <c:v>3920.8560000000002</c:v>
                </c:pt>
                <c:pt idx="392">
                  <c:v>3930.8649999999998</c:v>
                </c:pt>
                <c:pt idx="393">
                  <c:v>3940.8690000000001</c:v>
                </c:pt>
                <c:pt idx="394">
                  <c:v>3950.873</c:v>
                </c:pt>
                <c:pt idx="395">
                  <c:v>3960.875</c:v>
                </c:pt>
                <c:pt idx="396">
                  <c:v>3970.8780000000002</c:v>
                </c:pt>
                <c:pt idx="397">
                  <c:v>3980.877</c:v>
                </c:pt>
                <c:pt idx="398">
                  <c:v>3990.8789999999999</c:v>
                </c:pt>
                <c:pt idx="399">
                  <c:v>4000.8820000000001</c:v>
                </c:pt>
                <c:pt idx="400">
                  <c:v>4010.8820000000001</c:v>
                </c:pt>
                <c:pt idx="401">
                  <c:v>4020.884</c:v>
                </c:pt>
                <c:pt idx="402">
                  <c:v>4024.8029999999999</c:v>
                </c:pt>
              </c:numCache>
            </c:numRef>
          </c:xVal>
          <c:yVal>
            <c:numRef>
              <c:f>'[5]cse-full-smem-act-on-dr-6'!$I$2:$I$404</c:f>
              <c:numCache>
                <c:formatCode>General</c:formatCode>
                <c:ptCount val="403"/>
                <c:pt idx="0">
                  <c:v>466</c:v>
                </c:pt>
                <c:pt idx="1">
                  <c:v>696</c:v>
                </c:pt>
                <c:pt idx="2">
                  <c:v>710</c:v>
                </c:pt>
                <c:pt idx="3">
                  <c:v>644</c:v>
                </c:pt>
                <c:pt idx="4">
                  <c:v>1080</c:v>
                </c:pt>
                <c:pt idx="5">
                  <c:v>877</c:v>
                </c:pt>
                <c:pt idx="6">
                  <c:v>895</c:v>
                </c:pt>
                <c:pt idx="7">
                  <c:v>870</c:v>
                </c:pt>
                <c:pt idx="8">
                  <c:v>915</c:v>
                </c:pt>
                <c:pt idx="9">
                  <c:v>845</c:v>
                </c:pt>
                <c:pt idx="10">
                  <c:v>978</c:v>
                </c:pt>
                <c:pt idx="11">
                  <c:v>921</c:v>
                </c:pt>
                <c:pt idx="12">
                  <c:v>925</c:v>
                </c:pt>
                <c:pt idx="13">
                  <c:v>921</c:v>
                </c:pt>
                <c:pt idx="14">
                  <c:v>1066</c:v>
                </c:pt>
                <c:pt idx="15">
                  <c:v>1060</c:v>
                </c:pt>
                <c:pt idx="16">
                  <c:v>1181</c:v>
                </c:pt>
                <c:pt idx="17">
                  <c:v>1150</c:v>
                </c:pt>
                <c:pt idx="18">
                  <c:v>1176</c:v>
                </c:pt>
                <c:pt idx="19">
                  <c:v>1130</c:v>
                </c:pt>
                <c:pt idx="20">
                  <c:v>1235</c:v>
                </c:pt>
                <c:pt idx="21">
                  <c:v>1221</c:v>
                </c:pt>
                <c:pt idx="22">
                  <c:v>1233</c:v>
                </c:pt>
                <c:pt idx="23">
                  <c:v>1228</c:v>
                </c:pt>
                <c:pt idx="24">
                  <c:v>1231</c:v>
                </c:pt>
                <c:pt idx="25">
                  <c:v>1241</c:v>
                </c:pt>
                <c:pt idx="26">
                  <c:v>1207</c:v>
                </c:pt>
                <c:pt idx="27">
                  <c:v>1206</c:v>
                </c:pt>
                <c:pt idx="28">
                  <c:v>1176</c:v>
                </c:pt>
                <c:pt idx="29">
                  <c:v>1191</c:v>
                </c:pt>
                <c:pt idx="30">
                  <c:v>1166</c:v>
                </c:pt>
                <c:pt idx="31">
                  <c:v>1155</c:v>
                </c:pt>
                <c:pt idx="32">
                  <c:v>1225</c:v>
                </c:pt>
                <c:pt idx="33">
                  <c:v>1212</c:v>
                </c:pt>
                <c:pt idx="34">
                  <c:v>1265</c:v>
                </c:pt>
                <c:pt idx="35">
                  <c:v>1316</c:v>
                </c:pt>
                <c:pt idx="36">
                  <c:v>1310</c:v>
                </c:pt>
                <c:pt idx="37">
                  <c:v>1297</c:v>
                </c:pt>
                <c:pt idx="38">
                  <c:v>1301</c:v>
                </c:pt>
                <c:pt idx="39">
                  <c:v>1293</c:v>
                </c:pt>
                <c:pt idx="40">
                  <c:v>1300</c:v>
                </c:pt>
                <c:pt idx="41">
                  <c:v>1299</c:v>
                </c:pt>
                <c:pt idx="42">
                  <c:v>1346</c:v>
                </c:pt>
                <c:pt idx="43">
                  <c:v>1304</c:v>
                </c:pt>
                <c:pt idx="44">
                  <c:v>1242</c:v>
                </c:pt>
                <c:pt idx="45">
                  <c:v>1469</c:v>
                </c:pt>
                <c:pt idx="46">
                  <c:v>1444</c:v>
                </c:pt>
                <c:pt idx="47">
                  <c:v>1339</c:v>
                </c:pt>
                <c:pt idx="48">
                  <c:v>1488</c:v>
                </c:pt>
                <c:pt idx="49">
                  <c:v>1308</c:v>
                </c:pt>
                <c:pt idx="50">
                  <c:v>1322</c:v>
                </c:pt>
                <c:pt idx="51">
                  <c:v>1356</c:v>
                </c:pt>
                <c:pt idx="52">
                  <c:v>1402</c:v>
                </c:pt>
                <c:pt idx="53">
                  <c:v>1374</c:v>
                </c:pt>
                <c:pt idx="54">
                  <c:v>1498</c:v>
                </c:pt>
                <c:pt idx="55">
                  <c:v>1499</c:v>
                </c:pt>
                <c:pt idx="56">
                  <c:v>1311</c:v>
                </c:pt>
                <c:pt idx="57">
                  <c:v>1429</c:v>
                </c:pt>
                <c:pt idx="58">
                  <c:v>1430</c:v>
                </c:pt>
                <c:pt idx="59">
                  <c:v>1432</c:v>
                </c:pt>
                <c:pt idx="60">
                  <c:v>1434</c:v>
                </c:pt>
                <c:pt idx="61">
                  <c:v>1279</c:v>
                </c:pt>
                <c:pt idx="62">
                  <c:v>1362</c:v>
                </c:pt>
                <c:pt idx="63">
                  <c:v>1373</c:v>
                </c:pt>
                <c:pt idx="64">
                  <c:v>1361</c:v>
                </c:pt>
                <c:pt idx="65">
                  <c:v>1337</c:v>
                </c:pt>
                <c:pt idx="66">
                  <c:v>1332</c:v>
                </c:pt>
                <c:pt idx="67">
                  <c:v>1312</c:v>
                </c:pt>
                <c:pt idx="68">
                  <c:v>1301</c:v>
                </c:pt>
                <c:pt idx="69">
                  <c:v>1378</c:v>
                </c:pt>
                <c:pt idx="70">
                  <c:v>1355</c:v>
                </c:pt>
                <c:pt idx="71">
                  <c:v>1254</c:v>
                </c:pt>
                <c:pt idx="72">
                  <c:v>1299</c:v>
                </c:pt>
                <c:pt idx="73">
                  <c:v>1823</c:v>
                </c:pt>
                <c:pt idx="74">
                  <c:v>1808</c:v>
                </c:pt>
                <c:pt idx="75">
                  <c:v>1809</c:v>
                </c:pt>
                <c:pt idx="76">
                  <c:v>1811</c:v>
                </c:pt>
                <c:pt idx="77">
                  <c:v>1488</c:v>
                </c:pt>
                <c:pt idx="78">
                  <c:v>1431</c:v>
                </c:pt>
                <c:pt idx="79">
                  <c:v>1435</c:v>
                </c:pt>
                <c:pt idx="80">
                  <c:v>1456</c:v>
                </c:pt>
                <c:pt idx="81">
                  <c:v>1518</c:v>
                </c:pt>
                <c:pt idx="82">
                  <c:v>1458</c:v>
                </c:pt>
                <c:pt idx="83">
                  <c:v>1583</c:v>
                </c:pt>
                <c:pt idx="84">
                  <c:v>1592</c:v>
                </c:pt>
                <c:pt idx="85">
                  <c:v>2028</c:v>
                </c:pt>
                <c:pt idx="86">
                  <c:v>1818</c:v>
                </c:pt>
                <c:pt idx="87">
                  <c:v>1827</c:v>
                </c:pt>
                <c:pt idx="88">
                  <c:v>1807</c:v>
                </c:pt>
                <c:pt idx="89">
                  <c:v>1553</c:v>
                </c:pt>
                <c:pt idx="90">
                  <c:v>1517</c:v>
                </c:pt>
                <c:pt idx="91">
                  <c:v>1500</c:v>
                </c:pt>
                <c:pt idx="92">
                  <c:v>1902</c:v>
                </c:pt>
                <c:pt idx="93">
                  <c:v>1846</c:v>
                </c:pt>
                <c:pt idx="94">
                  <c:v>1684</c:v>
                </c:pt>
                <c:pt idx="95">
                  <c:v>1900</c:v>
                </c:pt>
                <c:pt idx="96">
                  <c:v>1889</c:v>
                </c:pt>
                <c:pt idx="97">
                  <c:v>1768</c:v>
                </c:pt>
                <c:pt idx="98">
                  <c:v>1926</c:v>
                </c:pt>
                <c:pt idx="99">
                  <c:v>1715</c:v>
                </c:pt>
                <c:pt idx="100">
                  <c:v>1924</c:v>
                </c:pt>
                <c:pt idx="101">
                  <c:v>1882</c:v>
                </c:pt>
                <c:pt idx="102">
                  <c:v>1733</c:v>
                </c:pt>
                <c:pt idx="103">
                  <c:v>1950</c:v>
                </c:pt>
                <c:pt idx="104">
                  <c:v>1919</c:v>
                </c:pt>
                <c:pt idx="105">
                  <c:v>1798</c:v>
                </c:pt>
                <c:pt idx="106">
                  <c:v>1956</c:v>
                </c:pt>
                <c:pt idx="107">
                  <c:v>1764</c:v>
                </c:pt>
                <c:pt idx="108">
                  <c:v>1689</c:v>
                </c:pt>
                <c:pt idx="109">
                  <c:v>1881</c:v>
                </c:pt>
                <c:pt idx="110">
                  <c:v>1679</c:v>
                </c:pt>
                <c:pt idx="111">
                  <c:v>1892</c:v>
                </c:pt>
                <c:pt idx="112">
                  <c:v>1707</c:v>
                </c:pt>
                <c:pt idx="113">
                  <c:v>1671</c:v>
                </c:pt>
                <c:pt idx="114">
                  <c:v>1918</c:v>
                </c:pt>
                <c:pt idx="115">
                  <c:v>1301</c:v>
                </c:pt>
                <c:pt idx="116">
                  <c:v>1546</c:v>
                </c:pt>
                <c:pt idx="117">
                  <c:v>1523</c:v>
                </c:pt>
                <c:pt idx="118">
                  <c:v>1534</c:v>
                </c:pt>
                <c:pt idx="119">
                  <c:v>1519</c:v>
                </c:pt>
                <c:pt idx="120">
                  <c:v>1256</c:v>
                </c:pt>
                <c:pt idx="121">
                  <c:v>1570</c:v>
                </c:pt>
                <c:pt idx="122">
                  <c:v>1562</c:v>
                </c:pt>
                <c:pt idx="123">
                  <c:v>1305</c:v>
                </c:pt>
                <c:pt idx="124">
                  <c:v>1654</c:v>
                </c:pt>
                <c:pt idx="125">
                  <c:v>1627</c:v>
                </c:pt>
                <c:pt idx="126">
                  <c:v>1481</c:v>
                </c:pt>
                <c:pt idx="127">
                  <c:v>1488</c:v>
                </c:pt>
                <c:pt idx="128">
                  <c:v>1491</c:v>
                </c:pt>
                <c:pt idx="129">
                  <c:v>1472</c:v>
                </c:pt>
                <c:pt idx="130">
                  <c:v>1447</c:v>
                </c:pt>
                <c:pt idx="131">
                  <c:v>1515</c:v>
                </c:pt>
                <c:pt idx="132">
                  <c:v>1494</c:v>
                </c:pt>
                <c:pt idx="133">
                  <c:v>1458</c:v>
                </c:pt>
                <c:pt idx="134">
                  <c:v>1495</c:v>
                </c:pt>
                <c:pt idx="135">
                  <c:v>1478</c:v>
                </c:pt>
                <c:pt idx="136">
                  <c:v>1443</c:v>
                </c:pt>
                <c:pt idx="137">
                  <c:v>1403</c:v>
                </c:pt>
                <c:pt idx="138">
                  <c:v>1402</c:v>
                </c:pt>
                <c:pt idx="139">
                  <c:v>1394</c:v>
                </c:pt>
                <c:pt idx="140">
                  <c:v>1364</c:v>
                </c:pt>
                <c:pt idx="141">
                  <c:v>1382</c:v>
                </c:pt>
                <c:pt idx="142">
                  <c:v>1417</c:v>
                </c:pt>
                <c:pt idx="143">
                  <c:v>1360</c:v>
                </c:pt>
                <c:pt idx="144">
                  <c:v>1484</c:v>
                </c:pt>
                <c:pt idx="145">
                  <c:v>1409</c:v>
                </c:pt>
                <c:pt idx="146">
                  <c:v>1874</c:v>
                </c:pt>
                <c:pt idx="147">
                  <c:v>1914</c:v>
                </c:pt>
                <c:pt idx="148">
                  <c:v>1883</c:v>
                </c:pt>
                <c:pt idx="149">
                  <c:v>2166</c:v>
                </c:pt>
                <c:pt idx="150">
                  <c:v>1890</c:v>
                </c:pt>
                <c:pt idx="151">
                  <c:v>2060</c:v>
                </c:pt>
                <c:pt idx="152">
                  <c:v>2054</c:v>
                </c:pt>
                <c:pt idx="153">
                  <c:v>2054</c:v>
                </c:pt>
                <c:pt idx="154">
                  <c:v>2299</c:v>
                </c:pt>
                <c:pt idx="155">
                  <c:v>2033</c:v>
                </c:pt>
                <c:pt idx="156">
                  <c:v>2019</c:v>
                </c:pt>
                <c:pt idx="157">
                  <c:v>2020</c:v>
                </c:pt>
                <c:pt idx="158">
                  <c:v>1821</c:v>
                </c:pt>
                <c:pt idx="159">
                  <c:v>1848</c:v>
                </c:pt>
                <c:pt idx="160">
                  <c:v>1841</c:v>
                </c:pt>
                <c:pt idx="161">
                  <c:v>1824</c:v>
                </c:pt>
                <c:pt idx="162">
                  <c:v>1819</c:v>
                </c:pt>
                <c:pt idx="163">
                  <c:v>1807</c:v>
                </c:pt>
                <c:pt idx="164">
                  <c:v>1821</c:v>
                </c:pt>
                <c:pt idx="165">
                  <c:v>1866</c:v>
                </c:pt>
                <c:pt idx="166">
                  <c:v>1938</c:v>
                </c:pt>
                <c:pt idx="167">
                  <c:v>1875</c:v>
                </c:pt>
                <c:pt idx="168">
                  <c:v>2135</c:v>
                </c:pt>
                <c:pt idx="169">
                  <c:v>2072</c:v>
                </c:pt>
                <c:pt idx="170">
                  <c:v>1994</c:v>
                </c:pt>
                <c:pt idx="171">
                  <c:v>2020</c:v>
                </c:pt>
                <c:pt idx="172">
                  <c:v>2015</c:v>
                </c:pt>
                <c:pt idx="173">
                  <c:v>2007</c:v>
                </c:pt>
                <c:pt idx="174">
                  <c:v>2007</c:v>
                </c:pt>
                <c:pt idx="175">
                  <c:v>1953</c:v>
                </c:pt>
                <c:pt idx="176">
                  <c:v>2089</c:v>
                </c:pt>
                <c:pt idx="177">
                  <c:v>2066</c:v>
                </c:pt>
                <c:pt idx="178">
                  <c:v>2067</c:v>
                </c:pt>
                <c:pt idx="179">
                  <c:v>2177</c:v>
                </c:pt>
                <c:pt idx="180">
                  <c:v>2117</c:v>
                </c:pt>
                <c:pt idx="181">
                  <c:v>2121</c:v>
                </c:pt>
                <c:pt idx="182">
                  <c:v>2076</c:v>
                </c:pt>
                <c:pt idx="183">
                  <c:v>2214</c:v>
                </c:pt>
                <c:pt idx="184">
                  <c:v>2071</c:v>
                </c:pt>
                <c:pt idx="185">
                  <c:v>2218</c:v>
                </c:pt>
                <c:pt idx="186">
                  <c:v>2169</c:v>
                </c:pt>
                <c:pt idx="187">
                  <c:v>2122</c:v>
                </c:pt>
                <c:pt idx="188">
                  <c:v>2103</c:v>
                </c:pt>
                <c:pt idx="189">
                  <c:v>2040</c:v>
                </c:pt>
                <c:pt idx="190">
                  <c:v>2141</c:v>
                </c:pt>
                <c:pt idx="191">
                  <c:v>2096</c:v>
                </c:pt>
                <c:pt idx="192">
                  <c:v>2054</c:v>
                </c:pt>
                <c:pt idx="193">
                  <c:v>2025</c:v>
                </c:pt>
                <c:pt idx="194">
                  <c:v>2031</c:v>
                </c:pt>
                <c:pt idx="195">
                  <c:v>2063</c:v>
                </c:pt>
                <c:pt idx="196">
                  <c:v>2075</c:v>
                </c:pt>
                <c:pt idx="197">
                  <c:v>2325</c:v>
                </c:pt>
                <c:pt idx="198">
                  <c:v>2221</c:v>
                </c:pt>
                <c:pt idx="199">
                  <c:v>2378</c:v>
                </c:pt>
                <c:pt idx="200">
                  <c:v>2367</c:v>
                </c:pt>
                <c:pt idx="201">
                  <c:v>2145</c:v>
                </c:pt>
                <c:pt idx="202">
                  <c:v>2369</c:v>
                </c:pt>
                <c:pt idx="203">
                  <c:v>2306</c:v>
                </c:pt>
                <c:pt idx="204">
                  <c:v>2300</c:v>
                </c:pt>
                <c:pt idx="205">
                  <c:v>2301</c:v>
                </c:pt>
                <c:pt idx="206">
                  <c:v>2317</c:v>
                </c:pt>
                <c:pt idx="207">
                  <c:v>2220</c:v>
                </c:pt>
                <c:pt idx="208">
                  <c:v>2333</c:v>
                </c:pt>
                <c:pt idx="209">
                  <c:v>2252</c:v>
                </c:pt>
                <c:pt idx="210">
                  <c:v>1362</c:v>
                </c:pt>
                <c:pt idx="211">
                  <c:v>1452</c:v>
                </c:pt>
                <c:pt idx="212">
                  <c:v>1468</c:v>
                </c:pt>
                <c:pt idx="213">
                  <c:v>1448</c:v>
                </c:pt>
                <c:pt idx="214">
                  <c:v>1440</c:v>
                </c:pt>
                <c:pt idx="215">
                  <c:v>1361</c:v>
                </c:pt>
                <c:pt idx="216">
                  <c:v>1328</c:v>
                </c:pt>
                <c:pt idx="217">
                  <c:v>1223</c:v>
                </c:pt>
                <c:pt idx="218">
                  <c:v>1182</c:v>
                </c:pt>
                <c:pt idx="219">
                  <c:v>1131</c:v>
                </c:pt>
                <c:pt idx="220">
                  <c:v>1313</c:v>
                </c:pt>
                <c:pt idx="221">
                  <c:v>1299</c:v>
                </c:pt>
                <c:pt idx="222">
                  <c:v>1140</c:v>
                </c:pt>
                <c:pt idx="223">
                  <c:v>1146</c:v>
                </c:pt>
                <c:pt idx="224">
                  <c:v>1127</c:v>
                </c:pt>
                <c:pt idx="225">
                  <c:v>1151</c:v>
                </c:pt>
                <c:pt idx="226">
                  <c:v>1200</c:v>
                </c:pt>
                <c:pt idx="227">
                  <c:v>1175</c:v>
                </c:pt>
                <c:pt idx="228">
                  <c:v>1169</c:v>
                </c:pt>
                <c:pt idx="229">
                  <c:v>1149</c:v>
                </c:pt>
                <c:pt idx="230">
                  <c:v>1123</c:v>
                </c:pt>
                <c:pt idx="231">
                  <c:v>1119</c:v>
                </c:pt>
                <c:pt idx="232">
                  <c:v>1108</c:v>
                </c:pt>
                <c:pt idx="233">
                  <c:v>1137</c:v>
                </c:pt>
                <c:pt idx="234">
                  <c:v>1113</c:v>
                </c:pt>
                <c:pt idx="235">
                  <c:v>1104</c:v>
                </c:pt>
                <c:pt idx="236">
                  <c:v>1080</c:v>
                </c:pt>
                <c:pt idx="237">
                  <c:v>1282</c:v>
                </c:pt>
                <c:pt idx="238">
                  <c:v>1300</c:v>
                </c:pt>
                <c:pt idx="239">
                  <c:v>1188</c:v>
                </c:pt>
                <c:pt idx="240">
                  <c:v>1018</c:v>
                </c:pt>
                <c:pt idx="241">
                  <c:v>1097</c:v>
                </c:pt>
                <c:pt idx="242">
                  <c:v>1165</c:v>
                </c:pt>
                <c:pt idx="243">
                  <c:v>1141</c:v>
                </c:pt>
                <c:pt idx="244">
                  <c:v>1287</c:v>
                </c:pt>
                <c:pt idx="245">
                  <c:v>1236</c:v>
                </c:pt>
                <c:pt idx="246">
                  <c:v>1238</c:v>
                </c:pt>
                <c:pt idx="247">
                  <c:v>1244</c:v>
                </c:pt>
                <c:pt idx="248">
                  <c:v>1228</c:v>
                </c:pt>
                <c:pt idx="249">
                  <c:v>1267</c:v>
                </c:pt>
                <c:pt idx="250">
                  <c:v>1243</c:v>
                </c:pt>
                <c:pt idx="251">
                  <c:v>1561</c:v>
                </c:pt>
                <c:pt idx="252">
                  <c:v>1521</c:v>
                </c:pt>
                <c:pt idx="253">
                  <c:v>1459</c:v>
                </c:pt>
                <c:pt idx="254">
                  <c:v>1509</c:v>
                </c:pt>
                <c:pt idx="255">
                  <c:v>1497</c:v>
                </c:pt>
                <c:pt idx="256">
                  <c:v>1280</c:v>
                </c:pt>
                <c:pt idx="257">
                  <c:v>1524</c:v>
                </c:pt>
                <c:pt idx="258">
                  <c:v>1560</c:v>
                </c:pt>
                <c:pt idx="259">
                  <c:v>1522</c:v>
                </c:pt>
                <c:pt idx="260">
                  <c:v>1489</c:v>
                </c:pt>
                <c:pt idx="261">
                  <c:v>1549</c:v>
                </c:pt>
                <c:pt idx="262">
                  <c:v>1507</c:v>
                </c:pt>
                <c:pt idx="263">
                  <c:v>1870</c:v>
                </c:pt>
                <c:pt idx="264">
                  <c:v>1809</c:v>
                </c:pt>
                <c:pt idx="265">
                  <c:v>1931</c:v>
                </c:pt>
                <c:pt idx="266">
                  <c:v>1919</c:v>
                </c:pt>
                <c:pt idx="267">
                  <c:v>1920</c:v>
                </c:pt>
                <c:pt idx="268">
                  <c:v>1871</c:v>
                </c:pt>
                <c:pt idx="269">
                  <c:v>1901</c:v>
                </c:pt>
                <c:pt idx="270">
                  <c:v>1826</c:v>
                </c:pt>
                <c:pt idx="271">
                  <c:v>1873</c:v>
                </c:pt>
                <c:pt idx="272">
                  <c:v>1734</c:v>
                </c:pt>
                <c:pt idx="273">
                  <c:v>1843</c:v>
                </c:pt>
                <c:pt idx="274">
                  <c:v>1785</c:v>
                </c:pt>
                <c:pt idx="275">
                  <c:v>1741</c:v>
                </c:pt>
                <c:pt idx="276">
                  <c:v>1819</c:v>
                </c:pt>
                <c:pt idx="277">
                  <c:v>2201</c:v>
                </c:pt>
                <c:pt idx="278">
                  <c:v>2231</c:v>
                </c:pt>
                <c:pt idx="279">
                  <c:v>2077</c:v>
                </c:pt>
                <c:pt idx="280">
                  <c:v>2246</c:v>
                </c:pt>
                <c:pt idx="281">
                  <c:v>2201</c:v>
                </c:pt>
                <c:pt idx="282">
                  <c:v>2154</c:v>
                </c:pt>
                <c:pt idx="283">
                  <c:v>2090</c:v>
                </c:pt>
                <c:pt idx="284">
                  <c:v>2095</c:v>
                </c:pt>
                <c:pt idx="285">
                  <c:v>2069</c:v>
                </c:pt>
                <c:pt idx="286">
                  <c:v>2057</c:v>
                </c:pt>
                <c:pt idx="287">
                  <c:v>2082</c:v>
                </c:pt>
                <c:pt idx="288">
                  <c:v>2045</c:v>
                </c:pt>
                <c:pt idx="289">
                  <c:v>2446</c:v>
                </c:pt>
                <c:pt idx="290">
                  <c:v>2533</c:v>
                </c:pt>
                <c:pt idx="291">
                  <c:v>2526</c:v>
                </c:pt>
                <c:pt idx="292">
                  <c:v>2235</c:v>
                </c:pt>
                <c:pt idx="293">
                  <c:v>2236</c:v>
                </c:pt>
                <c:pt idx="294">
                  <c:v>2224</c:v>
                </c:pt>
                <c:pt idx="295">
                  <c:v>2169</c:v>
                </c:pt>
                <c:pt idx="296">
                  <c:v>2211</c:v>
                </c:pt>
                <c:pt idx="297">
                  <c:v>2180</c:v>
                </c:pt>
                <c:pt idx="298">
                  <c:v>2162</c:v>
                </c:pt>
                <c:pt idx="299">
                  <c:v>3002</c:v>
                </c:pt>
                <c:pt idx="300">
                  <c:v>2893</c:v>
                </c:pt>
                <c:pt idx="301">
                  <c:v>2792</c:v>
                </c:pt>
                <c:pt idx="302">
                  <c:v>2771</c:v>
                </c:pt>
                <c:pt idx="303">
                  <c:v>2731</c:v>
                </c:pt>
                <c:pt idx="304">
                  <c:v>2686</c:v>
                </c:pt>
                <c:pt idx="305">
                  <c:v>2673</c:v>
                </c:pt>
                <c:pt idx="306">
                  <c:v>2594</c:v>
                </c:pt>
                <c:pt idx="307">
                  <c:v>2611</c:v>
                </c:pt>
                <c:pt idx="308">
                  <c:v>2428</c:v>
                </c:pt>
                <c:pt idx="309">
                  <c:v>2424</c:v>
                </c:pt>
                <c:pt idx="310">
                  <c:v>2343</c:v>
                </c:pt>
                <c:pt idx="311">
                  <c:v>2345</c:v>
                </c:pt>
                <c:pt idx="312">
                  <c:v>2332</c:v>
                </c:pt>
                <c:pt idx="313">
                  <c:v>2323</c:v>
                </c:pt>
                <c:pt idx="314">
                  <c:v>2317</c:v>
                </c:pt>
                <c:pt idx="315">
                  <c:v>2414</c:v>
                </c:pt>
                <c:pt idx="316">
                  <c:v>2394</c:v>
                </c:pt>
                <c:pt idx="317">
                  <c:v>2462</c:v>
                </c:pt>
                <c:pt idx="318">
                  <c:v>2423</c:v>
                </c:pt>
                <c:pt idx="319">
                  <c:v>2425</c:v>
                </c:pt>
                <c:pt idx="320">
                  <c:v>2412</c:v>
                </c:pt>
                <c:pt idx="321">
                  <c:v>2435</c:v>
                </c:pt>
                <c:pt idx="322">
                  <c:v>2428</c:v>
                </c:pt>
                <c:pt idx="323">
                  <c:v>2475</c:v>
                </c:pt>
                <c:pt idx="324">
                  <c:v>3020</c:v>
                </c:pt>
                <c:pt idx="325">
                  <c:v>3038</c:v>
                </c:pt>
                <c:pt idx="326">
                  <c:v>3012</c:v>
                </c:pt>
                <c:pt idx="327">
                  <c:v>2990</c:v>
                </c:pt>
                <c:pt idx="328">
                  <c:v>2909</c:v>
                </c:pt>
                <c:pt idx="329">
                  <c:v>2939</c:v>
                </c:pt>
                <c:pt idx="330">
                  <c:v>2883</c:v>
                </c:pt>
                <c:pt idx="331">
                  <c:v>2894</c:v>
                </c:pt>
                <c:pt idx="332">
                  <c:v>2874</c:v>
                </c:pt>
                <c:pt idx="333">
                  <c:v>2908</c:v>
                </c:pt>
                <c:pt idx="334">
                  <c:v>3257</c:v>
                </c:pt>
                <c:pt idx="335">
                  <c:v>3313</c:v>
                </c:pt>
                <c:pt idx="336">
                  <c:v>3293</c:v>
                </c:pt>
                <c:pt idx="337">
                  <c:v>3260</c:v>
                </c:pt>
                <c:pt idx="338">
                  <c:v>3034</c:v>
                </c:pt>
                <c:pt idx="339">
                  <c:v>3239</c:v>
                </c:pt>
                <c:pt idx="340">
                  <c:v>3043</c:v>
                </c:pt>
                <c:pt idx="341">
                  <c:v>3273</c:v>
                </c:pt>
                <c:pt idx="342">
                  <c:v>3221</c:v>
                </c:pt>
                <c:pt idx="343">
                  <c:v>3207</c:v>
                </c:pt>
                <c:pt idx="344">
                  <c:v>3199</c:v>
                </c:pt>
                <c:pt idx="345">
                  <c:v>2997</c:v>
                </c:pt>
                <c:pt idx="346">
                  <c:v>3262</c:v>
                </c:pt>
                <c:pt idx="347">
                  <c:v>3111</c:v>
                </c:pt>
                <c:pt idx="348">
                  <c:v>3053</c:v>
                </c:pt>
                <c:pt idx="349">
                  <c:v>3034</c:v>
                </c:pt>
                <c:pt idx="350">
                  <c:v>2995</c:v>
                </c:pt>
                <c:pt idx="351">
                  <c:v>2974</c:v>
                </c:pt>
                <c:pt idx="352">
                  <c:v>3036</c:v>
                </c:pt>
                <c:pt idx="353">
                  <c:v>3051</c:v>
                </c:pt>
                <c:pt idx="354">
                  <c:v>3081</c:v>
                </c:pt>
                <c:pt idx="355">
                  <c:v>3041</c:v>
                </c:pt>
                <c:pt idx="356">
                  <c:v>2995</c:v>
                </c:pt>
                <c:pt idx="357">
                  <c:v>3319</c:v>
                </c:pt>
                <c:pt idx="358">
                  <c:v>3217</c:v>
                </c:pt>
                <c:pt idx="359">
                  <c:v>2984</c:v>
                </c:pt>
                <c:pt idx="360">
                  <c:v>3264</c:v>
                </c:pt>
                <c:pt idx="361">
                  <c:v>3250</c:v>
                </c:pt>
                <c:pt idx="362">
                  <c:v>3014</c:v>
                </c:pt>
                <c:pt idx="363">
                  <c:v>3276</c:v>
                </c:pt>
                <c:pt idx="364">
                  <c:v>3212</c:v>
                </c:pt>
                <c:pt idx="365">
                  <c:v>3251</c:v>
                </c:pt>
                <c:pt idx="366">
                  <c:v>3224</c:v>
                </c:pt>
                <c:pt idx="367">
                  <c:v>2969</c:v>
                </c:pt>
                <c:pt idx="368">
                  <c:v>3321</c:v>
                </c:pt>
                <c:pt idx="369">
                  <c:v>3101</c:v>
                </c:pt>
                <c:pt idx="370">
                  <c:v>2968</c:v>
                </c:pt>
                <c:pt idx="371">
                  <c:v>3477</c:v>
                </c:pt>
                <c:pt idx="372">
                  <c:v>3454</c:v>
                </c:pt>
                <c:pt idx="373">
                  <c:v>3200</c:v>
                </c:pt>
                <c:pt idx="374">
                  <c:v>3173</c:v>
                </c:pt>
                <c:pt idx="375">
                  <c:v>3291</c:v>
                </c:pt>
                <c:pt idx="376">
                  <c:v>3240</c:v>
                </c:pt>
                <c:pt idx="377">
                  <c:v>3221</c:v>
                </c:pt>
                <c:pt idx="378">
                  <c:v>3216</c:v>
                </c:pt>
                <c:pt idx="379">
                  <c:v>3161</c:v>
                </c:pt>
                <c:pt idx="380">
                  <c:v>3151</c:v>
                </c:pt>
                <c:pt idx="381">
                  <c:v>3117</c:v>
                </c:pt>
                <c:pt idx="382">
                  <c:v>3098</c:v>
                </c:pt>
                <c:pt idx="383">
                  <c:v>3067</c:v>
                </c:pt>
                <c:pt idx="384">
                  <c:v>2967</c:v>
                </c:pt>
                <c:pt idx="385">
                  <c:v>2895</c:v>
                </c:pt>
                <c:pt idx="386">
                  <c:v>2883</c:v>
                </c:pt>
                <c:pt idx="387">
                  <c:v>2850</c:v>
                </c:pt>
                <c:pt idx="388">
                  <c:v>2796</c:v>
                </c:pt>
                <c:pt idx="389">
                  <c:v>2791</c:v>
                </c:pt>
                <c:pt idx="390">
                  <c:v>2784</c:v>
                </c:pt>
                <c:pt idx="391">
                  <c:v>2712</c:v>
                </c:pt>
                <c:pt idx="392">
                  <c:v>2691</c:v>
                </c:pt>
                <c:pt idx="393">
                  <c:v>2729</c:v>
                </c:pt>
                <c:pt idx="394">
                  <c:v>2738</c:v>
                </c:pt>
                <c:pt idx="395">
                  <c:v>2760</c:v>
                </c:pt>
                <c:pt idx="396">
                  <c:v>2757</c:v>
                </c:pt>
                <c:pt idx="397">
                  <c:v>2735</c:v>
                </c:pt>
                <c:pt idx="398">
                  <c:v>2727</c:v>
                </c:pt>
                <c:pt idx="399">
                  <c:v>2722</c:v>
                </c:pt>
                <c:pt idx="400">
                  <c:v>2710</c:v>
                </c:pt>
                <c:pt idx="401">
                  <c:v>2668</c:v>
                </c:pt>
                <c:pt idx="402">
                  <c:v>2558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88640"/>
        <c:axId val="40290560"/>
      </c:scatterChart>
      <c:valAx>
        <c:axId val="40288640"/>
        <c:scaling>
          <c:orientation val="minMax"/>
          <c:max val="4400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crossAx val="40290560"/>
        <c:crosses val="autoZero"/>
        <c:crossBetween val="midCat"/>
      </c:valAx>
      <c:valAx>
        <c:axId val="402905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28864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19501487314085739"/>
          <c:y val="0.19130395158938465"/>
          <c:w val="0.18276290463692038"/>
          <c:h val="0.23764654418197725"/>
        </c:manualLayout>
      </c:layout>
      <c:overlay val="1"/>
    </c:legend>
    <c:plotVisOnly val="1"/>
    <c:dispBlanksAs val="gap"/>
    <c:showDLblsOverMax val="0"/>
  </c:chart>
  <c:spPr>
    <a:solidFill>
      <a:schemeClr val="bg1"/>
    </a:solidFill>
    <a:ln>
      <a:solidFill>
        <a:schemeClr val="tx1"/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1ED6407B-4920-447A-8D0A-673E48B69C12}" type="datetimeFigureOut">
              <a:rPr lang="en-US"/>
              <a:pPr>
                <a:defRPr/>
              </a:pPr>
              <a:t>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2EB1AF9-ADC2-4D00-B065-9D6CEB641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76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416426"/>
            <a:ext cx="55054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9EFA51B-2D15-4538-A5A0-D4CA51A48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01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 a methodology</a:t>
            </a:r>
            <a:r>
              <a:rPr lang="en-US" baseline="0" dirty="0" smtClean="0"/>
              <a:t> for empirical 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8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Previous evaluations have not focused on real-world tasks.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1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/>
        </p:spPr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40CC2-2E74-4C35-8866-D4F55F0A8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2003F-D117-469F-AA52-F8C5950A60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  <a:lvl2pPr>
              <a:defRPr>
                <a:latin typeface="+mn-lt"/>
                <a:cs typeface="Times New Roman" pitchFamily="18" charset="0"/>
              </a:defRPr>
            </a:lvl2pPr>
            <a:lvl3pPr>
              <a:defRPr>
                <a:latin typeface="+mn-lt"/>
                <a:cs typeface="Times New Roman" pitchFamily="18" charset="0"/>
              </a:defRPr>
            </a:lvl3pPr>
            <a:lvl4pPr>
              <a:defRPr>
                <a:latin typeface="+mn-lt"/>
                <a:cs typeface="Times New Roman" pitchFamily="18" charset="0"/>
              </a:defRPr>
            </a:lvl4pPr>
            <a:lvl5pPr>
              <a:defRPr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29731-FA14-4C77-88D0-10F0A2FF13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  <a:cs typeface="Times New Roman" pitchFamily="18" charset="0"/>
              </a:defRPr>
            </a:lvl1pPr>
            <a:lvl2pPr>
              <a:defRPr sz="2400">
                <a:latin typeface="+mn-lt"/>
                <a:cs typeface="Times New Roman" pitchFamily="18" charset="0"/>
              </a:defRPr>
            </a:lvl2pPr>
            <a:lvl3pPr>
              <a:defRPr sz="2000">
                <a:latin typeface="+mn-lt"/>
                <a:cs typeface="Times New Roman" pitchFamily="18" charset="0"/>
              </a:defRPr>
            </a:lvl3pPr>
            <a:lvl4pPr>
              <a:defRPr sz="1800">
                <a:latin typeface="+mn-lt"/>
                <a:cs typeface="Times New Roman" pitchFamily="18" charset="0"/>
              </a:defRPr>
            </a:lvl4pPr>
            <a:lvl5pPr>
              <a:defRPr sz="1800">
                <a:latin typeface="+mn-lt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  <a:cs typeface="Times New Roman" pitchFamily="18" charset="0"/>
              </a:defRPr>
            </a:lvl1pPr>
            <a:lvl2pPr>
              <a:defRPr sz="2400">
                <a:latin typeface="+mn-lt"/>
                <a:cs typeface="Times New Roman" pitchFamily="18" charset="0"/>
              </a:defRPr>
            </a:lvl2pPr>
            <a:lvl3pPr>
              <a:defRPr sz="2000">
                <a:latin typeface="+mn-lt"/>
                <a:cs typeface="Times New Roman" pitchFamily="18" charset="0"/>
              </a:defRPr>
            </a:lvl3pPr>
            <a:lvl4pPr>
              <a:defRPr sz="1800">
                <a:latin typeface="+mn-lt"/>
                <a:cs typeface="Times New Roman" pitchFamily="18" charset="0"/>
              </a:defRPr>
            </a:lvl4pPr>
            <a:lvl5pPr>
              <a:defRPr sz="1800">
                <a:latin typeface="+mn-lt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6E656-E091-4914-91B5-B9C48FA06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CB7B3-DB11-4330-8ADD-4D902F2CE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C3AD5-A2F8-40BB-9791-C547DBBC2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4E1C0-2DA8-4AE3-8261-35239B577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99D13-8B06-400B-9F2A-24338A276F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871C56-4F6C-4FAC-B007-C2FF440F75D5}" type="datetimeFigureOut">
              <a:rPr lang="en-US" smtClean="0"/>
              <a:pPr/>
              <a:t>6/11/2011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F9A7DBA-4B0C-4632-8271-9CA8E958DF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3866"/>
            <a:ext cx="7772400" cy="1470025"/>
          </a:xfrm>
          <a:effectLst/>
        </p:spPr>
        <p:txBody>
          <a:bodyPr>
            <a:noAutofit/>
          </a:bodyPr>
          <a:lstStyle/>
          <a:p>
            <a:r>
              <a:rPr lang="en-US" sz="3600" b="1" dirty="0" smtClean="0"/>
              <a:t>Impact of Working Memory Activation on Agent Design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10168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John Laird, </a:t>
            </a:r>
          </a:p>
          <a:p>
            <a:r>
              <a:rPr lang="en-US" dirty="0" smtClean="0"/>
              <a:t>University of Michigan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6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#1 -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040" y="1600200"/>
            <a:ext cx="885952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How does an agent maintain what it needs in working memory?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Proactive Retrieval</a:t>
            </a:r>
          </a:p>
          <a:p>
            <a:pPr marL="914400" lvl="1" indent="-514350"/>
            <a:r>
              <a:rPr lang="en-US" dirty="0" smtClean="0"/>
              <a:t>Maintain “cloud” of possibly relevant structures.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Reactive Retrieval</a:t>
            </a:r>
          </a:p>
          <a:p>
            <a:pPr marL="914400" lvl="1" indent="-514350"/>
            <a:r>
              <a:rPr lang="en-US" dirty="0" smtClean="0"/>
              <a:t>Retrieve structures when don’t know what to do.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8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008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036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036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008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676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676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14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5105400" y="400558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008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036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036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008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676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676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14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6591300" y="400558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008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036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036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008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676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676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14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6591300" y="400558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35980" y="179578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32536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868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521208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Manually identify those structures and substructures that are necessary for making decisions in current state.</a:t>
            </a:r>
          </a:p>
          <a:p>
            <a:pPr marL="857250" lvl="1" indent="-457200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If trying to reach the storage room, and </a:t>
            </a:r>
            <a:r>
              <a:rPr lang="en-US" sz="2100" u="sng" dirty="0" smtClean="0">
                <a:latin typeface="Courier New" pitchFamily="49" charset="0"/>
                <a:cs typeface="Courier New" pitchFamily="49" charset="0"/>
              </a:rPr>
              <a:t>the storage room is next to the current room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, go to </a:t>
            </a:r>
            <a:r>
              <a:rPr lang="en-US" sz="2100" u="sng" dirty="0" smtClean="0">
                <a:latin typeface="Courier New" pitchFamily="49" charset="0"/>
                <a:cs typeface="Courier New" pitchFamily="49" charset="0"/>
              </a:rPr>
              <a:t>the gateway that leads to the storage room</a:t>
            </a:r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ever those structures are missing, select an operator to retrieve them.</a:t>
            </a:r>
          </a:p>
          <a:p>
            <a:pPr lvl="1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If the next room is missing, then retrieve it.</a:t>
            </a:r>
          </a:p>
          <a:p>
            <a:pPr marL="857250" lvl="2" indent="0"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{xxx</a:t>
            </a:r>
          </a:p>
          <a:p>
            <a:pPr marL="857250" lvl="2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(state &lt;s&gt; ^name substate-name</a:t>
            </a:r>
          </a:p>
          <a:p>
            <a:pPr marL="857250" lvl="2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     ^current-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location.next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&lt;next&gt;)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(&lt;next&gt; -^id)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(&lt;s&gt; ^operator &lt;o&gt; +, =, &gt;)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(&lt;o&gt; ^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lti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-retrieve &lt;next&gt;)}</a:t>
            </a:r>
          </a:p>
          <a:p>
            <a:pPr lvl="1"/>
            <a:r>
              <a:rPr lang="en-US" sz="2400" dirty="0" smtClean="0">
                <a:cs typeface="Courier New" pitchFamily="49" charset="0"/>
              </a:rPr>
              <a:t>If don’t prefer operator, agent might select a task operator based on incomplete information. </a:t>
            </a:r>
            <a:endParaRPr lang="en-US" sz="2400" dirty="0"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Must have common attribute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^id</a:t>
            </a:r>
            <a:r>
              <a:rPr lang="en-US" dirty="0" smtClean="0"/>
              <a:t>) with unique values for objects so can check if structure is in working memory. </a:t>
            </a:r>
          </a:p>
          <a:p>
            <a:r>
              <a:rPr lang="en-US" dirty="0" smtClean="0"/>
              <a:t>Otherwise will keep trying to retrieve even if successful.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8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9680"/>
            <a:ext cx="8229600" cy="52120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agent can’t make progress without information, retrieve when hits state no-change.</a:t>
            </a:r>
          </a:p>
          <a:p>
            <a:pPr marL="857250" lvl="1" indent="-457200"/>
            <a:r>
              <a:rPr lang="en-US" sz="2100" dirty="0" smtClean="0">
                <a:latin typeface="Courier New" pitchFamily="49" charset="0"/>
                <a:cs typeface="Courier New" pitchFamily="49" charset="0"/>
              </a:rPr>
              <a:t>If trying to move to a gateway, and don’t have information on where it is, will impasse when try to select operators to move to it.</a:t>
            </a:r>
          </a:p>
          <a:p>
            <a:pPr marL="857250" lvl="2" indent="0">
              <a:buNone/>
            </a:pP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{xxx</a:t>
            </a:r>
          </a:p>
          <a:p>
            <a:pPr marL="857250" lvl="2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(state &lt;s&gt; ^impasse no-change</a:t>
            </a:r>
          </a:p>
          <a:p>
            <a:pPr marL="857250" lvl="2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     ^attribute state</a:t>
            </a:r>
          </a:p>
          <a:p>
            <a:pPr marL="857250" lvl="2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     ^superstate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857250" lvl="2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 ^name go-to-gateway</a:t>
            </a:r>
          </a:p>
          <a:p>
            <a:pPr marL="857250" lvl="2" indent="0">
              <a:buNone/>
            </a:pP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     ^destination-gateway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gw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(&lt;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gw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 -^id)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--&gt;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(&lt;s&gt; ^operator &lt;o&gt; +, =)</a:t>
            </a:r>
          </a:p>
          <a:p>
            <a:pPr marL="857250" lvl="2" indent="0">
              <a:buNone/>
            </a:pP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    (&lt;o&gt; ^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lti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-retrieve &lt;</a:t>
            </a:r>
            <a:r>
              <a:rPr lang="en-US" sz="1900" b="1" dirty="0" err="1" smtClean="0">
                <a:latin typeface="Courier New" pitchFamily="49" charset="0"/>
                <a:cs typeface="Courier New" pitchFamily="49" charset="0"/>
              </a:rPr>
              <a:t>gw</a:t>
            </a:r>
            <a:r>
              <a:rPr lang="en-US" sz="1900" b="1" dirty="0" smtClean="0">
                <a:latin typeface="Courier New" pitchFamily="49" charset="0"/>
                <a:cs typeface="Courier New" pitchFamily="49" charset="0"/>
              </a:rPr>
              <a:t>&gt;)}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008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036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036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008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676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676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14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6591300" y="400558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6390640" y="2286000"/>
            <a:ext cx="1432560" cy="152146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65290" y="2662009"/>
            <a:ext cx="3632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5282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008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036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036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008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676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676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14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6591300" y="400558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335520" y="33985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3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Reactive is more elegant</a:t>
            </a:r>
          </a:p>
          <a:p>
            <a:pPr lvl="1"/>
            <a:r>
              <a:rPr lang="en-US" dirty="0" smtClean="0"/>
              <a:t>Only done when needs it</a:t>
            </a:r>
          </a:p>
          <a:p>
            <a:pPr lvl="1"/>
            <a:r>
              <a:rPr lang="en-US" dirty="0" smtClean="0"/>
              <a:t>Can imagine task-independent rules that retrieve missing structures</a:t>
            </a:r>
          </a:p>
          <a:p>
            <a:pPr lvl="1"/>
            <a:r>
              <a:rPr lang="en-US" dirty="0" smtClean="0"/>
              <a:t>But relies on complete failure to make progress.</a:t>
            </a:r>
          </a:p>
          <a:p>
            <a:r>
              <a:rPr lang="en-US" dirty="0" smtClean="0"/>
              <a:t>I don’t believe it is possible </a:t>
            </a:r>
            <a:r>
              <a:rPr lang="en-US" dirty="0" smtClean="0"/>
              <a:t>to design agent so </a:t>
            </a:r>
            <a:r>
              <a:rPr lang="en-US" dirty="0" smtClean="0"/>
              <a:t>that only it needs </a:t>
            </a:r>
            <a:r>
              <a:rPr lang="en-US" dirty="0" smtClean="0"/>
              <a:t>reactive retrieval, but beyond scope of this talk.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write a Soar agent so it can survive automatic removal from working memory activation decay?</a:t>
            </a:r>
          </a:p>
          <a:p>
            <a:r>
              <a:rPr lang="en-US" dirty="0" smtClean="0"/>
              <a:t>Many problems arise from the violation of Soar’s close-world assumption</a:t>
            </a:r>
          </a:p>
          <a:p>
            <a:pPr lvl="1"/>
            <a:r>
              <a:rPr lang="en-US" dirty="0" smtClean="0"/>
              <a:t>Soar assumes that if something isn’t in working memory, it is not true, whereas it could be it just haven’t retrieved it from semantic memory.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#2: Incremental Creation</a:t>
            </a:r>
            <a:br>
              <a:rPr lang="en-US" dirty="0" smtClean="0"/>
            </a:br>
            <a:r>
              <a:rPr lang="en-US" sz="4000" dirty="0" smtClean="0"/>
              <a:t>(avoid duplicate creation)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685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When creating a representation of a new room in working memory (and mirrored in SMEM), must use operators to create structures.</a:t>
            </a:r>
          </a:p>
          <a:p>
            <a:pPr lvl="1"/>
            <a:r>
              <a:rPr lang="en-US" dirty="0" smtClean="0"/>
              <a:t>Need operators because room structure (wall, gateways) must be persistent and because there might be variable numbers of substructure.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Ambiguity when a wall structure has been removed.</a:t>
            </a:r>
          </a:p>
          <a:p>
            <a:pPr lvl="1"/>
            <a:r>
              <a:rPr lang="en-US" dirty="0" smtClean="0"/>
              <a:t>Don’t know if a missing wall is in SMEM (can’t test id).</a:t>
            </a:r>
          </a:p>
          <a:p>
            <a:pPr lvl="1"/>
            <a:r>
              <a:rPr lang="en-US" dirty="0" smtClean="0"/>
              <a:t>Should a new wall be created or should retrieve wall?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Record on room structure the id of a substructure when it is created: ^wall-id 34 ^gateway-id 45, …</a:t>
            </a:r>
          </a:p>
          <a:p>
            <a:pPr lvl="1"/>
            <a:r>
              <a:rPr lang="en-US" dirty="0" smtClean="0"/>
              <a:t>Only create new wall if its id is not already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for Recording Walls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20317" y="1600200"/>
            <a:ext cx="4547936" cy="3681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{robot*propose*record-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-new-wall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(&lt;s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^name robot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^current-location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io.input-link.area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a&gt;)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^id &lt;aid&gt;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-^wall-id &lt;</a:t>
            </a:r>
            <a:r>
              <a:rPr lang="en-US" sz="1400" b="1" u="sng" dirty="0" err="1">
                <a:latin typeface="Courier New" pitchFamily="49" charset="0"/>
                <a:cs typeface="Courier New" pitchFamily="49" charset="0"/>
              </a:rPr>
              <a:t>wid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a&gt;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^id &lt;aid&gt;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wall &lt;wall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(&lt;wall&gt;  ^id &lt;</a:t>
            </a:r>
            <a:r>
              <a:rPr lang="en-US" sz="1400" b="1" u="sng" dirty="0" err="1" smtClean="0">
                <a:latin typeface="Courier New" pitchFamily="49" charset="0"/>
                <a:cs typeface="Courier New" pitchFamily="49" charset="0"/>
              </a:rPr>
              <a:t>wid</a:t>
            </a:r>
            <a:r>
              <a:rPr lang="en-US" sz="1400" b="1" u="sng" dirty="0" smtClean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(&lt;s&gt; ^operator &lt;op&gt; + =)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(&lt;op&gt; ^name record-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-new-wall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^wall &lt;wall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&gt;)}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94200" cy="3681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{apply*record-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-current-area-wall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(state &lt;s&gt; ^operator &lt;op&gt;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   ^current-location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^id &lt;aid&gt;)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(&lt;op&gt; ^name record-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smem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-new-wall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^wall &lt;wall&gt;)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(&lt;wall&gt; ^x &lt;x&gt;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^y &lt;y&gt;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^id &lt;id&gt;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^direction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&gt;)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--&gt;</a:t>
            </a:r>
          </a:p>
          <a:p>
            <a:pPr marL="0" indent="0"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cloc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 ^wall &lt;nw1&gt;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 u="sng" dirty="0">
                <a:latin typeface="Courier New" pitchFamily="49" charset="0"/>
                <a:cs typeface="Courier New" pitchFamily="49" charset="0"/>
              </a:rPr>
              <a:t>^wall-id &lt;id&gt;)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(&lt;nw1&gt;  ^type wall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^x &lt;x&gt;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^y &lt;y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^id &lt;id&gt;</a:t>
            </a:r>
          </a:p>
          <a:p>
            <a:pPr marL="0" indent="0">
              <a:buNone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       ^direction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&gt;)}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5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7" y="1600200"/>
            <a:ext cx="8686800" cy="4704347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takes too long to perform internal subtask, </a:t>
            </a:r>
            <a:r>
              <a:rPr lang="en-US" dirty="0" smtClean="0"/>
              <a:t>may continual forget and </a:t>
            </a:r>
            <a:r>
              <a:rPr lang="en-US" dirty="0" smtClean="0"/>
              <a:t>never complete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During extended internal planning, agent can forget original structures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Recalling structures might blow away intermediate results</a:t>
            </a:r>
          </a:p>
          <a:p>
            <a:r>
              <a:rPr lang="en-US" dirty="0" smtClean="0"/>
              <a:t>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retrievals in substates – sometimes difficult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Cheat – add rules whose purpose is to keep structures active (redundant elaboration rules).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chunking (eliminates need for lots of  intermediate structures)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different search methods (progressive deepening!!!).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8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#</a:t>
            </a:r>
            <a:r>
              <a:rPr lang="en-US" dirty="0" smtClean="0"/>
              <a:t>4: Negation (closed world)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4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itchFamily="49" charset="0"/>
              </a:rPr>
              <a:t>Negations don’t </a:t>
            </a:r>
            <a:r>
              <a:rPr lang="en-US" dirty="0" smtClean="0">
                <a:cs typeface="Courier New" pitchFamily="49" charset="0"/>
              </a:rPr>
              <a:t>help activation!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If the only tests of an attribute are negations, it will decay and be removed.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Structures that </a:t>
            </a:r>
            <a:r>
              <a:rPr lang="en-US" i="1" dirty="0" smtClean="0">
                <a:cs typeface="Courier New" pitchFamily="49" charset="0"/>
              </a:rPr>
              <a:t>prevent</a:t>
            </a:r>
            <a:r>
              <a:rPr lang="en-US" dirty="0" smtClean="0">
                <a:cs typeface="Courier New" pitchFamily="49" charset="0"/>
              </a:rPr>
              <a:t> action do not receive activation.</a:t>
            </a:r>
            <a:endParaRPr lang="en-US" dirty="0"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Can’t </a:t>
            </a:r>
            <a:r>
              <a:rPr lang="en-US" dirty="0" smtClean="0"/>
              <a:t>have a lone negation of an object: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(&lt;x&gt; -^attribute value</a:t>
            </a:r>
            <a:r>
              <a:rPr lang="en-US" dirty="0" smtClean="0"/>
              <a:t>) </a:t>
            </a:r>
          </a:p>
          <a:p>
            <a:pPr lvl="2"/>
            <a:r>
              <a:rPr lang="en-US" dirty="0" smtClean="0"/>
              <a:t>Can’t tell if does not have that value, or object has decayed</a:t>
            </a:r>
            <a:endParaRPr lang="en-US" dirty="0" smtClean="0"/>
          </a:p>
          <a:p>
            <a:pPr lvl="1"/>
            <a:r>
              <a:rPr lang="en-US" dirty="0" smtClean="0"/>
              <a:t>Always test id as well as rest of negation. </a:t>
            </a:r>
          </a:p>
          <a:p>
            <a:pPr lvl="1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(&lt;x&gt; ^id &lt;id&gt; -^attribute value) 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#5 Hypothetical Reasoning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Hypothetical reasoning could overwrite contents of SMEM if you use mirroring and aren’t careful. </a:t>
            </a:r>
          </a:p>
          <a:p>
            <a:pPr lvl="1"/>
            <a:r>
              <a:rPr lang="en-US" smtClean="0"/>
              <a:t>Changes to SMEM structures in look ahead will cause them to be changed in SMEM.</a:t>
            </a:r>
          </a:p>
          <a:p>
            <a:pPr lvl="1"/>
            <a:r>
              <a:rPr lang="en-US" smtClean="0"/>
              <a:t>Must copy SMEM structures if they will be modified</a:t>
            </a:r>
          </a:p>
          <a:p>
            <a:pPr lvl="2"/>
            <a:r>
              <a:rPr lang="en-US" smtClean="0"/>
              <a:t>Standard in look-ahead, but might have new twists</a:t>
            </a:r>
          </a:p>
          <a:p>
            <a:pPr lvl="2"/>
            <a:r>
              <a:rPr lang="en-US" smtClean="0"/>
              <a:t>No experience with this yet. 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7804"/>
            <a:ext cx="8229600" cy="77039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Preliminary Data on Activation </a:t>
            </a:r>
            <a:r>
              <a:rPr lang="en-US" sz="3600" dirty="0"/>
              <a:t>in Robot </a:t>
            </a:r>
            <a:r>
              <a:rPr lang="en-US" sz="3600" dirty="0" smtClean="0"/>
              <a:t>Task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82701"/>
              </p:ext>
            </p:extLst>
          </p:nvPr>
        </p:nvGraphicFramePr>
        <p:xfrm>
          <a:off x="3581412" y="37773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176317"/>
              </p:ext>
            </p:extLst>
          </p:nvPr>
        </p:nvGraphicFramePr>
        <p:xfrm>
          <a:off x="3592298" y="965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5943" y="979714"/>
            <a:ext cx="3331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Decay Rate determines how fast activation decay.</a:t>
            </a:r>
          </a:p>
          <a:p>
            <a:endParaRPr lang="en-US" dirty="0"/>
          </a:p>
          <a:p>
            <a:r>
              <a:rPr lang="en-US" dirty="0" smtClean="0"/>
              <a:t>3 = Very slow. Few if any removals. Similar to no decay. </a:t>
            </a:r>
          </a:p>
          <a:p>
            <a:r>
              <a:rPr lang="en-US" dirty="0" smtClean="0"/>
              <a:t>6 = Fast. Sometimes has difficulty maintaining everything it needs for the problem.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66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7804"/>
            <a:ext cx="8229600" cy="77039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Preliminary Data on Activation </a:t>
            </a:r>
            <a:r>
              <a:rPr lang="en-US" sz="3600" dirty="0"/>
              <a:t>in Robot </a:t>
            </a:r>
            <a:r>
              <a:rPr lang="en-US" sz="3600" dirty="0" smtClean="0"/>
              <a:t>Task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138660"/>
              </p:ext>
            </p:extLst>
          </p:nvPr>
        </p:nvGraphicFramePr>
        <p:xfrm>
          <a:off x="3581412" y="37773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968378"/>
              </p:ext>
            </p:extLst>
          </p:nvPr>
        </p:nvGraphicFramePr>
        <p:xfrm>
          <a:off x="3592298" y="965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5943" y="979714"/>
            <a:ext cx="3331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Decay Rate determines how fast activation decay.</a:t>
            </a:r>
          </a:p>
          <a:p>
            <a:endParaRPr lang="en-US" dirty="0"/>
          </a:p>
          <a:p>
            <a:r>
              <a:rPr lang="en-US" dirty="0" smtClean="0"/>
              <a:t>3 = Very slow. Few if any removals. Similar to no decay. </a:t>
            </a:r>
          </a:p>
          <a:p>
            <a:r>
              <a:rPr lang="en-US" dirty="0" smtClean="0"/>
              <a:t>6 = Fast. Sometimes has difficulty maintaining everything it needs for the problem.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7804"/>
            <a:ext cx="8229600" cy="77039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Preliminary Data on Activation </a:t>
            </a:r>
            <a:r>
              <a:rPr lang="en-US" sz="3600" dirty="0"/>
              <a:t>in Robot </a:t>
            </a:r>
            <a:r>
              <a:rPr lang="en-US" sz="3600" dirty="0" smtClean="0"/>
              <a:t>Task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72239"/>
              </p:ext>
            </p:extLst>
          </p:nvPr>
        </p:nvGraphicFramePr>
        <p:xfrm>
          <a:off x="3581412" y="37773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2716402"/>
              </p:ext>
            </p:extLst>
          </p:nvPr>
        </p:nvGraphicFramePr>
        <p:xfrm>
          <a:off x="3592298" y="965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5943" y="979714"/>
            <a:ext cx="3331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Decay Rate determines how fast activation decay.</a:t>
            </a:r>
          </a:p>
          <a:p>
            <a:endParaRPr lang="en-US" dirty="0"/>
          </a:p>
          <a:p>
            <a:r>
              <a:rPr lang="en-US" dirty="0" smtClean="0"/>
              <a:t>3 = Very slow. Few if any removals. Similar to no decay. </a:t>
            </a:r>
          </a:p>
          <a:p>
            <a:r>
              <a:rPr lang="en-US" dirty="0" smtClean="0"/>
              <a:t>6 = Fast. Sometimes has difficulty maintaining everything it needs for the problem.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6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67804"/>
            <a:ext cx="8229600" cy="770391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Preliminary Data on Activation </a:t>
            </a:r>
            <a:r>
              <a:rPr lang="en-US" sz="3600" dirty="0"/>
              <a:t>in Robot </a:t>
            </a:r>
            <a:r>
              <a:rPr lang="en-US" sz="3600" dirty="0" smtClean="0"/>
              <a:t>Task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983279"/>
              </p:ext>
            </p:extLst>
          </p:nvPr>
        </p:nvGraphicFramePr>
        <p:xfrm>
          <a:off x="3581412" y="377734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3691495"/>
              </p:ext>
            </p:extLst>
          </p:nvPr>
        </p:nvGraphicFramePr>
        <p:xfrm>
          <a:off x="3592298" y="96569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95943" y="979714"/>
            <a:ext cx="3331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Decay Rate determines how fast activation decays.</a:t>
            </a:r>
          </a:p>
          <a:p>
            <a:endParaRPr lang="en-US" dirty="0"/>
          </a:p>
          <a:p>
            <a:r>
              <a:rPr lang="en-US" dirty="0" smtClean="0"/>
              <a:t>3 = Very slow. Few if any removals. Similar to no decay. </a:t>
            </a:r>
          </a:p>
          <a:p>
            <a:r>
              <a:rPr lang="en-US" dirty="0" smtClean="0"/>
              <a:t>6 = Fast. Sometimes has difficulty maintaining everything it needs for the problem.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blogs.hillandknowlton.com/hank/files/2010/11/australiagoldennugget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21305" cy="158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0.gstatic.com/images?q=tbn:ANd9GcQLQw4IjekLr6pdcxLZcdsO95CGf_ObznXh4nClnbsEKFP13y2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073" y="7937"/>
            <a:ext cx="1803901" cy="168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600200"/>
            <a:ext cx="8592185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Takes more care when writing your agent</a:t>
            </a:r>
          </a:p>
          <a:p>
            <a:pPr lvl="1"/>
            <a:r>
              <a:rPr lang="en-US" dirty="0" smtClean="0"/>
              <a:t>Must include special attributes (id) on </a:t>
            </a:r>
            <a:r>
              <a:rPr lang="en-US" dirty="0" err="1" smtClean="0"/>
              <a:t>smem</a:t>
            </a:r>
            <a:r>
              <a:rPr lang="en-US" dirty="0" smtClean="0"/>
              <a:t> objects.</a:t>
            </a:r>
          </a:p>
          <a:p>
            <a:r>
              <a:rPr lang="en-US" dirty="0" smtClean="0"/>
              <a:t>Creates some pressure for flat representations.</a:t>
            </a:r>
          </a:p>
          <a:p>
            <a:r>
              <a:rPr lang="en-US" dirty="0" smtClean="0"/>
              <a:t>Following a few basic </a:t>
            </a:r>
            <a:r>
              <a:rPr lang="en-US" smtClean="0"/>
              <a:t>rules worked for me.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AutoShape 2" descr="data:image/jpg;base64,/9j/4AAQSkZJRgABAQAAAQABAAD/2wBDAAkGBwgHBgkIBwgKCgkLDRYPDQwMDRsUFRAWIB0iIiAdHx8kKDQsJCYxJx8fLT0tMTU3Ojo6Iys/RD84QzQ5Ojf/2wBDAQoKCg0MDRoPDxo3JR8lNzc3Nzc3Nzc3Nzc3Nzc3Nzc3Nzc3Nzc3Nzc3Nzc3Nzc3Nzc3Nzc3Nzc3Nzc3Nzc3Nzf/wAARCACPALYDASIAAhEBAxEB/8QAGwAAAgIDAQAAAAAAAAAAAAAABAUDBgABAgf/xAA1EAACAgEDAwMDAwIFBQEBAAABAgMRBAASIQUxQRNRYRQicQYygSORFUJSocEzsdHw8SQl/8QAGQEAAgMBAAAAAAAAAAAAAAAAAgMAAQQF/8QAJREAAgICAgICAQUAAAAAAAAAAAECEQMhEjEEQSJRMhMUQmGR/9oADAMBAAIRAxEAPwD0/WxrWt+dEEZrNZXOt1qENGywo17iu+t6wDm9bsXzxqrIZrmR1jUu7BVXuSaA1DmZf06qEjeWRr2xoLJA8/AGqB17qnVI+pyQTLMgVd6OnI7XXHBH40jLnjAZDG5F0lz5MlhF06XHDVZlkcUPwD3P+w0Pi9WVc+PAGQ2dJz6skUYIjI/A5+autef5YbeiRCRsiYK5DfcQtA8/xzf86s/SfqOk9By+oY+Psy2cRCKSOyov7jtoWKr+2sUvJlyux36SS0XMEGiDet6R/prqIn6Z6uXkx+oZDushQt+B8aeAg9jeuhCakrESjTozxpb1PqKwTLAMmKGQ/wCrlmseB4HF3Y0z0u60uOsCyTY0coBCkmMNtBsE6HM3wfEkUrFWR1mTEnliGV6zIxs7LRa72bJF9h37aZYHWYstolZVBm/ZIjAqx8j4P59tIIH6W6RtiOtClmhlQFm+RdkD37i/bTTofTOnIVnhx4kmhdqMT7gw8WbPv/Gsfj5ZuXFj8kYpXQ+POtUdbHYaw66RlNEVrWutYfGoQ5Os1sjWVqFGjrNddhrNWVRz/Gs861u1rdWqCOxrL1HuA1oyAHvqrJTJb1xNMI13HcfhRZOojKBoXPJngZE2Frva4O1xVbTXIB99DJtK0FFbK9+pYZMzLxjmSxQBgQsB5pQRyb/d3+Bx31B1vpU/Q8WDJ6bkelmsQkcbL/1CCKVqO08E3dCr1kplh6m080bxSgf03E9eggHZSQd3/wB0oyMrNM/pyzCVoWVYAgZkYCha+915BOuLObcrl2bVHpIZ4PXYJMoL1hsdZvT9L1MaL7McGuC1WxFV7AaGl6x6/WZcdZ2+hoiKJ7ZXcL9t8AgE8+1DQEM5xoXyBHjurrvKyg0zAUKsG67VxQ0tXHkZ0lyl/qsA5A4AB5rjtpMpr8hkY7LXixIMgHIjAQNtdK2/IFkVz/21eIZ0eJWjH2hR9v8Ap4/24rVP/Tkq5WJFHNnK+USUMMholfBTnnnv+eCO+mHrthZXoxuZErkxqTTdtpHO3aQByb57mtafFzOD30KyxUnosRlABJIA0JnZMTRNCQspcbWiNGx/P41W+v5WR6JrIJTj+lGpLWfBI8En48azCi6lHjerjM6ZG0gxONqRKK7k9+/YV51pz+VScULji9snEsscm6TcixuwhU0bO0UFAFqL8du3bTTCkMGTIJ2QCQDbsTbtP+YEgkEjjke/vpQvUXSRoSITPuZl2k1PfbjgbTdnt+dcYkuXDmq+UYZ4mveRtZQgstwDxRrsK1ix5XGakNlG0W5ZkYAowZfBB762HGlHTHY4o+9WF2CvYjwR8VWjUY++uzCXKNmKSphe4awsLGoASRrqzpgJKTrd6iB51u9WQ7HwdZrQNazVkI7rtoLqGW8aBMbY+QeyFhwPJPPAGpsqZoYXZQSwH2geSew/vqq5XV5sTqzdNZUhR3ufMlFxyKRfJJ4UXW3z5PjWXPm4Kl2NxQ5Fjxcp5tquq72jEgCG+D21Bmz3OYWlEVLvrcVZh5o9v40DlzwNjR46ywhGYqvrHcJD3F8irqrPFH40PkRSZMO2SOZFQ0oC8RqOxN89/wDbWD91Nwp9j1iV2HRZuQX3TYrx43pLIJWkViFPnjuPwL1LPkbJo4zZaRQwUGyAexPtfz76rsnUpcN41emgUU0Qc/evkEjse1H40XhZ+HNJCrZUyxyS79sgFR81wd1179u3zoV5k18UG8C7YdNIhd43rhWUlaajXF89j8XpTmYEhgVsOOEH2T7lZR3Aar+eNMGw8Ri+PJkR+s0n9NIGsv53/wAAH31Fm4UKY8UmGXdixJiLhfV44ojiuDZ+ToMmdye0XCCQk3vNQfDMzvuXdIu5Bfn2JHz20CmHkPOkZCQhxt3EkAke5P8AGm+LlpMgSOEpENu31mDemSBuAFEVwDuqxo3EhM6NLEQVVQX7kL370L4odvf+NUsS43Mvk70VnHedWUhNpRu4Nmxx+K/OrblFvpFklbIaYzbJAsdKWoENuvsa8efbjUTrg46tFjTw5HUin2oYiRGv+oiuaHv450zn2z9OhxI8ppHRWBKAnfz2u7ri/Br20lpLovldCXNbPxoBL05JnmLbnMoIVV9lJ5bni/H9tLcjqfUZTCmYk+MiEJ6dfYtg88Dd2rsfe9NUbKhimRcaH6i7RQW4XmmH3dj3HPfxoLH6vjZGPhrk9NmkAYjIkaLdRPFhgOWFD93yOK1E7Rbs76Z17CxoUfOicSFyVeGRXKc1tpuw440RL+oN3UoGx98EQszNw3rDwF8AE8G75/HIPVMXp7TvNiZH/W5SMxGQJ3JDFRSmvHNVoGWHa4jCNSIpZt37BZ5AryeeR286JL2wVTLh0bLxJMidMYzemP2huF5JJ2g8gG7o+b8acI4Oq/0FJ590s0oHpRhmeQNv8i/N+1g0OeNGYucZGVCjAgkG1IAYeAao8V2Ouj4+dUoMz5IbHAYDtroNehlc1zqQNrehBOpvXQOogdd6sE71mtAazVkEn6gyY4+mZCbkaUqAqE9ySKv4vzpLPhSDH9XLxcTGRVBdVfc6AHkgGypHn7u1akyupKZ82LLXHbG2SIXZwzKxsL9lXXI55qtVn/Bss5Uu+eE4tlyjFiF3d6r396/nXJ8mbnOn6NuJcUMfrcfGicYRy2mKsGknUSbwAOEN8eaIvvxoDH6tmjFMGUQhVQYiqFTfF37nj/Y6YzZ2BNhyyyGSPKW/pUT70CCv89A1f9q0NJHkTYrSS222UAkgFqaiCTz5A/vrDOVdD4r2awWhyslRkj6hGBPpqSm0+54N+dP3z+ldPjOM2L9Uko9P1YZltU44I8Hz7+9aRYksUa8wSJNCP6csDVdE8NwfBPI57aP6RjfXpkvePjxgMWVjZbjkc3xRvi+/bS4yXZc19nUry5aBnjgGOaWOdF5UKOO37DZ5r54OiioyGkgycyCPFQDays+1l2gEANdiqs89jXY6HgfJwslHw4fvBDkXvVyo/wBJs3waI5/GjcfrGbmOOIYFLbzI7SbVqu59uff40UZ30A4tPR1H0sxuyzIXRVtWiegPYXXP47+Rree+R9JPDmPugIDRMSI17+6i91m78ivfWz1SbDxm6nkwIVglCbY3rlj9xAs2aFC+e3uRoTqvVTl5ZbFAkWZV2Lv3KQDYDLXJsf3+NNnKT7Bit9EXS0iZJIIsCWfIxlBjYygbOf8AVxQsixzfj54bKz1ndMzIbFkSmEEqbLUN9rWOAPf30ukfMxXbIyY5opNzOhKujWD4se/t7fjT/wDTmNldSx3ysz6efGoq8G0XzRIodj3PPfQN0g262zbLt6YJYspZQwBKIVdWYEkUeTXA444HvqXGy3gdHysaHJElLazcRAAi9vZaNBvI0Dm9LEI9DGndEBZWiO9aBbhtwsEfPwPnVe6h0RoclTPlxpHIoeQhxI6jv+wGzyeO1341UXeiUn2M87PycrInnbDGwWsoiPp+qdwpq3WT2qh/HOpMPreE3VkafEWAuzJIxjtQKrkA2RY5FDudF9PfC+kSDCnzMkAAOJEtiB+4UtGwx4u+Pxpa+RBlTBvpY1WhtZGuQsLNkkVZuuw7fzq5aIkh5mjCkJnnjhGKkDGHHxslt6A9iVNADg8Di776G6dkQI4khllZQp2kMxDDmrDBSOD35GusfqmDker9MC0z4+yQTqFulqwwu+/80DriCSMkIF9PcVIhCUhK97o89yeR+NGpuLsGML0Oo8sCYRSRyKTwCBYJ81+NGxOjglXDKObB8arzvnJEipHE0UVm2sOCa+4gEXXHOty9Smw8aIjB/rLt3OyUzDnvz54+POtcPOd/IVLx/os667GgcHNTJ3qsiOykAlG4PGjVbXSxzU1aM0otaZIus1pTrNGAU/qPT4JXbK9AHIQWCrFSa/H/AI1Hl/rJsqaFcbGnpWRSWO4pwQzjt4Pbz7jto+Y8c6R9QwfqnkhxcWX6iS2BiPDfJAo+D/bWHyoR/IfifphvW+mYGQI/8GUSuUMs2Ssh2PxyDZoe9cedPMbCi6f0eZeqsfUMIDudziz8eSOP7Xqo4kOd02IiFHlEkbNK0ka7OOCDZtgOORz8aln/AMUzcWdZZjLJH9qxSMftXkCkr2B7jXLkknZqrSQxVIo19HAx2yVMVMxcxb65qu5X5rxplj9SxhGsEMQjgbcC0SrtK19xU3fYc/jSb9PzzCaNV2mGMExhlDCz3ALc8gaYdeXMxAGwVVSzcoEUpGCD3vgH3/50rSekG1emb6wFw5UjOBMzJ924OtMPDEjkVz7XxetKVzMmNoTkPviVGQr+xyTbPzyTyK4FHQWB1k58CRMI5cj0zuCz0hUd+/F+wGo4MoJKMSGIQ+iR6gotQ9jRBv8A86asaqwUK8/AmZp3mIiyJ7c4hhYLuBq1bsO386Z/p/oAysJ/rc705WuvRjZnSvJYClNHt30u6f1F36t6GDG2S5JkELY+7c1/cCb7ACwSTzq69NnzGR4WymhlUU9IthlI5NGu1/xqN1tlTbqkKMlQ5iaaUSEDarzFzdnzbEixyef4Gl7dZzenepjQdPky0IYKVBCkBuSVA3GroWa7aK6nBkpFJFBj28W3d6JbaV4v9ve6Hn31zgfrLCgjSKKCdCiMpClbMhIItrvb7ea1F7bI1pJHPSpIOoBUEs6ZPpkSxOpG1gCR3NV247dtC9dix4i6Y2TjmeOf7Y92wRUOxs+9XzzdDtrXXOtwdb+nTIxUwmSSzMCHIs8k8AnjWRYcM+K7Jnw2GIP2fcxHjjnzxegdXcQo2uwabqCZSD0lhxm9Qem8bNuBCi6a+QN3/YWdTL0rIbHm2qkcv/TiiMTN3rncAQD+e/vrUeM+NkRrNE/0STAxrJGG2E1z2rkDv5rUmdL1AQtBHMscQbfWI1IGNVRHN/zqm/bDr6E74svTpizK77HA3g2jHvwa/wCNWjCkGXgqWx4yZFVHkXaKINFgD+2+/wDBrS6LGyZBFPlTt6KbgRKSaC8kBQP/AEnXadRl6c7KcaCbEtgw9PapLdiDz2+O51S2yNaJsjI6riIuTlgTCqhdyOGa+K8HkEg+2j0ycqfESQLA4UiZpqFSMaJBAN2PNDx20Bi5sfU8iSH6afEidEEfqJQlYhrobas7eLPg6YdSkj6cMXDXOEbemNiR2Sh7/cvYj933cnnt50xRd0A/SOOkwGOZjK8cSvIGMagAhwTQBv2I/vqwRZKmL1Crhf8AVsNV+e2k8n/9DGjijzIHiTcVEQ3ECuCaJI7nj41vEwsLoofKllqHgbWkZVawRQ8FuRX/AM1qw+TLGlFIVkxqWywIwZQQeD2PvrNKuk5sORHImLMJI0a0Zgb2nwfxrNdWE+UbMco06AJh79tV7Hz5umdVd4wrSIQKPfaCbA8dj31aJVGlOV07GmyBNLGGYADk0P7aDNj5oKEqYXP17D6JHK07tkwlLgSaMiRmJraXHFDjmuedQ4/6m6W0cuQ+e/pyfcsIx9sgY8EWDR7d+P51VOs4eySRJp5WglIYLZKHn/MO2gVk9NJIsWciOUBZiCBv54H44GuVkjGOjXFFqwJYep5i+gAsUjhXilmWmA7UBVWSO58HRPV+iiOi0WTFHjD1JWglV0KKOASaplsjzqoYkvobVNxyoRsKrYFdyR5rwNNem/qDIVpmnnzppJU2tMqKi7vH7gR2AsdzfxpaXsOTY96K/T4JJMuJBGobYnoMySkkfua+Obq+Qe/jRWNPgHqME03pZkcqb5QZN7R3S/cK5PjveknTck9OaSMBMiMqzCCWRU2H9o5PC8eCaqvfXGP1CPFcZD5bT5CMr+p6KcAAbVo8GrPPvzobvbJxvoP6piRdJXIy+mQ48CQAlDHKwlk/BYDt2od/41XsL9Q9ZzM6TIdw7CAiRHAAmUdw1cnn+eNWTPjnzsabqWWjxYzJvQMu/c3ICgDhQf8Agc6Xfp3pf+I5/pjaicl5G/yj/wC0NTnqmiJJK36Gf6d6hDN045PUMyPHyYHLejW2MUSRts8tyOT2qu2lWXhvkn60YqC22l4zW66K2B279z350x/U/RsLp+UgxppMiRwHJLqFvxe0f/fitT9Pysbp/rHN6ioDkM7LIzlm4AUg+3a+K99BNpviXFtLl9go6DjPgB+oNkDIA+1Y34qrog+ePb++t/4XBC2OmHnZCNLGGmEqhFoc7Sex/Gu+tfW9XcyYzMYOVIBWmoDnuLNEmvngDSqPDykiWIs9GZWLkWR5APx5OqWtBf2OZ4szNkjyMlBJFFXKGlAH3Ue/g+NSQ9VxcPKixceGOTMaUWsUpVENkff7mu9GtBZ2V1jFwJ1xoTK6gH1PToQjiiVquO/PvoH9KdY6qBlw5EiSb1+zesQG6ybJI5+F/NVpqhatlS30WbJOZL6jdWnMe0MSJBtDqaFpXtZscn41XsvCOXhtjxSHcAZPWMnqKI1I5sV7/n476gzkzs2GOYyPJIi7R9mzb3/YOOARxWmn6Jxo8r63K6oWAx0URuWrlieKHJPFaBO5ErjCxF03Dysf1GdP6dKyr2U81QBIF/z/AM6Oy+kRiNH6dJI/9Uh3B+4N3C7aqhR7X/PGn2ZPjNL6cImkhAP3GzTd1B3cA2Ae39zpF+ouoQIiqcaWHJLxyKph2q6CwSKP3c+SB7eNWrmS92bx8S4pZWfGgaRvslySNwPJtQebPtwKHcaCnysiLqyQ9UyfX3tTOCjPsPtVhO3buPnUEudA7Q5UiFPSYskTqW5Js9+CbA7+K0WOm4fVX9WJXhC7i7E7iTyAO1eLNeSR+H4ot6QE5ex7+mJMZPWbDlnkjcDbvr7QPHB+fntrNLf0/wBLnQyeuphx1G2MNZYnz/Gs10YQkopGSXGyzzDjSbqWXDhlGyJQkbGuVJvt7A6fyKOdVrq5MXUYx9MjDn+rJ+0Cr544qv8AfTM8moWgcaTewWSHOyYN8ZVcQOWDtIEc2boC/Yng13FDS6Ho6z5KPjwEpus2hIq+x9x/v+NWePp00YLOEQMtpOjUFsCgpPfk+Lu9Q5WLn4sYnii9aNUclZjtbv8AFGyAdcl5H0zcooEycOPqGNG3UR9JJvkjsTU24D7d1igARVmzzoPGz5ekS/RZ0ciAV/05BTgG/uB4bn2IPzpTPiT5THLgWJQzsRAD27+DzwNCpgZT5iwskiS3ao4IIujxfv30N6JxLlH1TBkjeTDwJUSSLcGlAYAkn7iPj8+16EbpmZNmx+rjSRLM4vepsjz7ePYf+dcdHi630zGmXCnZImKFyzLzfYC+QD/vp19Y0vSFUgjJxyYkR3H9MEWCpq1rQNLpF207O85jkx4/ToV+4FVoBiSB2IurA5/73zqSXoywQJjviF33W3qPTNwKsKG+278+41UsbK6hl5Q9LqcsKVQlLAWK7cVfjUn6rzeu4cEOPldTmlx5h9oDkbwPfgHv+Lrtqowvtkk9pIsMODizZb4iSbRY3KBUlmzRX4K8ewOi+odOwOlQqudHEYiRtkYgEtyQvHPcm+PbnXlvTcfKzs6ODFQvkytSLYsmue/fzq4St1qIQJMuRRREdCp/eBYXm+RQ/tqnjUNltuTqywwdfiUoufjIUlY7nRwyxqBVECjXN+b/ABrvGn6bL630seNHGi7C80a7JOOSCF+78Xf8d0mPiZeRJJHLPN9J6ZJG8BYwOxN8Cjdg1QOlU/TUwMoSRyslgOpgnDK1dif57D+dSLjVsFx3oaZGLHJk+jOEcM/9N1n2Kq7u5FcEVx48UNCr0DFw8yWQxzy5E+4fe4b7r77aHNe/Au/jSiTFzYMiIDEldZRwWH2H3JbsaHufGrWmXjYqwnOlbIESqsU6fdHtrcAQBZ4scEfOiV1oJugyNMY4Ygzo5UkiI+4/c4rgnjgAE0STzR4F6IwpsGSdcohoFZvUJlUIstAiwbo9jYB4r5OlHWJ8h+lZMsGR6sJdnVEgMTfcpKmjVgcUL9ie3NK6GmSOobMl/ThmViXk7NXI8Hmx8fkDUUE1ZStlyzf1HEM948jDMuKylQkKqDzanjg8nkWT47aB6niiSWNYcCSVd9BZJ90jCrYhfHAPuL8agm6IuFIud1hz6UsttKrhgeee3cnuAPGpsn9SJLmwRYWMAQCyT5Dem1eNoXuT35vnRQTfRGkkRdUxFbMaWPasUhF46E0g4JI2ALY817DTXHxfosGIqwjVmdgUF2KJAFmj4J5HcaHnl6zjxwvP00ZA3WWfF3eqWrvZFGwORX/fQY631HERVlwxFBkWYxJEWWJSaAQ327nnzenQcr0LaVFjx3LRK1glgCaFD+x1mo8V98KMOxUazXXgvijE6scTNXbSbrQEuFIHi9VRR9OyAaN/8adTKCe+l+RGDd86KStUSLoT9NnzZ8D0cCSCRYVIk3RlZI1522L2kXyKP8DRHSMaZMeXLyHcILLvKyhW8EEEjgnzpfn9Vn6JkRPhK6yhyTvoxOhBsEd+DX/o0obqmT1rMONLkBIjIbVLCjg0L5O2z2NnXGyYWns2xmWmCbo809iOIu4/dEpRL8fDcd/wedWqJ+n9RiMWRudYY/UZJUotxV0eRXuPfXl8EYGUmDHll4GYhd7i1NnbtNgcm+aH401xopIMNlnL7Ev08nHZg7NxXDH7hfkV2vWeScQmlJDkx4uKcpRFIFlsIrPyovi7P3cj20uYpkdSiWN9ogJM+Yi7uOF7EUB+7gjuB31EOsz4uHH9ULeGPdE3pj7mBN+oo5YX5/nvWleV1ubDGQkpjlmnYGSFiWWjyp4+COPbvRGjjBy2W2khv1fByuldWk6riOBBtGwMoBNAfd3o3XcCue13ovI6Y36ixBNFMhjkj9RZp8fcN4oMI1FEAkePbzrz981mmkf6NTG/7lRiu38HmtG4LT+lsw5TDKGZXJcqSCPBHsfjyb8aN4nF2Cmmi7dM6E+BCq4QV1ndZN92+4KVO2/lif7A+2usjLhil29VkkxkkICtsQq9WLI3dyPNDt8aqOZmzQsmJ1af1sbft9LeC0W0jdz2H9jdeNF9Wgyp+m4ssmbuwQ5+mhyJaaMUCDtJuufc1XjQ8dWyldjeXrWYd03S5SkBcFH4YScUu8njz2+PjQYz8do55ZIWklYkusMdLfPn2ujf9u+uP0zEqxFcgxNi+pUo3ISGJ4NfuoXyQeL00zunY8sU0cIZpEYbMlT/ANShwGU1ye/zxpTj/gxNEX6Zx54XOfPkxYuNGWSUTHhht5odjQI7/GpP1Hl4v0px8LqonSSMvGu1GF1YWz7+5o1xfHFc6pi9elyEw54psh62pGZgdoPalPYULvt5J1WsnLmUNjzRIfTNN6QBu/kd/wDftp8MVbAb3ZZ8DrOX0vDPT+oY49KN2sRqAzk2SG+RY9qr31pOumXLZpI4Eg/YNyBS/enLgd+3fUeF1DAmiaHNhEYEdGUXuceQQbBJ/I1JJ1PpKSl4OnzSvGtQ75V2ggVZFfd781onhlL+JamkrOOpYsHV8qERdS9Qop2hn4drJO0NX49zwfOpJIYlx4sR2E5hAj9RwbVBdR1wAASeavUE2ecjZ/8AnhU13A4Bo3S9hZrkDwNSRO0khkcksxsk++tOLA1+QnJl+guds2XEaCPKelQqiGxV+A3ce/BrjROJhzSqhnkCyuB67xllMte4B2/7ajgFkaaY4NDWpYI3dCXkdUHwoAoA7AVrNdQ3Ws0/a6FB8t6Em7HjTB0NaEljJB1ZBNlwpKKkQMvgEA1pE3S4sZ92JcZDbu7dvYatE8RrS3IgJOlzxxl2HGbQoxcaJcmaWSaONme1bIV2UiuQQLHwOKN6JTMgxXWGWZMiEc/aCe5+2gDfAsUStjXGRAR+BoGfHJ+dZp+JFuxyzMg611HIzsmGTDBgkiQoCD9zCz2AoAfHPvZOknoTwzrJLKQT+9ODx4504OGzjbQr86w9Lau40UfHS6KeQBimVTzoqbISeCKEhYxHu/qIoLMSQRd3VEeOdbPTCBwRqM4Dj/MNHLDfZSnRG8Qy871CPqDxULAtwLJrnwAf406xui582O0ohjx0KL6cnqDsRYBBBP3ACuasaVR4jKWPqhGUAqAP3H21Yof1BPFteWJ5JexZWFXZ52njySR/xxrLmwyi/ihsZJ9gOBHmxdeH1GQWLsyyS2F2sOLBo8ceKvRjfqSDCnRc3pxdkZTGz3Yq7o/5v/edKOryS9QyR6RZMf2YjdXNjgagaAk23PPc6qHjOW2SWStB3XuoRz5qTYWVLIk39WQvCI2VrP2/gf2HgaQrjfez7QXb9xBJs6ZrANwsA33vRMWMPYa1RwRihMsjFkOGT/l/PzoyLA+NNoMX2rRsOLzzWnKKA5MVwdP4Hf8AnTGDp/wP7aZQY3A7aPhgoXxokkA2LYcGvA0fBh7ew0fHCK7DRKR0Ow1ZVgkeOQO2s0yRLHHfWasqz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g;base64,/9j/4AAQSkZJRgABAQAAAQABAAD/2wBDAAkGBwgHBgkIBwgKCgkLDRYPDQwMDRsUFRAWIB0iIiAdHx8kKDQsJCYxJx8fLT0tMTU3Ojo6Iys/RD84QzQ5Ojf/2wBDAQoKCg0MDRoPDxo3JR8lNzc3Nzc3Nzc3Nzc3Nzc3Nzc3Nzc3Nzc3Nzc3Nzc3Nzc3Nzc3Nzc3Nzc3Nzc3Nzc3Nzf/wAARCACPALYDASIAAhEBAxEB/8QAGwAAAgIDAQAAAAAAAAAAAAAABAUDBgABAgf/xAA1EAACAgEDAwMDAwIFBQEBAAABAgMRBAASIQUxQRNRYRQicQYygSORFUJSocEzsdHw8SQl/8QAGQEAAgMBAAAAAAAAAAAAAAAAAgMAAQQF/8QAJREAAgICAgICAQUAAAAAAAAAAAECEQMhEjEEQSJRMhMUQmGR/9oADAMBAAIRAxEAPwD0/WxrWt+dEEZrNZXOt1qENGywo17iu+t6wDm9bsXzxqrIZrmR1jUu7BVXuSaA1DmZf06qEjeWRr2xoLJA8/AGqB17qnVI+pyQTLMgVd6OnI7XXHBH40jLnjAZDG5F0lz5MlhF06XHDVZlkcUPwD3P+w0Pi9WVc+PAGQ2dJz6skUYIjI/A5+autef5YbeiRCRsiYK5DfcQtA8/xzf86s/SfqOk9By+oY+Psy2cRCKSOyov7jtoWKr+2sUvJlyux36SS0XMEGiDet6R/prqIn6Z6uXkx+oZDushQt+B8aeAg9jeuhCakrESjTozxpb1PqKwTLAMmKGQ/wCrlmseB4HF3Y0z0u60uOsCyTY0coBCkmMNtBsE6HM3wfEkUrFWR1mTEnliGV6zIxs7LRa72bJF9h37aZYHWYstolZVBm/ZIjAqx8j4P59tIIH6W6RtiOtClmhlQFm+RdkD37i/bTTofTOnIVnhx4kmhdqMT7gw8WbPv/Gsfj5ZuXFj8kYpXQ+POtUdbHYaw66RlNEVrWutYfGoQ5Os1sjWVqFGjrNddhrNWVRz/Gs861u1rdWqCOxrL1HuA1oyAHvqrJTJb1xNMI13HcfhRZOojKBoXPJngZE2Frva4O1xVbTXIB99DJtK0FFbK9+pYZMzLxjmSxQBgQsB5pQRyb/d3+Bx31B1vpU/Q8WDJ6bkelmsQkcbL/1CCKVqO08E3dCr1kplh6m080bxSgf03E9eggHZSQd3/wB0oyMrNM/pyzCVoWVYAgZkYCha+915BOuLObcrl2bVHpIZ4PXYJMoL1hsdZvT9L1MaL7McGuC1WxFV7AaGl6x6/WZcdZ2+hoiKJ7ZXcL9t8AgE8+1DQEM5xoXyBHjurrvKyg0zAUKsG67VxQ0tXHkZ0lyl/qsA5A4AB5rjtpMpr8hkY7LXixIMgHIjAQNtdK2/IFkVz/21eIZ0eJWjH2hR9v8Ap4/24rVP/Tkq5WJFHNnK+USUMMholfBTnnnv+eCO+mHrthZXoxuZErkxqTTdtpHO3aQByb57mtafFzOD30KyxUnosRlABJIA0JnZMTRNCQspcbWiNGx/P41W+v5WR6JrIJTj+lGpLWfBI8En48azCi6lHjerjM6ZG0gxONqRKK7k9+/YV51pz+VScULji9snEsscm6TcixuwhU0bO0UFAFqL8du3bTTCkMGTIJ2QCQDbsTbtP+YEgkEjjke/vpQvUXSRoSITPuZl2k1PfbjgbTdnt+dcYkuXDmq+UYZ4mveRtZQgstwDxRrsK1ix5XGakNlG0W5ZkYAowZfBB762HGlHTHY4o+9WF2CvYjwR8VWjUY++uzCXKNmKSphe4awsLGoASRrqzpgJKTrd6iB51u9WQ7HwdZrQNazVkI7rtoLqGW8aBMbY+QeyFhwPJPPAGpsqZoYXZQSwH2geSew/vqq5XV5sTqzdNZUhR3ufMlFxyKRfJJ4UXW3z5PjWXPm4Kl2NxQ5Fjxcp5tquq72jEgCG+D21Bmz3OYWlEVLvrcVZh5o9v40DlzwNjR46ywhGYqvrHcJD3F8irqrPFH40PkRSZMO2SOZFQ0oC8RqOxN89/wDbWD91Nwp9j1iV2HRZuQX3TYrx43pLIJWkViFPnjuPwL1LPkbJo4zZaRQwUGyAexPtfz76rsnUpcN41emgUU0Qc/evkEjse1H40XhZ+HNJCrZUyxyS79sgFR81wd1179u3zoV5k18UG8C7YdNIhd43rhWUlaajXF89j8XpTmYEhgVsOOEH2T7lZR3Aar+eNMGw8Ri+PJkR+s0n9NIGsv53/wAAH31Fm4UKY8UmGXdixJiLhfV44ojiuDZ+ToMmdye0XCCQk3vNQfDMzvuXdIu5Bfn2JHz20CmHkPOkZCQhxt3EkAke5P8AGm+LlpMgSOEpENu31mDemSBuAFEVwDuqxo3EhM6NLEQVVQX7kL370L4odvf+NUsS43Mvk70VnHedWUhNpRu4Nmxx+K/OrblFvpFklbIaYzbJAsdKWoENuvsa8efbjUTrg46tFjTw5HUin2oYiRGv+oiuaHv450zn2z9OhxI8ppHRWBKAnfz2u7ri/Br20lpLovldCXNbPxoBL05JnmLbnMoIVV9lJ5bni/H9tLcjqfUZTCmYk+MiEJ6dfYtg88Dd2rsfe9NUbKhimRcaH6i7RQW4XmmH3dj3HPfxoLH6vjZGPhrk9NmkAYjIkaLdRPFhgOWFD93yOK1E7Rbs76Z17CxoUfOicSFyVeGRXKc1tpuw440RL+oN3UoGx98EQszNw3rDwF8AE8G75/HIPVMXp7TvNiZH/W5SMxGQJ3JDFRSmvHNVoGWHa4jCNSIpZt37BZ5AryeeR286JL2wVTLh0bLxJMidMYzemP2huF5JJ2g8gG7o+b8acI4Oq/0FJ590s0oHpRhmeQNv8i/N+1g0OeNGYucZGVCjAgkG1IAYeAao8V2Ouj4+dUoMz5IbHAYDtroNehlc1zqQNrehBOpvXQOogdd6sE71mtAazVkEn6gyY4+mZCbkaUqAqE9ySKv4vzpLPhSDH9XLxcTGRVBdVfc6AHkgGypHn7u1akyupKZ82LLXHbG2SIXZwzKxsL9lXXI55qtVn/Bss5Uu+eE4tlyjFiF3d6r396/nXJ8mbnOn6NuJcUMfrcfGicYRy2mKsGknUSbwAOEN8eaIvvxoDH6tmjFMGUQhVQYiqFTfF37nj/Y6YzZ2BNhyyyGSPKW/pUT70CCv89A1f9q0NJHkTYrSS222UAkgFqaiCTz5A/vrDOVdD4r2awWhyslRkj6hGBPpqSm0+54N+dP3z+ldPjOM2L9Uko9P1YZltU44I8Hz7+9aRYksUa8wSJNCP6csDVdE8NwfBPI57aP6RjfXpkvePjxgMWVjZbjkc3xRvi+/bS4yXZc19nUry5aBnjgGOaWOdF5UKOO37DZ5r54OiioyGkgycyCPFQDays+1l2gEANdiqs89jXY6HgfJwslHw4fvBDkXvVyo/wBJs3waI5/GjcfrGbmOOIYFLbzI7SbVqu59uff40UZ30A4tPR1H0sxuyzIXRVtWiegPYXXP47+Rree+R9JPDmPugIDRMSI17+6i91m78ivfWz1SbDxm6nkwIVglCbY3rlj9xAs2aFC+e3uRoTqvVTl5ZbFAkWZV2Lv3KQDYDLXJsf3+NNnKT7Bit9EXS0iZJIIsCWfIxlBjYygbOf8AVxQsixzfj54bKz1ndMzIbFkSmEEqbLUN9rWOAPf30ukfMxXbIyY5opNzOhKujWD4se/t7fjT/wDTmNldSx3ysz6efGoq8G0XzRIodj3PPfQN0g262zbLt6YJYspZQwBKIVdWYEkUeTXA444HvqXGy3gdHysaHJElLazcRAAi9vZaNBvI0Dm9LEI9DGndEBZWiO9aBbhtwsEfPwPnVe6h0RoclTPlxpHIoeQhxI6jv+wGzyeO1341UXeiUn2M87PycrInnbDGwWsoiPp+qdwpq3WT2qh/HOpMPreE3VkafEWAuzJIxjtQKrkA2RY5FDudF9PfC+kSDCnzMkAAOJEtiB+4UtGwx4u+Pxpa+RBlTBvpY1WhtZGuQsLNkkVZuuw7fzq5aIkh5mjCkJnnjhGKkDGHHxslt6A9iVNADg8Di776G6dkQI4khllZQp2kMxDDmrDBSOD35GusfqmDker9MC0z4+yQTqFulqwwu+/80DriCSMkIF9PcVIhCUhK97o89yeR+NGpuLsGML0Oo8sCYRSRyKTwCBYJ81+NGxOjglXDKObB8arzvnJEipHE0UVm2sOCa+4gEXXHOty9Smw8aIjB/rLt3OyUzDnvz54+POtcPOd/IVLx/os667GgcHNTJ3qsiOykAlG4PGjVbXSxzU1aM0otaZIus1pTrNGAU/qPT4JXbK9AHIQWCrFSa/H/AI1Hl/rJsqaFcbGnpWRSWO4pwQzjt4Pbz7jto+Y8c6R9QwfqnkhxcWX6iS2BiPDfJAo+D/bWHyoR/IfifphvW+mYGQI/8GUSuUMs2Ssh2PxyDZoe9cedPMbCi6f0eZeqsfUMIDudziz8eSOP7Xqo4kOd02IiFHlEkbNK0ka7OOCDZtgOORz8aln/AMUzcWdZZjLJH9qxSMftXkCkr2B7jXLkknZqrSQxVIo19HAx2yVMVMxcxb65qu5X5rxplj9SxhGsEMQjgbcC0SrtK19xU3fYc/jSb9PzzCaNV2mGMExhlDCz3ALc8gaYdeXMxAGwVVSzcoEUpGCD3vgH3/50rSekG1emb6wFw5UjOBMzJ924OtMPDEjkVz7XxetKVzMmNoTkPviVGQr+xyTbPzyTyK4FHQWB1k58CRMI5cj0zuCz0hUd+/F+wGo4MoJKMSGIQ+iR6gotQ9jRBv8A86asaqwUK8/AmZp3mIiyJ7c4hhYLuBq1bsO386Z/p/oAysJ/rc705WuvRjZnSvJYClNHt30u6f1F36t6GDG2S5JkELY+7c1/cCb7ACwSTzq69NnzGR4WymhlUU9IthlI5NGu1/xqN1tlTbqkKMlQ5iaaUSEDarzFzdnzbEixyef4Gl7dZzenepjQdPky0IYKVBCkBuSVA3GroWa7aK6nBkpFJFBj28W3d6JbaV4v9ve6Hn31zgfrLCgjSKKCdCiMpClbMhIItrvb7ea1F7bI1pJHPSpIOoBUEs6ZPpkSxOpG1gCR3NV247dtC9dix4i6Y2TjmeOf7Y92wRUOxs+9XzzdDtrXXOtwdb+nTIxUwmSSzMCHIs8k8AnjWRYcM+K7Jnw2GIP2fcxHjjnzxegdXcQo2uwabqCZSD0lhxm9Qem8bNuBCi6a+QN3/YWdTL0rIbHm2qkcv/TiiMTN3rncAQD+e/vrUeM+NkRrNE/0STAxrJGG2E1z2rkDv5rUmdL1AQtBHMscQbfWI1IGNVRHN/zqm/bDr6E74svTpizK77HA3g2jHvwa/wCNWjCkGXgqWx4yZFVHkXaKINFgD+2+/wDBrS6LGyZBFPlTt6KbgRKSaC8kBQP/AEnXadRl6c7KcaCbEtgw9PapLdiDz2+O51S2yNaJsjI6riIuTlgTCqhdyOGa+K8HkEg+2j0ycqfESQLA4UiZpqFSMaJBAN2PNDx20Bi5sfU8iSH6afEidEEfqJQlYhrobas7eLPg6YdSkj6cMXDXOEbemNiR2Sh7/cvYj933cnnt50xRd0A/SOOkwGOZjK8cSvIGMagAhwTQBv2I/vqwRZKmL1Crhf8AVsNV+e2k8n/9DGjijzIHiTcVEQ3ECuCaJI7nj41vEwsLoofKllqHgbWkZVawRQ8FuRX/AM1qw+TLGlFIVkxqWywIwZQQeD2PvrNKuk5sORHImLMJI0a0Zgb2nwfxrNdWE+UbMco06AJh79tV7Hz5umdVd4wrSIQKPfaCbA8dj31aJVGlOV07GmyBNLGGYADk0P7aDNj5oKEqYXP17D6JHK07tkwlLgSaMiRmJraXHFDjmuedQ4/6m6W0cuQ+e/pyfcsIx9sgY8EWDR7d+P51VOs4eySRJp5WglIYLZKHn/MO2gVk9NJIsWciOUBZiCBv54H44GuVkjGOjXFFqwJYep5i+gAsUjhXilmWmA7UBVWSO58HRPV+iiOi0WTFHjD1JWglV0KKOASaplsjzqoYkvobVNxyoRsKrYFdyR5rwNNem/qDIVpmnnzppJU2tMqKi7vH7gR2AsdzfxpaXsOTY96K/T4JJMuJBGobYnoMySkkfua+Obq+Qe/jRWNPgHqME03pZkcqb5QZN7R3S/cK5PjveknTck9OaSMBMiMqzCCWRU2H9o5PC8eCaqvfXGP1CPFcZD5bT5CMr+p6KcAAbVo8GrPPvzobvbJxvoP6piRdJXIy+mQ48CQAlDHKwlk/BYDt2od/41XsL9Q9ZzM6TIdw7CAiRHAAmUdw1cnn+eNWTPjnzsabqWWjxYzJvQMu/c3ICgDhQf8Agc6Xfp3pf+I5/pjaicl5G/yj/wC0NTnqmiJJK36Gf6d6hDN045PUMyPHyYHLejW2MUSRts8tyOT2qu2lWXhvkn60YqC22l4zW66K2B279z350x/U/RsLp+UgxppMiRwHJLqFvxe0f/fitT9Pysbp/rHN6ioDkM7LIzlm4AUg+3a+K99BNpviXFtLl9go6DjPgB+oNkDIA+1Y34qrog+ePb++t/4XBC2OmHnZCNLGGmEqhFoc7Sex/Gu+tfW9XcyYzMYOVIBWmoDnuLNEmvngDSqPDykiWIs9GZWLkWR5APx5OqWtBf2OZ4szNkjyMlBJFFXKGlAH3Ue/g+NSQ9VxcPKixceGOTMaUWsUpVENkff7mu9GtBZ2V1jFwJ1xoTK6gH1PToQjiiVquO/PvoH9KdY6qBlw5EiSb1+zesQG6ybJI5+F/NVpqhatlS30WbJOZL6jdWnMe0MSJBtDqaFpXtZscn41XsvCOXhtjxSHcAZPWMnqKI1I5sV7/n476gzkzs2GOYyPJIi7R9mzb3/YOOARxWmn6Jxo8r63K6oWAx0URuWrlieKHJPFaBO5ErjCxF03Dysf1GdP6dKyr2U81QBIF/z/AM6Oy+kRiNH6dJI/9Uh3B+4N3C7aqhR7X/PGn2ZPjNL6cImkhAP3GzTd1B3cA2Ae39zpF+ouoQIiqcaWHJLxyKph2q6CwSKP3c+SB7eNWrmS92bx8S4pZWfGgaRvslySNwPJtQebPtwKHcaCnysiLqyQ9UyfX3tTOCjPsPtVhO3buPnUEudA7Q5UiFPSYskTqW5Js9+CbA7+K0WOm4fVX9WJXhC7i7E7iTyAO1eLNeSR+H4ot6QE5ex7+mJMZPWbDlnkjcDbvr7QPHB+fntrNLf0/wBLnQyeuphx1G2MNZYnz/Gs10YQkopGSXGyzzDjSbqWXDhlGyJQkbGuVJvt7A6fyKOdVrq5MXUYx9MjDn+rJ+0Cr544qv8AfTM8moWgcaTewWSHOyYN8ZVcQOWDtIEc2boC/Yng13FDS6Ho6z5KPjwEpus2hIq+x9x/v+NWePp00YLOEQMtpOjUFsCgpPfk+Lu9Q5WLn4sYnii9aNUclZjtbv8AFGyAdcl5H0zcooEycOPqGNG3UR9JJvkjsTU24D7d1igARVmzzoPGz5ekS/RZ0ciAV/05BTgG/uB4bn2IPzpTPiT5THLgWJQzsRAD27+DzwNCpgZT5iwskiS3ao4IIujxfv30N6JxLlH1TBkjeTDwJUSSLcGlAYAkn7iPj8+16EbpmZNmx+rjSRLM4vepsjz7ePYf+dcdHi630zGmXCnZImKFyzLzfYC+QD/vp19Y0vSFUgjJxyYkR3H9MEWCpq1rQNLpF207O85jkx4/ToV+4FVoBiSB2IurA5/73zqSXoywQJjviF33W3qPTNwKsKG+278+41UsbK6hl5Q9LqcsKVQlLAWK7cVfjUn6rzeu4cEOPldTmlx5h9oDkbwPfgHv+Lrtqowvtkk9pIsMODizZb4iSbRY3KBUlmzRX4K8ewOi+odOwOlQqudHEYiRtkYgEtyQvHPcm+PbnXlvTcfKzs6ODFQvkytSLYsmue/fzq4St1qIQJMuRRREdCp/eBYXm+RQ/tqnjUNltuTqywwdfiUoufjIUlY7nRwyxqBVECjXN+b/ABrvGn6bL630seNHGi7C80a7JOOSCF+78Xf8d0mPiZeRJJHLPN9J6ZJG8BYwOxN8Cjdg1QOlU/TUwMoSRyslgOpgnDK1dif57D+dSLjVsFx3oaZGLHJk+jOEcM/9N1n2Kq7u5FcEVx48UNCr0DFw8yWQxzy5E+4fe4b7r77aHNe/Au/jSiTFzYMiIDEldZRwWH2H3JbsaHufGrWmXjYqwnOlbIESqsU6fdHtrcAQBZ4scEfOiV1oJugyNMY4Ygzo5UkiI+4/c4rgnjgAE0STzR4F6IwpsGSdcohoFZvUJlUIstAiwbo9jYB4r5OlHWJ8h+lZMsGR6sJdnVEgMTfcpKmjVgcUL9ie3NK6GmSOobMl/ThmViXk7NXI8Hmx8fkDUUE1ZStlyzf1HEM948jDMuKylQkKqDzanjg8nkWT47aB6niiSWNYcCSVd9BZJ90jCrYhfHAPuL8agm6IuFIud1hz6UsttKrhgeee3cnuAPGpsn9SJLmwRYWMAQCyT5Dem1eNoXuT35vnRQTfRGkkRdUxFbMaWPasUhF46E0g4JI2ALY817DTXHxfosGIqwjVmdgUF2KJAFmj4J5HcaHnl6zjxwvP00ZA3WWfF3eqWrvZFGwORX/fQY631HERVlwxFBkWYxJEWWJSaAQ327nnzenQcr0LaVFjx3LRK1glgCaFD+x1mo8V98KMOxUazXXgvijE6scTNXbSbrQEuFIHi9VRR9OyAaN/8adTKCe+l+RGDd86KStUSLoT9NnzZ8D0cCSCRYVIk3RlZI1522L2kXyKP8DRHSMaZMeXLyHcILLvKyhW8EEEjgnzpfn9Vn6JkRPhK6yhyTvoxOhBsEd+DX/o0obqmT1rMONLkBIjIbVLCjg0L5O2z2NnXGyYWns2xmWmCbo809iOIu4/dEpRL8fDcd/wedWqJ+n9RiMWRudYY/UZJUotxV0eRXuPfXl8EYGUmDHll4GYhd7i1NnbtNgcm+aH401xopIMNlnL7Ev08nHZg7NxXDH7hfkV2vWeScQmlJDkx4uKcpRFIFlsIrPyovi7P3cj20uYpkdSiWN9ogJM+Yi7uOF7EUB+7gjuB31EOsz4uHH9ULeGPdE3pj7mBN+oo5YX5/nvWleV1ubDGQkpjlmnYGSFiWWjyp4+COPbvRGjjBy2W2khv1fByuldWk6riOBBtGwMoBNAfd3o3XcCue13ovI6Y36ixBNFMhjkj9RZp8fcN4oMI1FEAkePbzrz981mmkf6NTG/7lRiu38HmtG4LT+lsw5TDKGZXJcqSCPBHsfjyb8aN4nF2Cmmi7dM6E+BCq4QV1ndZN92+4KVO2/lif7A+2usjLhil29VkkxkkICtsQq9WLI3dyPNDt8aqOZmzQsmJ1af1sbft9LeC0W0jdz2H9jdeNF9Wgyp+m4ssmbuwQ5+mhyJaaMUCDtJuufc1XjQ8dWyldjeXrWYd03S5SkBcFH4YScUu8njz2+PjQYz8do55ZIWklYkusMdLfPn2ujf9u+uP0zEqxFcgxNi+pUo3ISGJ4NfuoXyQeL00zunY8sU0cIZpEYbMlT/ANShwGU1ye/zxpTj/gxNEX6Zx54XOfPkxYuNGWSUTHhht5odjQI7/GpP1Hl4v0px8LqonSSMvGu1GF1YWz7+5o1xfHFc6pi9elyEw54psh62pGZgdoPalPYULvt5J1WsnLmUNjzRIfTNN6QBu/kd/wDftp8MVbAb3ZZ8DrOX0vDPT+oY49KN2sRqAzk2SG+RY9qr31pOumXLZpI4Eg/YNyBS/enLgd+3fUeF1DAmiaHNhEYEdGUXuceQQbBJ/I1JJ1PpKSl4OnzSvGtQ75V2ggVZFfd781onhlL+JamkrOOpYsHV8qERdS9Qop2hn4drJO0NX49zwfOpJIYlx4sR2E5hAj9RwbVBdR1wAASeavUE2ecjZ/8AnhU13A4Bo3S9hZrkDwNSRO0khkcksxsk++tOLA1+QnJl+guds2XEaCPKelQqiGxV+A3ce/BrjROJhzSqhnkCyuB67xllMte4B2/7ajgFkaaY4NDWpYI3dCXkdUHwoAoA7AVrNdQ3Ws0/a6FB8t6Em7HjTB0NaEljJB1ZBNlwpKKkQMvgEA1pE3S4sZ92JcZDbu7dvYatE8RrS3IgJOlzxxl2HGbQoxcaJcmaWSaONme1bIV2UiuQQLHwOKN6JTMgxXWGWZMiEc/aCe5+2gDfAsUStjXGRAR+BoGfHJ+dZp+JFuxyzMg611HIzsmGTDBgkiQoCD9zCz2AoAfHPvZOknoTwzrJLKQT+9ODx4504OGzjbQr86w9Lau40UfHS6KeQBimVTzoqbISeCKEhYxHu/qIoLMSQRd3VEeOdbPTCBwRqM4Dj/MNHLDfZSnRG8Qy871CPqDxULAtwLJrnwAf406xui582O0ohjx0KL6cnqDsRYBBBP3ACuasaVR4jKWPqhGUAqAP3H21Yof1BPFteWJ5JexZWFXZ52njySR/xxrLmwyi/ihsZJ9gOBHmxdeH1GQWLsyyS2F2sOLBo8ceKvRjfqSDCnRc3pxdkZTGz3Yq7o/5v/edKOryS9QyR6RZMf2YjdXNjgagaAk23PPc6qHjOW2SWStB3XuoRz5qTYWVLIk39WQvCI2VrP2/gf2HgaQrjfez7QXb9xBJs6ZrANwsA33vRMWMPYa1RwRihMsjFkOGT/l/PzoyLA+NNoMX2rRsOLzzWnKKA5MVwdP4Hf8AnTGDp/wP7aZQY3A7aPhgoXxokkA2LYcGvA0fBh7ew0fHCK7DRKR0Ow1ZVgkeOQO2s0yRLHHfWasqz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g;base64,/9j/4AAQSkZJRgABAQAAAQABAAD/2wBDAAkGBwgHBgkIBwgKCgkLDRYPDQwMDRsUFRAWIB0iIiAdHx8kKDQsJCYxJx8fLT0tMTU3Ojo6Iys/RD84QzQ5Ojf/2wBDAQoKCg0MDRoPDxo3JR8lNzc3Nzc3Nzc3Nzc3Nzc3Nzc3Nzc3Nzc3Nzc3Nzc3Nzc3Nzc3Nzc3Nzc3Nzc3Nzc3Nzf/wAARCACPALYDASIAAhEBAxEB/8QAGwAAAgIDAQAAAAAAAAAAAAAABAUDBgABAgf/xAA1EAACAgEDAwMDAwIFBQEBAAABAgMRBAASIQUxQRNRYRQicQYygSORFUJSocEzsdHw8SQl/8QAGQEAAgMBAAAAAAAAAAAAAAAAAgMAAQQF/8QAJREAAgICAgICAQUAAAAAAAAAAAECEQMhEjEEQSJRMhMUQmGR/9oADAMBAAIRAxEAPwD0/WxrWt+dEEZrNZXOt1qENGywo17iu+t6wDm9bsXzxqrIZrmR1jUu7BVXuSaA1DmZf06qEjeWRr2xoLJA8/AGqB17qnVI+pyQTLMgVd6OnI7XXHBH40jLnjAZDG5F0lz5MlhF06XHDVZlkcUPwD3P+w0Pi9WVc+PAGQ2dJz6skUYIjI/A5+autef5YbeiRCRsiYK5DfcQtA8/xzf86s/SfqOk9By+oY+Psy2cRCKSOyov7jtoWKr+2sUvJlyux36SS0XMEGiDet6R/prqIn6Z6uXkx+oZDushQt+B8aeAg9jeuhCakrESjTozxpb1PqKwTLAMmKGQ/wCrlmseB4HF3Y0z0u60uOsCyTY0coBCkmMNtBsE6HM3wfEkUrFWR1mTEnliGV6zIxs7LRa72bJF9h37aZYHWYstolZVBm/ZIjAqx8j4P59tIIH6W6RtiOtClmhlQFm+RdkD37i/bTTofTOnIVnhx4kmhdqMT7gw8WbPv/Gsfj5ZuXFj8kYpXQ+POtUdbHYaw66RlNEVrWutYfGoQ5Os1sjWVqFGjrNddhrNWVRz/Gs861u1rdWqCOxrL1HuA1oyAHvqrJTJb1xNMI13HcfhRZOojKBoXPJngZE2Frva4O1xVbTXIB99DJtK0FFbK9+pYZMzLxjmSxQBgQsB5pQRyb/d3+Bx31B1vpU/Q8WDJ6bkelmsQkcbL/1CCKVqO08E3dCr1kplh6m080bxSgf03E9eggHZSQd3/wB0oyMrNM/pyzCVoWVYAgZkYCha+915BOuLObcrl2bVHpIZ4PXYJMoL1hsdZvT9L1MaL7McGuC1WxFV7AaGl6x6/WZcdZ2+hoiKJ7ZXcL9t8AgE8+1DQEM5xoXyBHjurrvKyg0zAUKsG67VxQ0tXHkZ0lyl/qsA5A4AB5rjtpMpr8hkY7LXixIMgHIjAQNtdK2/IFkVz/21eIZ0eJWjH2hR9v8Ap4/24rVP/Tkq5WJFHNnK+USUMMholfBTnnnv+eCO+mHrthZXoxuZErkxqTTdtpHO3aQByb57mtafFzOD30KyxUnosRlABJIA0JnZMTRNCQspcbWiNGx/P41W+v5WR6JrIJTj+lGpLWfBI8En48azCi6lHjerjM6ZG0gxONqRKK7k9+/YV51pz+VScULji9snEsscm6TcixuwhU0bO0UFAFqL8du3bTTCkMGTIJ2QCQDbsTbtP+YEgkEjjke/vpQvUXSRoSITPuZl2k1PfbjgbTdnt+dcYkuXDmq+UYZ4mveRtZQgstwDxRrsK1ix5XGakNlG0W5ZkYAowZfBB762HGlHTHY4o+9WF2CvYjwR8VWjUY++uzCXKNmKSphe4awsLGoASRrqzpgJKTrd6iB51u9WQ7HwdZrQNazVkI7rtoLqGW8aBMbY+QeyFhwPJPPAGpsqZoYXZQSwH2geSew/vqq5XV5sTqzdNZUhR3ufMlFxyKRfJJ4UXW3z5PjWXPm4Kl2NxQ5Fjxcp5tquq72jEgCG+D21Bmz3OYWlEVLvrcVZh5o9v40DlzwNjR46ywhGYqvrHcJD3F8irqrPFH40PkRSZMO2SOZFQ0oC8RqOxN89/wDbWD91Nwp9j1iV2HRZuQX3TYrx43pLIJWkViFPnjuPwL1LPkbJo4zZaRQwUGyAexPtfz76rsnUpcN41emgUU0Qc/evkEjse1H40XhZ+HNJCrZUyxyS79sgFR81wd1179u3zoV5k18UG8C7YdNIhd43rhWUlaajXF89j8XpTmYEhgVsOOEH2T7lZR3Aar+eNMGw8Ri+PJkR+s0n9NIGsv53/wAAH31Fm4UKY8UmGXdixJiLhfV44ojiuDZ+ToMmdye0XCCQk3vNQfDMzvuXdIu5Bfn2JHz20CmHkPOkZCQhxt3EkAke5P8AGm+LlpMgSOEpENu31mDemSBuAFEVwDuqxo3EhM6NLEQVVQX7kL370L4odvf+NUsS43Mvk70VnHedWUhNpRu4Nmxx+K/OrblFvpFklbIaYzbJAsdKWoENuvsa8efbjUTrg46tFjTw5HUin2oYiRGv+oiuaHv450zn2z9OhxI8ppHRWBKAnfz2u7ri/Br20lpLovldCXNbPxoBL05JnmLbnMoIVV9lJ5bni/H9tLcjqfUZTCmYk+MiEJ6dfYtg88Dd2rsfe9NUbKhimRcaH6i7RQW4XmmH3dj3HPfxoLH6vjZGPhrk9NmkAYjIkaLdRPFhgOWFD93yOK1E7Rbs76Z17CxoUfOicSFyVeGRXKc1tpuw440RL+oN3UoGx98EQszNw3rDwF8AE8G75/HIPVMXp7TvNiZH/W5SMxGQJ3JDFRSmvHNVoGWHa4jCNSIpZt37BZ5AryeeR286JL2wVTLh0bLxJMidMYzemP2huF5JJ2g8gG7o+b8acI4Oq/0FJ590s0oHpRhmeQNv8i/N+1g0OeNGYucZGVCjAgkG1IAYeAao8V2Ouj4+dUoMz5IbHAYDtroNehlc1zqQNrehBOpvXQOogdd6sE71mtAazVkEn6gyY4+mZCbkaUqAqE9ySKv4vzpLPhSDH9XLxcTGRVBdVfc6AHkgGypHn7u1akyupKZ82LLXHbG2SIXZwzKxsL9lXXI55qtVn/Bss5Uu+eE4tlyjFiF3d6r396/nXJ8mbnOn6NuJcUMfrcfGicYRy2mKsGknUSbwAOEN8eaIvvxoDH6tmjFMGUQhVQYiqFTfF37nj/Y6YzZ2BNhyyyGSPKW/pUT70CCv89A1f9q0NJHkTYrSS222UAkgFqaiCTz5A/vrDOVdD4r2awWhyslRkj6hGBPpqSm0+54N+dP3z+ldPjOM2L9Uko9P1YZltU44I8Hz7+9aRYksUa8wSJNCP6csDVdE8NwfBPI57aP6RjfXpkvePjxgMWVjZbjkc3xRvi+/bS4yXZc19nUry5aBnjgGOaWOdF5UKOO37DZ5r54OiioyGkgycyCPFQDays+1l2gEANdiqs89jXY6HgfJwslHw4fvBDkXvVyo/wBJs3waI5/GjcfrGbmOOIYFLbzI7SbVqu59uff40UZ30A4tPR1H0sxuyzIXRVtWiegPYXXP47+Rree+R9JPDmPugIDRMSI17+6i91m78ivfWz1SbDxm6nkwIVglCbY3rlj9xAs2aFC+e3uRoTqvVTl5ZbFAkWZV2Lv3KQDYDLXJsf3+NNnKT7Bit9EXS0iZJIIsCWfIxlBjYygbOf8AVxQsixzfj54bKz1ndMzIbFkSmEEqbLUN9rWOAPf30ukfMxXbIyY5opNzOhKujWD4se/t7fjT/wDTmNldSx3ysz6efGoq8G0XzRIodj3PPfQN0g262zbLt6YJYspZQwBKIVdWYEkUeTXA444HvqXGy3gdHysaHJElLazcRAAi9vZaNBvI0Dm9LEI9DGndEBZWiO9aBbhtwsEfPwPnVe6h0RoclTPlxpHIoeQhxI6jv+wGzyeO1341UXeiUn2M87PycrInnbDGwWsoiPp+qdwpq3WT2qh/HOpMPreE3VkafEWAuzJIxjtQKrkA2RY5FDudF9PfC+kSDCnzMkAAOJEtiB+4UtGwx4u+Pxpa+RBlTBvpY1WhtZGuQsLNkkVZuuw7fzq5aIkh5mjCkJnnjhGKkDGHHxslt6A9iVNADg8Di776G6dkQI4khllZQp2kMxDDmrDBSOD35GusfqmDker9MC0z4+yQTqFulqwwu+/80DriCSMkIF9PcVIhCUhK97o89yeR+NGpuLsGML0Oo8sCYRSRyKTwCBYJ81+NGxOjglXDKObB8arzvnJEipHE0UVm2sOCa+4gEXXHOty9Smw8aIjB/rLt3OyUzDnvz54+POtcPOd/IVLx/os667GgcHNTJ3qsiOykAlG4PGjVbXSxzU1aM0otaZIus1pTrNGAU/qPT4JXbK9AHIQWCrFSa/H/AI1Hl/rJsqaFcbGnpWRSWO4pwQzjt4Pbz7jto+Y8c6R9QwfqnkhxcWX6iS2BiPDfJAo+D/bWHyoR/IfifphvW+mYGQI/8GUSuUMs2Ssh2PxyDZoe9cedPMbCi6f0eZeqsfUMIDudziz8eSOP7Xqo4kOd02IiFHlEkbNK0ka7OOCDZtgOORz8aln/AMUzcWdZZjLJH9qxSMftXkCkr2B7jXLkknZqrSQxVIo19HAx2yVMVMxcxb65qu5X5rxplj9SxhGsEMQjgbcC0SrtK19xU3fYc/jSb9PzzCaNV2mGMExhlDCz3ALc8gaYdeXMxAGwVVSzcoEUpGCD3vgH3/50rSekG1emb6wFw5UjOBMzJ924OtMPDEjkVz7XxetKVzMmNoTkPviVGQr+xyTbPzyTyK4FHQWB1k58CRMI5cj0zuCz0hUd+/F+wGo4MoJKMSGIQ+iR6gotQ9jRBv8A86asaqwUK8/AmZp3mIiyJ7c4hhYLuBq1bsO386Z/p/oAysJ/rc705WuvRjZnSvJYClNHt30u6f1F36t6GDG2S5JkELY+7c1/cCb7ACwSTzq69NnzGR4WymhlUU9IthlI5NGu1/xqN1tlTbqkKMlQ5iaaUSEDarzFzdnzbEixyef4Gl7dZzenepjQdPky0IYKVBCkBuSVA3GroWa7aK6nBkpFJFBj28W3d6JbaV4v9ve6Hn31zgfrLCgjSKKCdCiMpClbMhIItrvb7ea1F7bI1pJHPSpIOoBUEs6ZPpkSxOpG1gCR3NV247dtC9dix4i6Y2TjmeOf7Y92wRUOxs+9XzzdDtrXXOtwdb+nTIxUwmSSzMCHIs8k8AnjWRYcM+K7Jnw2GIP2fcxHjjnzxegdXcQo2uwabqCZSD0lhxm9Qem8bNuBCi6a+QN3/YWdTL0rIbHm2qkcv/TiiMTN3rncAQD+e/vrUeM+NkRrNE/0STAxrJGG2E1z2rkDv5rUmdL1AQtBHMscQbfWI1IGNVRHN/zqm/bDr6E74svTpizK77HA3g2jHvwa/wCNWjCkGXgqWx4yZFVHkXaKINFgD+2+/wDBrS6LGyZBFPlTt6KbgRKSaC8kBQP/AEnXadRl6c7KcaCbEtgw9PapLdiDz2+O51S2yNaJsjI6riIuTlgTCqhdyOGa+K8HkEg+2j0ycqfESQLA4UiZpqFSMaJBAN2PNDx20Bi5sfU8iSH6afEidEEfqJQlYhrobas7eLPg6YdSkj6cMXDXOEbemNiR2Sh7/cvYj933cnnt50xRd0A/SOOkwGOZjK8cSvIGMagAhwTQBv2I/vqwRZKmL1Crhf8AVsNV+e2k8n/9DGjijzIHiTcVEQ3ECuCaJI7nj41vEwsLoofKllqHgbWkZVawRQ8FuRX/AM1qw+TLGlFIVkxqWywIwZQQeD2PvrNKuk5sORHImLMJI0a0Zgb2nwfxrNdWE+UbMco06AJh79tV7Hz5umdVd4wrSIQKPfaCbA8dj31aJVGlOV07GmyBNLGGYADk0P7aDNj5oKEqYXP17D6JHK07tkwlLgSaMiRmJraXHFDjmuedQ4/6m6W0cuQ+e/pyfcsIx9sgY8EWDR7d+P51VOs4eySRJp5WglIYLZKHn/MO2gVk9NJIsWciOUBZiCBv54H44GuVkjGOjXFFqwJYep5i+gAsUjhXilmWmA7UBVWSO58HRPV+iiOi0WTFHjD1JWglV0KKOASaplsjzqoYkvobVNxyoRsKrYFdyR5rwNNem/qDIVpmnnzppJU2tMqKi7vH7gR2AsdzfxpaXsOTY96K/T4JJMuJBGobYnoMySkkfua+Obq+Qe/jRWNPgHqME03pZkcqb5QZN7R3S/cK5PjveknTck9OaSMBMiMqzCCWRU2H9o5PC8eCaqvfXGP1CPFcZD5bT5CMr+p6KcAAbVo8GrPPvzobvbJxvoP6piRdJXIy+mQ48CQAlDHKwlk/BYDt2od/41XsL9Q9ZzM6TIdw7CAiRHAAmUdw1cnn+eNWTPjnzsabqWWjxYzJvQMu/c3ICgDhQf8Agc6Xfp3pf+I5/pjaicl5G/yj/wC0NTnqmiJJK36Gf6d6hDN045PUMyPHyYHLejW2MUSRts8tyOT2qu2lWXhvkn60YqC22l4zW66K2B279z350x/U/RsLp+UgxppMiRwHJLqFvxe0f/fitT9Pysbp/rHN6ioDkM7LIzlm4AUg+3a+K99BNpviXFtLl9go6DjPgB+oNkDIA+1Y34qrog+ePb++t/4XBC2OmHnZCNLGGmEqhFoc7Sex/Gu+tfW9XcyYzMYOVIBWmoDnuLNEmvngDSqPDykiWIs9GZWLkWR5APx5OqWtBf2OZ4szNkjyMlBJFFXKGlAH3Ue/g+NSQ9VxcPKixceGOTMaUWsUpVENkff7mu9GtBZ2V1jFwJ1xoTK6gH1PToQjiiVquO/PvoH9KdY6qBlw5EiSb1+zesQG6ybJI5+F/NVpqhatlS30WbJOZL6jdWnMe0MSJBtDqaFpXtZscn41XsvCOXhtjxSHcAZPWMnqKI1I5sV7/n476gzkzs2GOYyPJIi7R9mzb3/YOOARxWmn6Jxo8r63K6oWAx0URuWrlieKHJPFaBO5ErjCxF03Dysf1GdP6dKyr2U81QBIF/z/AM6Oy+kRiNH6dJI/9Uh3B+4N3C7aqhR7X/PGn2ZPjNL6cImkhAP3GzTd1B3cA2Ae39zpF+ouoQIiqcaWHJLxyKph2q6CwSKP3c+SB7eNWrmS92bx8S4pZWfGgaRvslySNwPJtQebPtwKHcaCnysiLqyQ9UyfX3tTOCjPsPtVhO3buPnUEudA7Q5UiFPSYskTqW5Js9+CbA7+K0WOm4fVX9WJXhC7i7E7iTyAO1eLNeSR+H4ot6QE5ex7+mJMZPWbDlnkjcDbvr7QPHB+fntrNLf0/wBLnQyeuphx1G2MNZYnz/Gs10YQkopGSXGyzzDjSbqWXDhlGyJQkbGuVJvt7A6fyKOdVrq5MXUYx9MjDn+rJ+0Cr544qv8AfTM8moWgcaTewWSHOyYN8ZVcQOWDtIEc2boC/Yng13FDS6Ho6z5KPjwEpus2hIq+x9x/v+NWePp00YLOEQMtpOjUFsCgpPfk+Lu9Q5WLn4sYnii9aNUclZjtbv8AFGyAdcl5H0zcooEycOPqGNG3UR9JJvkjsTU24D7d1igARVmzzoPGz5ekS/RZ0ciAV/05BTgG/uB4bn2IPzpTPiT5THLgWJQzsRAD27+DzwNCpgZT5iwskiS3ao4IIujxfv30N6JxLlH1TBkjeTDwJUSSLcGlAYAkn7iPj8+16EbpmZNmx+rjSRLM4vepsjz7ePYf+dcdHi630zGmXCnZImKFyzLzfYC+QD/vp19Y0vSFUgjJxyYkR3H9MEWCpq1rQNLpF207O85jkx4/ToV+4FVoBiSB2IurA5/73zqSXoywQJjviF33W3qPTNwKsKG+278+41UsbK6hl5Q9LqcsKVQlLAWK7cVfjUn6rzeu4cEOPldTmlx5h9oDkbwPfgHv+Lrtqowvtkk9pIsMODizZb4iSbRY3KBUlmzRX4K8ewOi+odOwOlQqudHEYiRtkYgEtyQvHPcm+PbnXlvTcfKzs6ODFQvkytSLYsmue/fzq4St1qIQJMuRRREdCp/eBYXm+RQ/tqnjUNltuTqywwdfiUoufjIUlY7nRwyxqBVECjXN+b/ABrvGn6bL630seNHGi7C80a7JOOSCF+78Xf8d0mPiZeRJJHLPN9J6ZJG8BYwOxN8Cjdg1QOlU/TUwMoSRyslgOpgnDK1dif57D+dSLjVsFx3oaZGLHJk+jOEcM/9N1n2Kq7u5FcEVx48UNCr0DFw8yWQxzy5E+4fe4b7r77aHNe/Au/jSiTFzYMiIDEldZRwWH2H3JbsaHufGrWmXjYqwnOlbIESqsU6fdHtrcAQBZ4scEfOiV1oJugyNMY4Ygzo5UkiI+4/c4rgnjgAE0STzR4F6IwpsGSdcohoFZvUJlUIstAiwbo9jYB4r5OlHWJ8h+lZMsGR6sJdnVEgMTfcpKmjVgcUL9ie3NK6GmSOobMl/ThmViXk7NXI8Hmx8fkDUUE1ZStlyzf1HEM948jDMuKylQkKqDzanjg8nkWT47aB6niiSWNYcCSVd9BZJ90jCrYhfHAPuL8agm6IuFIud1hz6UsttKrhgeee3cnuAPGpsn9SJLmwRYWMAQCyT5Dem1eNoXuT35vnRQTfRGkkRdUxFbMaWPasUhF46E0g4JI2ALY817DTXHxfosGIqwjVmdgUF2KJAFmj4J5HcaHnl6zjxwvP00ZA3WWfF3eqWrvZFGwORX/fQY631HERVlwxFBkWYxJEWWJSaAQ327nnzenQcr0LaVFjx3LRK1glgCaFD+x1mo8V98KMOxUazXXgvijE6scTNXbSbrQEuFIHi9VRR9OyAaN/8adTKCe+l+RGDd86KStUSLoT9NnzZ8D0cCSCRYVIk3RlZI1522L2kXyKP8DRHSMaZMeXLyHcILLvKyhW8EEEjgnzpfn9Vn6JkRPhK6yhyTvoxOhBsEd+DX/o0obqmT1rMONLkBIjIbVLCjg0L5O2z2NnXGyYWns2xmWmCbo809iOIu4/dEpRL8fDcd/wedWqJ+n9RiMWRudYY/UZJUotxV0eRXuPfXl8EYGUmDHll4GYhd7i1NnbtNgcm+aH401xopIMNlnL7Ev08nHZg7NxXDH7hfkV2vWeScQmlJDkx4uKcpRFIFlsIrPyovi7P3cj20uYpkdSiWN9ogJM+Yi7uOF7EUB+7gjuB31EOsz4uHH9ULeGPdE3pj7mBN+oo5YX5/nvWleV1ubDGQkpjlmnYGSFiWWjyp4+COPbvRGjjBy2W2khv1fByuldWk6riOBBtGwMoBNAfd3o3XcCue13ovI6Y36ixBNFMhjkj9RZp8fcN4oMI1FEAkePbzrz981mmkf6NTG/7lRiu38HmtG4LT+lsw5TDKGZXJcqSCPBHsfjyb8aN4nF2Cmmi7dM6E+BCq4QV1ndZN92+4KVO2/lif7A+2usjLhil29VkkxkkICtsQq9WLI3dyPNDt8aqOZmzQsmJ1af1sbft9LeC0W0jdz2H9jdeNF9Wgyp+m4ssmbuwQ5+mhyJaaMUCDtJuufc1XjQ8dWyldjeXrWYd03S5SkBcFH4YScUu8njz2+PjQYz8do55ZIWklYkusMdLfPn2ujf9u+uP0zEqxFcgxNi+pUo3ISGJ4NfuoXyQeL00zunY8sU0cIZpEYbMlT/ANShwGU1ye/zxpTj/gxNEX6Zx54XOfPkxYuNGWSUTHhht5odjQI7/GpP1Hl4v0px8LqonSSMvGu1GF1YWz7+5o1xfHFc6pi9elyEw54psh62pGZgdoPalPYULvt5J1WsnLmUNjzRIfTNN6QBu/kd/wDftp8MVbAb3ZZ8DrOX0vDPT+oY49KN2sRqAzk2SG+RY9qr31pOumXLZpI4Eg/YNyBS/enLgd+3fUeF1DAmiaHNhEYEdGUXuceQQbBJ/I1JJ1PpKSl4OnzSvGtQ75V2ggVZFfd781onhlL+JamkrOOpYsHV8qERdS9Qop2hn4drJO0NX49zwfOpJIYlx4sR2E5hAj9RwbVBdR1wAASeavUE2ecjZ/8AnhU13A4Bo3S9hZrkDwNSRO0khkcksxsk++tOLA1+QnJl+guds2XEaCPKelQqiGxV+A3ce/BrjROJhzSqhnkCyuB67xllMte4B2/7ajgFkaaY4NDWpYI3dCXkdUHwoAoA7AVrNdQ3Ws0/a6FB8t6Em7HjTB0NaEljJB1ZBNlwpKKkQMvgEA1pE3S4sZ92JcZDbu7dvYatE8RrS3IgJOlzxxl2HGbQoxcaJcmaWSaONme1bIV2UiuQQLHwOKN6JTMgxXWGWZMiEc/aCe5+2gDfAsUStjXGRAR+BoGfHJ+dZp+JFuxyzMg611HIzsmGTDBgkiQoCD9zCz2AoAfHPvZOknoTwzrJLKQT+9ODx4504OGzjbQr86w9Lau40UfHS6KeQBimVTzoqbISeCKEhYxHu/qIoLMSQRd3VEeOdbPTCBwRqM4Dj/MNHLDfZSnRG8Qy871CPqDxULAtwLJrnwAf406xui582O0ohjx0KL6cnqDsRYBBBP3ACuasaVR4jKWPqhGUAqAP3H21Yof1BPFteWJ5JexZWFXZ52njySR/xxrLmwyi/ihsZJ9gOBHmxdeH1GQWLsyyS2F2sOLBo8ceKvRjfqSDCnRc3pxdkZTGz3Yq7o/5v/edKOryS9QyR6RZMf2YjdXNjgagaAk23PPc6qHjOW2SWStB3XuoRz5qTYWVLIk39WQvCI2VrP2/gf2HgaQrjfez7QXb9xBJs6ZrANwsA33vRMWMPYa1RwRihMsjFkOGT/l/PzoyLA+NNoMX2rRsOLzzWnKKA5MVwdP4Hf8AnTGDp/wP7aZQY3A7aPhgoXxokkA2LYcGvA0fBh7ew0fHCK7DRKR0Ow1ZVgkeOQO2s0yRLHHfWasqz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3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Memory Activation &amp; Semantic Memory 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8783484" cy="4977581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Only applies to WME’s with long-term identifiers.</a:t>
            </a:r>
          </a:p>
          <a:p>
            <a:pPr marL="914400" lvl="1" indent="-514350"/>
            <a:r>
              <a:rPr lang="en-US" dirty="0" smtClean="0"/>
              <a:t>Don’t have to worry about random structures disappearing.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Complete object is removed from working memory</a:t>
            </a:r>
          </a:p>
          <a:p>
            <a:pPr marL="914400" lvl="1" indent="-514350"/>
            <a:r>
              <a:rPr lang="en-US" dirty="0" smtClean="0"/>
              <a:t>Not individual WME’s [which violated closed-world assumption even more!]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Always use </a:t>
            </a:r>
            <a:r>
              <a:rPr lang="en-US" i="1" dirty="0" smtClean="0"/>
              <a:t>mirroring</a:t>
            </a:r>
            <a:r>
              <a:rPr lang="en-US" dirty="0" smtClean="0"/>
              <a:t> with semantic memory</a:t>
            </a:r>
          </a:p>
          <a:p>
            <a:pPr marL="914400" lvl="1" indent="-514350"/>
            <a:r>
              <a:rPr lang="en-US" dirty="0" smtClean="0"/>
              <a:t>Keeps WM in sync with SMEM without deliberate saves</a:t>
            </a:r>
          </a:p>
          <a:p>
            <a:pPr marL="914400" lvl="1" indent="-514350"/>
            <a:r>
              <a:rPr lang="en-US" dirty="0" smtClean="0"/>
              <a:t>If something is removed from WM it is in SMEM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Mirroring WME’s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8601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When something a WME is added to a LTI, then that WME is added to semantic memory. </a:t>
            </a:r>
          </a:p>
          <a:p>
            <a:r>
              <a:rPr lang="en-US" dirty="0" smtClean="0"/>
              <a:t>Eliminates need for most deliberate saves.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For a graph structure (such as a topological map)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Deliberately save the root to SMEM.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 incremental substructure is automatically added to SMEM.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7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From Robot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63520" y="2468880"/>
            <a:ext cx="1788160" cy="250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444240" y="3535680"/>
            <a:ext cx="294640" cy="41656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52800" y="2260600"/>
            <a:ext cx="756920" cy="2082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0160" y="2915920"/>
            <a:ext cx="213360" cy="721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40000" y="1493520"/>
            <a:ext cx="216408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5920" y="2468880"/>
            <a:ext cx="2164080" cy="2509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91840" y="464312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15360" y="1493520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51280" y="4609068"/>
            <a:ext cx="1188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Room 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59760" y="2221447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Door 11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2062481" y="3158270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Door 22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9760" y="2468880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Gateway 10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2329618" y="3188751"/>
            <a:ext cx="1188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Gateway 13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4775200" y="1493520"/>
            <a:ext cx="4368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(state ^current-location @A3)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(@A3 ^id 1 ^type room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^wall @W1 @W2 @W3 @W4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^gateway @G1 @G2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^neighbor @N1 @N2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^next @R1 @R2)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(@W1 ^id 33 ^type wall ^x 34 ^y 44 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^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south)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(@G1 ^id 10 ^type gateway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^x 35 ^y 64 ^to 11)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(@N1 ^id 11 ^type doorway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^wall @W5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^gateway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(@R1 ^id 2 ^type room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…)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6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967740" y="401320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2344420" y="401320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8008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008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1122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3721100" y="401320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1122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008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18008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Desired Behavior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50E1FC-0880-48B1-808B-C7194B29C63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6720" y="34036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" y="179070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3400" y="34036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6720" y="5031740"/>
            <a:ext cx="1376680" cy="162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03400" y="179070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3400" y="5031740"/>
            <a:ext cx="1376680" cy="1620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80080" y="179070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57200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180080" y="5031740"/>
            <a:ext cx="1376680" cy="162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56760" y="17907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56760" y="503174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946140" y="3403600"/>
            <a:ext cx="1376680" cy="16205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/>
          <p:nvPr/>
        </p:nvSpPr>
        <p:spPr>
          <a:xfrm rot="5400000">
            <a:off x="5105400" y="4005580"/>
            <a:ext cx="294640" cy="41656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9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ar Overview 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 Overview (2)</Template>
  <TotalTime>20808</TotalTime>
  <Words>1576</Words>
  <Application>Microsoft Office PowerPoint</Application>
  <PresentationFormat>On-screen Show (4:3)</PresentationFormat>
  <Paragraphs>233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Soar Overview (2)</vt:lpstr>
      <vt:lpstr>Impact of Working Memory Activation on Agent Design</vt:lpstr>
      <vt:lpstr>What’s the Problem?</vt:lpstr>
      <vt:lpstr>Working Memory Activation &amp; Semantic Memory Reminders</vt:lpstr>
      <vt:lpstr>Mirroring WME’s</vt:lpstr>
      <vt:lpstr>Example From Robot World</vt:lpstr>
      <vt:lpstr>Desired Behavior</vt:lpstr>
      <vt:lpstr>Desired Behavior</vt:lpstr>
      <vt:lpstr>Desired Behavior</vt:lpstr>
      <vt:lpstr>Desired Behavior</vt:lpstr>
      <vt:lpstr>Problem #1 - Retrieval</vt:lpstr>
      <vt:lpstr>Proactive</vt:lpstr>
      <vt:lpstr>Proactive</vt:lpstr>
      <vt:lpstr>Proactive</vt:lpstr>
      <vt:lpstr>Proactive Retrieval</vt:lpstr>
      <vt:lpstr>Representation Lesson</vt:lpstr>
      <vt:lpstr>Reactive Retrieval</vt:lpstr>
      <vt:lpstr>Proactive</vt:lpstr>
      <vt:lpstr>Reactive</vt:lpstr>
      <vt:lpstr>Discussion</vt:lpstr>
      <vt:lpstr>Problem #2: Incremental Creation (avoid duplicate creation)</vt:lpstr>
      <vt:lpstr>Rules for Recording Walls</vt:lpstr>
      <vt:lpstr>Problem #3</vt:lpstr>
      <vt:lpstr>Problem #4: Negation (closed world)</vt:lpstr>
      <vt:lpstr>Problem #5 Hypothetical Reasoning</vt:lpstr>
      <vt:lpstr>Preliminary Data on Activation in Robot Task</vt:lpstr>
      <vt:lpstr>Preliminary Data on Activation in Robot Task</vt:lpstr>
      <vt:lpstr>Preliminary Data on Activation in Robot Task</vt:lpstr>
      <vt:lpstr>Preliminary Data on Activation in Robot Task</vt:lpstr>
      <vt:lpstr>Nuggets and Coal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 Rules</dc:title>
  <dc:creator>John Laird</dc:creator>
  <dc:description>For RulesFest 2010</dc:description>
  <cp:lastModifiedBy>John Laird</cp:lastModifiedBy>
  <cp:revision>2013</cp:revision>
  <cp:lastPrinted>2010-11-08T16:29:37Z</cp:lastPrinted>
  <dcterms:created xsi:type="dcterms:W3CDTF">1601-01-01T00:00:00Z</dcterms:created>
  <dcterms:modified xsi:type="dcterms:W3CDTF">2011-06-11T19:37:59Z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