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323" r:id="rId3"/>
    <p:sldId id="322" r:id="rId4"/>
    <p:sldId id="324" r:id="rId5"/>
    <p:sldId id="331" r:id="rId6"/>
    <p:sldId id="325" r:id="rId7"/>
    <p:sldId id="326" r:id="rId8"/>
    <p:sldId id="327" r:id="rId9"/>
    <p:sldId id="328" r:id="rId10"/>
    <p:sldId id="329" r:id="rId11"/>
    <p:sldId id="330" r:id="rId1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 baseline="-250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790"/>
    <a:srgbClr val="46484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-74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2616" y="-96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andolph\Documents\brims-2011\soar-stress-data%20(Autosaved)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Randolph\Documents\brims-2011\soar-stress-data%20(Autosaved)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Wait task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bg2">
                  <a:lumMod val="75000"/>
                </a:schemeClr>
              </a:solidFill>
            </c:spPr>
          </c:marker>
          <c:dLbls>
            <c:delete val="1"/>
          </c:dLbls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Wait!$I$3:$I$358</c:f>
              <c:numCache>
                <c:formatCode>General</c:formatCode>
                <c:ptCount val="356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  <c:pt idx="5">
                  <c:v>8</c:v>
                </c:pt>
                <c:pt idx="6">
                  <c:v>8</c:v>
                </c:pt>
                <c:pt idx="7">
                  <c:v>8</c:v>
                </c:pt>
                <c:pt idx="8">
                  <c:v>8</c:v>
                </c:pt>
                <c:pt idx="9">
                  <c:v>8</c:v>
                </c:pt>
                <c:pt idx="10">
                  <c:v>8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8</c:v>
                </c:pt>
                <c:pt idx="15">
                  <c:v>8</c:v>
                </c:pt>
                <c:pt idx="16">
                  <c:v>8</c:v>
                </c:pt>
                <c:pt idx="17">
                  <c:v>8</c:v>
                </c:pt>
                <c:pt idx="18">
                  <c:v>8</c:v>
                </c:pt>
                <c:pt idx="19">
                  <c:v>8</c:v>
                </c:pt>
                <c:pt idx="20">
                  <c:v>8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8</c:v>
                </c:pt>
                <c:pt idx="32">
                  <c:v>8</c:v>
                </c:pt>
                <c:pt idx="33">
                  <c:v>8</c:v>
                </c:pt>
                <c:pt idx="34">
                  <c:v>8</c:v>
                </c:pt>
                <c:pt idx="35">
                  <c:v>8</c:v>
                </c:pt>
                <c:pt idx="36">
                  <c:v>8</c:v>
                </c:pt>
                <c:pt idx="37">
                  <c:v>8</c:v>
                </c:pt>
                <c:pt idx="38">
                  <c:v>8</c:v>
                </c:pt>
                <c:pt idx="39">
                  <c:v>8</c:v>
                </c:pt>
                <c:pt idx="40">
                  <c:v>8</c:v>
                </c:pt>
                <c:pt idx="41">
                  <c:v>8</c:v>
                </c:pt>
                <c:pt idx="42">
                  <c:v>8</c:v>
                </c:pt>
                <c:pt idx="43">
                  <c:v>8</c:v>
                </c:pt>
                <c:pt idx="44">
                  <c:v>8</c:v>
                </c:pt>
                <c:pt idx="45">
                  <c:v>8</c:v>
                </c:pt>
                <c:pt idx="46">
                  <c:v>8</c:v>
                </c:pt>
                <c:pt idx="47">
                  <c:v>8</c:v>
                </c:pt>
                <c:pt idx="48">
                  <c:v>8</c:v>
                </c:pt>
                <c:pt idx="49">
                  <c:v>8</c:v>
                </c:pt>
                <c:pt idx="50">
                  <c:v>8</c:v>
                </c:pt>
                <c:pt idx="51">
                  <c:v>8</c:v>
                </c:pt>
                <c:pt idx="52">
                  <c:v>8</c:v>
                </c:pt>
                <c:pt idx="53">
                  <c:v>8</c:v>
                </c:pt>
                <c:pt idx="54">
                  <c:v>8</c:v>
                </c:pt>
                <c:pt idx="55">
                  <c:v>8</c:v>
                </c:pt>
                <c:pt idx="56">
                  <c:v>8</c:v>
                </c:pt>
                <c:pt idx="57">
                  <c:v>8</c:v>
                </c:pt>
                <c:pt idx="58">
                  <c:v>8</c:v>
                </c:pt>
                <c:pt idx="59">
                  <c:v>8</c:v>
                </c:pt>
                <c:pt idx="60">
                  <c:v>8</c:v>
                </c:pt>
                <c:pt idx="61">
                  <c:v>8</c:v>
                </c:pt>
                <c:pt idx="62">
                  <c:v>8</c:v>
                </c:pt>
                <c:pt idx="63">
                  <c:v>8</c:v>
                </c:pt>
                <c:pt idx="64">
                  <c:v>8</c:v>
                </c:pt>
                <c:pt idx="65">
                  <c:v>8</c:v>
                </c:pt>
                <c:pt idx="66">
                  <c:v>8</c:v>
                </c:pt>
                <c:pt idx="67">
                  <c:v>8</c:v>
                </c:pt>
                <c:pt idx="68">
                  <c:v>8</c:v>
                </c:pt>
                <c:pt idx="69">
                  <c:v>8</c:v>
                </c:pt>
                <c:pt idx="70">
                  <c:v>8</c:v>
                </c:pt>
                <c:pt idx="71">
                  <c:v>8</c:v>
                </c:pt>
                <c:pt idx="72">
                  <c:v>8</c:v>
                </c:pt>
                <c:pt idx="73">
                  <c:v>8</c:v>
                </c:pt>
                <c:pt idx="74">
                  <c:v>8</c:v>
                </c:pt>
                <c:pt idx="75">
                  <c:v>8</c:v>
                </c:pt>
                <c:pt idx="76">
                  <c:v>8</c:v>
                </c:pt>
                <c:pt idx="77">
                  <c:v>8</c:v>
                </c:pt>
                <c:pt idx="78">
                  <c:v>8</c:v>
                </c:pt>
                <c:pt idx="79">
                  <c:v>8</c:v>
                </c:pt>
                <c:pt idx="80">
                  <c:v>8</c:v>
                </c:pt>
                <c:pt idx="81">
                  <c:v>8</c:v>
                </c:pt>
                <c:pt idx="82">
                  <c:v>8</c:v>
                </c:pt>
                <c:pt idx="83">
                  <c:v>8</c:v>
                </c:pt>
                <c:pt idx="84">
                  <c:v>8</c:v>
                </c:pt>
                <c:pt idx="85">
                  <c:v>8</c:v>
                </c:pt>
                <c:pt idx="86">
                  <c:v>8</c:v>
                </c:pt>
                <c:pt idx="87">
                  <c:v>8</c:v>
                </c:pt>
                <c:pt idx="88">
                  <c:v>8</c:v>
                </c:pt>
                <c:pt idx="89">
                  <c:v>8</c:v>
                </c:pt>
                <c:pt idx="90">
                  <c:v>8</c:v>
                </c:pt>
                <c:pt idx="91">
                  <c:v>8</c:v>
                </c:pt>
                <c:pt idx="92">
                  <c:v>8</c:v>
                </c:pt>
                <c:pt idx="93">
                  <c:v>8</c:v>
                </c:pt>
                <c:pt idx="94">
                  <c:v>8</c:v>
                </c:pt>
                <c:pt idx="95">
                  <c:v>8</c:v>
                </c:pt>
                <c:pt idx="96">
                  <c:v>8</c:v>
                </c:pt>
                <c:pt idx="97">
                  <c:v>8</c:v>
                </c:pt>
                <c:pt idx="98">
                  <c:v>8</c:v>
                </c:pt>
                <c:pt idx="99">
                  <c:v>8</c:v>
                </c:pt>
                <c:pt idx="100">
                  <c:v>8</c:v>
                </c:pt>
                <c:pt idx="101">
                  <c:v>8</c:v>
                </c:pt>
                <c:pt idx="102">
                  <c:v>8</c:v>
                </c:pt>
                <c:pt idx="103">
                  <c:v>8</c:v>
                </c:pt>
                <c:pt idx="104">
                  <c:v>8</c:v>
                </c:pt>
                <c:pt idx="105">
                  <c:v>8</c:v>
                </c:pt>
                <c:pt idx="106">
                  <c:v>8</c:v>
                </c:pt>
                <c:pt idx="107">
                  <c:v>8</c:v>
                </c:pt>
                <c:pt idx="108">
                  <c:v>8</c:v>
                </c:pt>
                <c:pt idx="109">
                  <c:v>8</c:v>
                </c:pt>
                <c:pt idx="110">
                  <c:v>8</c:v>
                </c:pt>
                <c:pt idx="111">
                  <c:v>8</c:v>
                </c:pt>
                <c:pt idx="112">
                  <c:v>8</c:v>
                </c:pt>
                <c:pt idx="113">
                  <c:v>8</c:v>
                </c:pt>
                <c:pt idx="114">
                  <c:v>8</c:v>
                </c:pt>
                <c:pt idx="115">
                  <c:v>8</c:v>
                </c:pt>
                <c:pt idx="116">
                  <c:v>8</c:v>
                </c:pt>
                <c:pt idx="117">
                  <c:v>8</c:v>
                </c:pt>
                <c:pt idx="118">
                  <c:v>8</c:v>
                </c:pt>
                <c:pt idx="119">
                  <c:v>8</c:v>
                </c:pt>
                <c:pt idx="120">
                  <c:v>8</c:v>
                </c:pt>
                <c:pt idx="121">
                  <c:v>8</c:v>
                </c:pt>
                <c:pt idx="122">
                  <c:v>8</c:v>
                </c:pt>
                <c:pt idx="123">
                  <c:v>8</c:v>
                </c:pt>
                <c:pt idx="124">
                  <c:v>8</c:v>
                </c:pt>
                <c:pt idx="125">
                  <c:v>8</c:v>
                </c:pt>
                <c:pt idx="126">
                  <c:v>8</c:v>
                </c:pt>
                <c:pt idx="127">
                  <c:v>8</c:v>
                </c:pt>
                <c:pt idx="128">
                  <c:v>8</c:v>
                </c:pt>
                <c:pt idx="129">
                  <c:v>8</c:v>
                </c:pt>
                <c:pt idx="130">
                  <c:v>8</c:v>
                </c:pt>
                <c:pt idx="131">
                  <c:v>8</c:v>
                </c:pt>
                <c:pt idx="132">
                  <c:v>8</c:v>
                </c:pt>
                <c:pt idx="133">
                  <c:v>8</c:v>
                </c:pt>
                <c:pt idx="134">
                  <c:v>8</c:v>
                </c:pt>
                <c:pt idx="135">
                  <c:v>8</c:v>
                </c:pt>
                <c:pt idx="136">
                  <c:v>8</c:v>
                </c:pt>
                <c:pt idx="137">
                  <c:v>8</c:v>
                </c:pt>
                <c:pt idx="138">
                  <c:v>8</c:v>
                </c:pt>
                <c:pt idx="139">
                  <c:v>8</c:v>
                </c:pt>
                <c:pt idx="140">
                  <c:v>8</c:v>
                </c:pt>
                <c:pt idx="141">
                  <c:v>8</c:v>
                </c:pt>
                <c:pt idx="142">
                  <c:v>8</c:v>
                </c:pt>
                <c:pt idx="143">
                  <c:v>8</c:v>
                </c:pt>
                <c:pt idx="144">
                  <c:v>8</c:v>
                </c:pt>
                <c:pt idx="145">
                  <c:v>8</c:v>
                </c:pt>
                <c:pt idx="146">
                  <c:v>8</c:v>
                </c:pt>
                <c:pt idx="147">
                  <c:v>8</c:v>
                </c:pt>
                <c:pt idx="148">
                  <c:v>8</c:v>
                </c:pt>
                <c:pt idx="149">
                  <c:v>8</c:v>
                </c:pt>
                <c:pt idx="150">
                  <c:v>8</c:v>
                </c:pt>
                <c:pt idx="151">
                  <c:v>8</c:v>
                </c:pt>
                <c:pt idx="152">
                  <c:v>8</c:v>
                </c:pt>
                <c:pt idx="153">
                  <c:v>8</c:v>
                </c:pt>
                <c:pt idx="154">
                  <c:v>8</c:v>
                </c:pt>
                <c:pt idx="155">
                  <c:v>8</c:v>
                </c:pt>
                <c:pt idx="156">
                  <c:v>8</c:v>
                </c:pt>
                <c:pt idx="157">
                  <c:v>8</c:v>
                </c:pt>
                <c:pt idx="158">
                  <c:v>8</c:v>
                </c:pt>
                <c:pt idx="159">
                  <c:v>8</c:v>
                </c:pt>
                <c:pt idx="160">
                  <c:v>8</c:v>
                </c:pt>
                <c:pt idx="161">
                  <c:v>8</c:v>
                </c:pt>
                <c:pt idx="162">
                  <c:v>8</c:v>
                </c:pt>
                <c:pt idx="163">
                  <c:v>8</c:v>
                </c:pt>
                <c:pt idx="164">
                  <c:v>8</c:v>
                </c:pt>
                <c:pt idx="165">
                  <c:v>8</c:v>
                </c:pt>
                <c:pt idx="166">
                  <c:v>8</c:v>
                </c:pt>
                <c:pt idx="167">
                  <c:v>8</c:v>
                </c:pt>
                <c:pt idx="168">
                  <c:v>8</c:v>
                </c:pt>
                <c:pt idx="169">
                  <c:v>8</c:v>
                </c:pt>
                <c:pt idx="170">
                  <c:v>8</c:v>
                </c:pt>
                <c:pt idx="171">
                  <c:v>8</c:v>
                </c:pt>
                <c:pt idx="172">
                  <c:v>8</c:v>
                </c:pt>
                <c:pt idx="173">
                  <c:v>8</c:v>
                </c:pt>
                <c:pt idx="174">
                  <c:v>8</c:v>
                </c:pt>
                <c:pt idx="175">
                  <c:v>8</c:v>
                </c:pt>
                <c:pt idx="176">
                  <c:v>8</c:v>
                </c:pt>
                <c:pt idx="177">
                  <c:v>8</c:v>
                </c:pt>
                <c:pt idx="178">
                  <c:v>8</c:v>
                </c:pt>
                <c:pt idx="179">
                  <c:v>8</c:v>
                </c:pt>
                <c:pt idx="180">
                  <c:v>8</c:v>
                </c:pt>
                <c:pt idx="181">
                  <c:v>8</c:v>
                </c:pt>
                <c:pt idx="182">
                  <c:v>8</c:v>
                </c:pt>
                <c:pt idx="183">
                  <c:v>8</c:v>
                </c:pt>
                <c:pt idx="184">
                  <c:v>8</c:v>
                </c:pt>
                <c:pt idx="185">
                  <c:v>8</c:v>
                </c:pt>
                <c:pt idx="186">
                  <c:v>8</c:v>
                </c:pt>
                <c:pt idx="187">
                  <c:v>8</c:v>
                </c:pt>
                <c:pt idx="188">
                  <c:v>8</c:v>
                </c:pt>
                <c:pt idx="189">
                  <c:v>8</c:v>
                </c:pt>
                <c:pt idx="190">
                  <c:v>8</c:v>
                </c:pt>
                <c:pt idx="191">
                  <c:v>8</c:v>
                </c:pt>
                <c:pt idx="192">
                  <c:v>8</c:v>
                </c:pt>
                <c:pt idx="193">
                  <c:v>8</c:v>
                </c:pt>
                <c:pt idx="194">
                  <c:v>8</c:v>
                </c:pt>
                <c:pt idx="195">
                  <c:v>8</c:v>
                </c:pt>
                <c:pt idx="196">
                  <c:v>8</c:v>
                </c:pt>
                <c:pt idx="197">
                  <c:v>8</c:v>
                </c:pt>
                <c:pt idx="198">
                  <c:v>8</c:v>
                </c:pt>
                <c:pt idx="199">
                  <c:v>8</c:v>
                </c:pt>
                <c:pt idx="200">
                  <c:v>8</c:v>
                </c:pt>
                <c:pt idx="201">
                  <c:v>8</c:v>
                </c:pt>
                <c:pt idx="202">
                  <c:v>8</c:v>
                </c:pt>
                <c:pt idx="203">
                  <c:v>8</c:v>
                </c:pt>
                <c:pt idx="204">
                  <c:v>8</c:v>
                </c:pt>
                <c:pt idx="205">
                  <c:v>8</c:v>
                </c:pt>
                <c:pt idx="206">
                  <c:v>8</c:v>
                </c:pt>
                <c:pt idx="207">
                  <c:v>8</c:v>
                </c:pt>
                <c:pt idx="208">
                  <c:v>8</c:v>
                </c:pt>
                <c:pt idx="209">
                  <c:v>8</c:v>
                </c:pt>
                <c:pt idx="210">
                  <c:v>8</c:v>
                </c:pt>
                <c:pt idx="211">
                  <c:v>8</c:v>
                </c:pt>
                <c:pt idx="212">
                  <c:v>8</c:v>
                </c:pt>
                <c:pt idx="213">
                  <c:v>8</c:v>
                </c:pt>
                <c:pt idx="214">
                  <c:v>8</c:v>
                </c:pt>
                <c:pt idx="215">
                  <c:v>8</c:v>
                </c:pt>
                <c:pt idx="216">
                  <c:v>8</c:v>
                </c:pt>
                <c:pt idx="217">
                  <c:v>8</c:v>
                </c:pt>
                <c:pt idx="218">
                  <c:v>8</c:v>
                </c:pt>
                <c:pt idx="219">
                  <c:v>8</c:v>
                </c:pt>
                <c:pt idx="220">
                  <c:v>8</c:v>
                </c:pt>
                <c:pt idx="221">
                  <c:v>8</c:v>
                </c:pt>
                <c:pt idx="222">
                  <c:v>8</c:v>
                </c:pt>
                <c:pt idx="223">
                  <c:v>8</c:v>
                </c:pt>
                <c:pt idx="224">
                  <c:v>8</c:v>
                </c:pt>
                <c:pt idx="225">
                  <c:v>8</c:v>
                </c:pt>
                <c:pt idx="226">
                  <c:v>8</c:v>
                </c:pt>
                <c:pt idx="227">
                  <c:v>8</c:v>
                </c:pt>
                <c:pt idx="228">
                  <c:v>8</c:v>
                </c:pt>
                <c:pt idx="229">
                  <c:v>8</c:v>
                </c:pt>
                <c:pt idx="230">
                  <c:v>8</c:v>
                </c:pt>
                <c:pt idx="231">
                  <c:v>8</c:v>
                </c:pt>
                <c:pt idx="232">
                  <c:v>8</c:v>
                </c:pt>
                <c:pt idx="233">
                  <c:v>8</c:v>
                </c:pt>
                <c:pt idx="234">
                  <c:v>8</c:v>
                </c:pt>
                <c:pt idx="235">
                  <c:v>8</c:v>
                </c:pt>
                <c:pt idx="236">
                  <c:v>8</c:v>
                </c:pt>
                <c:pt idx="237">
                  <c:v>8</c:v>
                </c:pt>
                <c:pt idx="238">
                  <c:v>8</c:v>
                </c:pt>
                <c:pt idx="239">
                  <c:v>8</c:v>
                </c:pt>
                <c:pt idx="240">
                  <c:v>8</c:v>
                </c:pt>
                <c:pt idx="241">
                  <c:v>8</c:v>
                </c:pt>
                <c:pt idx="242">
                  <c:v>8</c:v>
                </c:pt>
                <c:pt idx="243">
                  <c:v>8</c:v>
                </c:pt>
                <c:pt idx="244">
                  <c:v>8</c:v>
                </c:pt>
                <c:pt idx="245">
                  <c:v>8</c:v>
                </c:pt>
                <c:pt idx="246">
                  <c:v>8</c:v>
                </c:pt>
                <c:pt idx="247">
                  <c:v>8</c:v>
                </c:pt>
                <c:pt idx="248">
                  <c:v>8</c:v>
                </c:pt>
                <c:pt idx="249">
                  <c:v>8</c:v>
                </c:pt>
                <c:pt idx="250">
                  <c:v>8</c:v>
                </c:pt>
                <c:pt idx="251">
                  <c:v>8</c:v>
                </c:pt>
                <c:pt idx="252">
                  <c:v>8</c:v>
                </c:pt>
                <c:pt idx="253">
                  <c:v>8</c:v>
                </c:pt>
                <c:pt idx="254">
                  <c:v>8</c:v>
                </c:pt>
                <c:pt idx="255">
                  <c:v>8</c:v>
                </c:pt>
                <c:pt idx="256">
                  <c:v>8</c:v>
                </c:pt>
                <c:pt idx="257">
                  <c:v>8</c:v>
                </c:pt>
                <c:pt idx="258">
                  <c:v>8</c:v>
                </c:pt>
                <c:pt idx="259">
                  <c:v>8</c:v>
                </c:pt>
                <c:pt idx="260">
                  <c:v>8</c:v>
                </c:pt>
                <c:pt idx="261">
                  <c:v>8</c:v>
                </c:pt>
                <c:pt idx="262">
                  <c:v>8</c:v>
                </c:pt>
                <c:pt idx="263">
                  <c:v>8</c:v>
                </c:pt>
                <c:pt idx="264">
                  <c:v>8</c:v>
                </c:pt>
                <c:pt idx="265">
                  <c:v>8</c:v>
                </c:pt>
                <c:pt idx="266">
                  <c:v>8</c:v>
                </c:pt>
                <c:pt idx="267">
                  <c:v>8</c:v>
                </c:pt>
                <c:pt idx="268">
                  <c:v>8</c:v>
                </c:pt>
                <c:pt idx="269">
                  <c:v>8</c:v>
                </c:pt>
                <c:pt idx="270">
                  <c:v>8</c:v>
                </c:pt>
                <c:pt idx="271">
                  <c:v>8</c:v>
                </c:pt>
                <c:pt idx="272">
                  <c:v>8</c:v>
                </c:pt>
                <c:pt idx="273">
                  <c:v>8</c:v>
                </c:pt>
                <c:pt idx="274">
                  <c:v>8</c:v>
                </c:pt>
                <c:pt idx="275">
                  <c:v>8</c:v>
                </c:pt>
                <c:pt idx="276">
                  <c:v>8</c:v>
                </c:pt>
                <c:pt idx="277">
                  <c:v>8</c:v>
                </c:pt>
                <c:pt idx="278">
                  <c:v>8</c:v>
                </c:pt>
                <c:pt idx="279">
                  <c:v>8</c:v>
                </c:pt>
                <c:pt idx="280">
                  <c:v>8</c:v>
                </c:pt>
                <c:pt idx="281">
                  <c:v>8</c:v>
                </c:pt>
                <c:pt idx="282">
                  <c:v>8</c:v>
                </c:pt>
                <c:pt idx="283">
                  <c:v>8</c:v>
                </c:pt>
                <c:pt idx="284">
                  <c:v>8</c:v>
                </c:pt>
                <c:pt idx="285">
                  <c:v>8</c:v>
                </c:pt>
                <c:pt idx="286">
                  <c:v>8</c:v>
                </c:pt>
                <c:pt idx="287">
                  <c:v>8</c:v>
                </c:pt>
                <c:pt idx="288">
                  <c:v>8</c:v>
                </c:pt>
                <c:pt idx="289">
                  <c:v>8</c:v>
                </c:pt>
                <c:pt idx="290">
                  <c:v>8</c:v>
                </c:pt>
                <c:pt idx="291">
                  <c:v>8</c:v>
                </c:pt>
                <c:pt idx="292">
                  <c:v>8</c:v>
                </c:pt>
                <c:pt idx="293">
                  <c:v>8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8</c:v>
                </c:pt>
                <c:pt idx="308">
                  <c:v>8</c:v>
                </c:pt>
                <c:pt idx="309">
                  <c:v>8</c:v>
                </c:pt>
                <c:pt idx="310">
                  <c:v>8</c:v>
                </c:pt>
                <c:pt idx="311">
                  <c:v>8</c:v>
                </c:pt>
                <c:pt idx="312">
                  <c:v>8</c:v>
                </c:pt>
                <c:pt idx="313">
                  <c:v>8</c:v>
                </c:pt>
                <c:pt idx="314">
                  <c:v>8</c:v>
                </c:pt>
                <c:pt idx="315">
                  <c:v>8</c:v>
                </c:pt>
                <c:pt idx="316">
                  <c:v>8</c:v>
                </c:pt>
                <c:pt idx="317">
                  <c:v>8</c:v>
                </c:pt>
                <c:pt idx="318">
                  <c:v>8</c:v>
                </c:pt>
                <c:pt idx="319">
                  <c:v>8</c:v>
                </c:pt>
                <c:pt idx="320">
                  <c:v>8</c:v>
                </c:pt>
                <c:pt idx="321">
                  <c:v>8</c:v>
                </c:pt>
                <c:pt idx="322">
                  <c:v>8</c:v>
                </c:pt>
                <c:pt idx="323">
                  <c:v>8</c:v>
                </c:pt>
                <c:pt idx="324">
                  <c:v>8</c:v>
                </c:pt>
                <c:pt idx="325">
                  <c:v>8</c:v>
                </c:pt>
                <c:pt idx="326">
                  <c:v>8</c:v>
                </c:pt>
                <c:pt idx="327">
                  <c:v>8</c:v>
                </c:pt>
                <c:pt idx="328">
                  <c:v>8</c:v>
                </c:pt>
                <c:pt idx="329">
                  <c:v>8</c:v>
                </c:pt>
                <c:pt idx="330">
                  <c:v>8</c:v>
                </c:pt>
                <c:pt idx="331">
                  <c:v>8</c:v>
                </c:pt>
                <c:pt idx="332">
                  <c:v>8</c:v>
                </c:pt>
                <c:pt idx="333">
                  <c:v>8</c:v>
                </c:pt>
                <c:pt idx="334">
                  <c:v>8</c:v>
                </c:pt>
                <c:pt idx="335">
                  <c:v>8</c:v>
                </c:pt>
                <c:pt idx="336">
                  <c:v>8</c:v>
                </c:pt>
                <c:pt idx="337">
                  <c:v>8</c:v>
                </c:pt>
                <c:pt idx="338">
                  <c:v>8</c:v>
                </c:pt>
                <c:pt idx="339">
                  <c:v>8</c:v>
                </c:pt>
                <c:pt idx="340">
                  <c:v>8</c:v>
                </c:pt>
                <c:pt idx="341">
                  <c:v>8</c:v>
                </c:pt>
                <c:pt idx="342">
                  <c:v>8</c:v>
                </c:pt>
                <c:pt idx="343">
                  <c:v>8</c:v>
                </c:pt>
                <c:pt idx="344">
                  <c:v>8</c:v>
                </c:pt>
                <c:pt idx="345">
                  <c:v>8</c:v>
                </c:pt>
                <c:pt idx="346">
                  <c:v>8</c:v>
                </c:pt>
                <c:pt idx="347">
                  <c:v>8</c:v>
                </c:pt>
                <c:pt idx="348">
                  <c:v>8</c:v>
                </c:pt>
                <c:pt idx="349">
                  <c:v>8</c:v>
                </c:pt>
                <c:pt idx="350">
                  <c:v>8</c:v>
                </c:pt>
                <c:pt idx="351">
                  <c:v>8</c:v>
                </c:pt>
                <c:pt idx="352">
                  <c:v>8</c:v>
                </c:pt>
                <c:pt idx="353">
                  <c:v>8</c:v>
                </c:pt>
                <c:pt idx="354">
                  <c:v>8</c:v>
                </c:pt>
                <c:pt idx="355">
                  <c:v>8</c:v>
                </c:pt>
              </c:numCache>
            </c:numRef>
          </c:yVal>
        </c:ser>
        <c:ser>
          <c:idx val="1"/>
          <c:order val="1"/>
          <c:tx>
            <c:v>Comm</c:v>
          </c:tx>
          <c:spPr>
            <a:ln w="28575">
              <a:noFill/>
            </a:ln>
          </c:spPr>
          <c:marker>
            <c:symbol val="square"/>
            <c:size val="8"/>
          </c:marker>
          <c:dLbls>
            <c:delete val="1"/>
          </c:dLbls>
          <c:xVal>
            <c:numRef>
              <c:f>Wait!$B$3:$B$24</c:f>
              <c:numCache>
                <c:formatCode>General</c:formatCode>
                <c:ptCount val="22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</c:numCache>
            </c:numRef>
          </c:xVal>
          <c:yVal>
            <c:numRef>
              <c:f>Comm!$I$3:$I$24</c:f>
              <c:numCache>
                <c:formatCode>General</c:formatCode>
                <c:ptCount val="22"/>
                <c:pt idx="0">
                  <c:v>1581</c:v>
                </c:pt>
                <c:pt idx="1">
                  <c:v>1581</c:v>
                </c:pt>
                <c:pt idx="2">
                  <c:v>1581</c:v>
                </c:pt>
                <c:pt idx="3">
                  <c:v>1581</c:v>
                </c:pt>
                <c:pt idx="4">
                  <c:v>1631</c:v>
                </c:pt>
                <c:pt idx="5">
                  <c:v>1631</c:v>
                </c:pt>
                <c:pt idx="6">
                  <c:v>1631</c:v>
                </c:pt>
                <c:pt idx="7">
                  <c:v>1631</c:v>
                </c:pt>
                <c:pt idx="8">
                  <c:v>1631</c:v>
                </c:pt>
                <c:pt idx="9">
                  <c:v>1645</c:v>
                </c:pt>
                <c:pt idx="10">
                  <c:v>1648</c:v>
                </c:pt>
                <c:pt idx="11">
                  <c:v>1648</c:v>
                </c:pt>
                <c:pt idx="12">
                  <c:v>1648</c:v>
                </c:pt>
                <c:pt idx="13">
                  <c:v>1648</c:v>
                </c:pt>
                <c:pt idx="14">
                  <c:v>1648</c:v>
                </c:pt>
                <c:pt idx="15">
                  <c:v>1648</c:v>
                </c:pt>
                <c:pt idx="16">
                  <c:v>1648</c:v>
                </c:pt>
                <c:pt idx="17">
                  <c:v>1648</c:v>
                </c:pt>
                <c:pt idx="18">
                  <c:v>1648</c:v>
                </c:pt>
                <c:pt idx="19">
                  <c:v>1648</c:v>
                </c:pt>
                <c:pt idx="20">
                  <c:v>1648</c:v>
                </c:pt>
                <c:pt idx="21">
                  <c:v>1648</c:v>
                </c:pt>
              </c:numCache>
            </c:numRef>
          </c:yVal>
        </c:ser>
        <c:ser>
          <c:idx val="2"/>
          <c:order val="2"/>
          <c:tx>
            <c:v>JTAC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dLbls>
            <c:delete val="1"/>
          </c:dLbls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JTAC!$I$3:$I$358</c:f>
              <c:numCache>
                <c:formatCode>General</c:formatCode>
                <c:ptCount val="356"/>
                <c:pt idx="0">
                  <c:v>6761</c:v>
                </c:pt>
                <c:pt idx="1">
                  <c:v>6868</c:v>
                </c:pt>
                <c:pt idx="2">
                  <c:v>6909</c:v>
                </c:pt>
                <c:pt idx="3">
                  <c:v>6934</c:v>
                </c:pt>
                <c:pt idx="4">
                  <c:v>6962</c:v>
                </c:pt>
                <c:pt idx="5">
                  <c:v>6980</c:v>
                </c:pt>
                <c:pt idx="6">
                  <c:v>6993</c:v>
                </c:pt>
                <c:pt idx="7">
                  <c:v>7013</c:v>
                </c:pt>
                <c:pt idx="8">
                  <c:v>7051</c:v>
                </c:pt>
                <c:pt idx="9">
                  <c:v>7099</c:v>
                </c:pt>
                <c:pt idx="10">
                  <c:v>7111</c:v>
                </c:pt>
                <c:pt idx="11">
                  <c:v>7110</c:v>
                </c:pt>
                <c:pt idx="12">
                  <c:v>7110</c:v>
                </c:pt>
                <c:pt idx="13">
                  <c:v>7110</c:v>
                </c:pt>
                <c:pt idx="14">
                  <c:v>7110</c:v>
                </c:pt>
                <c:pt idx="15">
                  <c:v>7110</c:v>
                </c:pt>
                <c:pt idx="16">
                  <c:v>7110</c:v>
                </c:pt>
                <c:pt idx="17">
                  <c:v>7110</c:v>
                </c:pt>
                <c:pt idx="18">
                  <c:v>7110</c:v>
                </c:pt>
                <c:pt idx="19">
                  <c:v>7110</c:v>
                </c:pt>
                <c:pt idx="20">
                  <c:v>7111</c:v>
                </c:pt>
                <c:pt idx="21">
                  <c:v>7110</c:v>
                </c:pt>
                <c:pt idx="22">
                  <c:v>7110</c:v>
                </c:pt>
                <c:pt idx="23">
                  <c:v>7110</c:v>
                </c:pt>
                <c:pt idx="24">
                  <c:v>7110</c:v>
                </c:pt>
                <c:pt idx="25">
                  <c:v>7110</c:v>
                </c:pt>
                <c:pt idx="26">
                  <c:v>7110</c:v>
                </c:pt>
                <c:pt idx="27">
                  <c:v>7110</c:v>
                </c:pt>
                <c:pt idx="28">
                  <c:v>7156</c:v>
                </c:pt>
                <c:pt idx="29">
                  <c:v>7152</c:v>
                </c:pt>
                <c:pt idx="30">
                  <c:v>7151</c:v>
                </c:pt>
                <c:pt idx="31">
                  <c:v>7151</c:v>
                </c:pt>
                <c:pt idx="32">
                  <c:v>7158</c:v>
                </c:pt>
                <c:pt idx="33">
                  <c:v>7210</c:v>
                </c:pt>
                <c:pt idx="34">
                  <c:v>7244</c:v>
                </c:pt>
                <c:pt idx="35">
                  <c:v>7231</c:v>
                </c:pt>
                <c:pt idx="36">
                  <c:v>7219</c:v>
                </c:pt>
                <c:pt idx="37">
                  <c:v>7195</c:v>
                </c:pt>
                <c:pt idx="38">
                  <c:v>7239</c:v>
                </c:pt>
                <c:pt idx="39">
                  <c:v>7226</c:v>
                </c:pt>
                <c:pt idx="40">
                  <c:v>7226</c:v>
                </c:pt>
                <c:pt idx="41">
                  <c:v>7219</c:v>
                </c:pt>
                <c:pt idx="42">
                  <c:v>7240</c:v>
                </c:pt>
                <c:pt idx="43">
                  <c:v>7271</c:v>
                </c:pt>
                <c:pt idx="44">
                  <c:v>7293</c:v>
                </c:pt>
                <c:pt idx="45">
                  <c:v>7281</c:v>
                </c:pt>
                <c:pt idx="46">
                  <c:v>7257</c:v>
                </c:pt>
                <c:pt idx="47">
                  <c:v>7257</c:v>
                </c:pt>
                <c:pt idx="48">
                  <c:v>7314</c:v>
                </c:pt>
                <c:pt idx="49">
                  <c:v>7300</c:v>
                </c:pt>
                <c:pt idx="50">
                  <c:v>7301</c:v>
                </c:pt>
                <c:pt idx="51">
                  <c:v>7293</c:v>
                </c:pt>
                <c:pt idx="52">
                  <c:v>7314</c:v>
                </c:pt>
                <c:pt idx="53">
                  <c:v>7358</c:v>
                </c:pt>
                <c:pt idx="54">
                  <c:v>7392</c:v>
                </c:pt>
                <c:pt idx="55">
                  <c:v>7367</c:v>
                </c:pt>
                <c:pt idx="56">
                  <c:v>7355</c:v>
                </c:pt>
                <c:pt idx="57">
                  <c:v>7378</c:v>
                </c:pt>
                <c:pt idx="58">
                  <c:v>7374</c:v>
                </c:pt>
                <c:pt idx="59">
                  <c:v>7373</c:v>
                </c:pt>
                <c:pt idx="60">
                  <c:v>7375</c:v>
                </c:pt>
                <c:pt idx="61">
                  <c:v>7381</c:v>
                </c:pt>
                <c:pt idx="62">
                  <c:v>7433</c:v>
                </c:pt>
                <c:pt idx="63">
                  <c:v>7491</c:v>
                </c:pt>
                <c:pt idx="64">
                  <c:v>7498</c:v>
                </c:pt>
                <c:pt idx="65">
                  <c:v>7474</c:v>
                </c:pt>
                <c:pt idx="66">
                  <c:v>7450</c:v>
                </c:pt>
                <c:pt idx="67">
                  <c:v>7421</c:v>
                </c:pt>
                <c:pt idx="68">
                  <c:v>7421</c:v>
                </c:pt>
                <c:pt idx="69">
                  <c:v>7421</c:v>
                </c:pt>
                <c:pt idx="70">
                  <c:v>7421</c:v>
                </c:pt>
                <c:pt idx="71">
                  <c:v>7421</c:v>
                </c:pt>
                <c:pt idx="72">
                  <c:v>7421</c:v>
                </c:pt>
                <c:pt idx="73">
                  <c:v>7421</c:v>
                </c:pt>
                <c:pt idx="74">
                  <c:v>7421</c:v>
                </c:pt>
                <c:pt idx="75">
                  <c:v>7421</c:v>
                </c:pt>
                <c:pt idx="76">
                  <c:v>7468</c:v>
                </c:pt>
                <c:pt idx="77">
                  <c:v>7522</c:v>
                </c:pt>
                <c:pt idx="78">
                  <c:v>7543</c:v>
                </c:pt>
                <c:pt idx="79">
                  <c:v>7531</c:v>
                </c:pt>
                <c:pt idx="80">
                  <c:v>7507</c:v>
                </c:pt>
                <c:pt idx="81">
                  <c:v>7542</c:v>
                </c:pt>
                <c:pt idx="82">
                  <c:v>7596</c:v>
                </c:pt>
                <c:pt idx="83">
                  <c:v>7654</c:v>
                </c:pt>
                <c:pt idx="84">
                  <c:v>7647</c:v>
                </c:pt>
                <c:pt idx="85">
                  <c:v>7623</c:v>
                </c:pt>
                <c:pt idx="86">
                  <c:v>7618</c:v>
                </c:pt>
                <c:pt idx="87">
                  <c:v>7640</c:v>
                </c:pt>
                <c:pt idx="88">
                  <c:v>7628</c:v>
                </c:pt>
                <c:pt idx="89">
                  <c:v>7604</c:v>
                </c:pt>
                <c:pt idx="90">
                  <c:v>7657</c:v>
                </c:pt>
                <c:pt idx="91">
                  <c:v>7652</c:v>
                </c:pt>
                <c:pt idx="92">
                  <c:v>7686</c:v>
                </c:pt>
                <c:pt idx="93">
                  <c:v>7662</c:v>
                </c:pt>
                <c:pt idx="94">
                  <c:v>7638</c:v>
                </c:pt>
                <c:pt idx="95">
                  <c:v>7692</c:v>
                </c:pt>
                <c:pt idx="96">
                  <c:v>7668</c:v>
                </c:pt>
                <c:pt idx="97">
                  <c:v>7709</c:v>
                </c:pt>
                <c:pt idx="98">
                  <c:v>7696</c:v>
                </c:pt>
                <c:pt idx="99">
                  <c:v>7739</c:v>
                </c:pt>
                <c:pt idx="100">
                  <c:v>7725</c:v>
                </c:pt>
                <c:pt idx="101">
                  <c:v>7701</c:v>
                </c:pt>
                <c:pt idx="102">
                  <c:v>7769</c:v>
                </c:pt>
                <c:pt idx="103">
                  <c:v>7754</c:v>
                </c:pt>
                <c:pt idx="104">
                  <c:v>7730</c:v>
                </c:pt>
                <c:pt idx="105">
                  <c:v>7743</c:v>
                </c:pt>
                <c:pt idx="106">
                  <c:v>7777</c:v>
                </c:pt>
                <c:pt idx="107">
                  <c:v>7753</c:v>
                </c:pt>
                <c:pt idx="108">
                  <c:v>7794</c:v>
                </c:pt>
                <c:pt idx="109">
                  <c:v>7782</c:v>
                </c:pt>
                <c:pt idx="110">
                  <c:v>7758</c:v>
                </c:pt>
                <c:pt idx="111">
                  <c:v>7811</c:v>
                </c:pt>
                <c:pt idx="112">
                  <c:v>7787</c:v>
                </c:pt>
                <c:pt idx="113">
                  <c:v>7774</c:v>
                </c:pt>
                <c:pt idx="114">
                  <c:v>7828</c:v>
                </c:pt>
                <c:pt idx="115">
                  <c:v>7857</c:v>
                </c:pt>
                <c:pt idx="116">
                  <c:v>7845</c:v>
                </c:pt>
                <c:pt idx="117">
                  <c:v>7821</c:v>
                </c:pt>
                <c:pt idx="118">
                  <c:v>7808</c:v>
                </c:pt>
                <c:pt idx="119">
                  <c:v>7808</c:v>
                </c:pt>
                <c:pt idx="120">
                  <c:v>7808</c:v>
                </c:pt>
                <c:pt idx="121">
                  <c:v>7808</c:v>
                </c:pt>
                <c:pt idx="122">
                  <c:v>7808</c:v>
                </c:pt>
                <c:pt idx="123">
                  <c:v>7808</c:v>
                </c:pt>
                <c:pt idx="124">
                  <c:v>7808</c:v>
                </c:pt>
                <c:pt idx="125">
                  <c:v>7808</c:v>
                </c:pt>
                <c:pt idx="126">
                  <c:v>7808</c:v>
                </c:pt>
                <c:pt idx="127">
                  <c:v>7808</c:v>
                </c:pt>
                <c:pt idx="128">
                  <c:v>7808</c:v>
                </c:pt>
                <c:pt idx="129">
                  <c:v>7808</c:v>
                </c:pt>
                <c:pt idx="130">
                  <c:v>7808</c:v>
                </c:pt>
                <c:pt idx="131">
                  <c:v>7808</c:v>
                </c:pt>
                <c:pt idx="132">
                  <c:v>7808</c:v>
                </c:pt>
                <c:pt idx="133">
                  <c:v>7808</c:v>
                </c:pt>
                <c:pt idx="134">
                  <c:v>7808</c:v>
                </c:pt>
                <c:pt idx="135">
                  <c:v>7808</c:v>
                </c:pt>
                <c:pt idx="136">
                  <c:v>7808</c:v>
                </c:pt>
                <c:pt idx="137">
                  <c:v>7808</c:v>
                </c:pt>
                <c:pt idx="138">
                  <c:v>7808</c:v>
                </c:pt>
                <c:pt idx="139">
                  <c:v>7808</c:v>
                </c:pt>
                <c:pt idx="140">
                  <c:v>7808</c:v>
                </c:pt>
                <c:pt idx="141">
                  <c:v>7808</c:v>
                </c:pt>
                <c:pt idx="142">
                  <c:v>7808</c:v>
                </c:pt>
                <c:pt idx="143">
                  <c:v>7808</c:v>
                </c:pt>
                <c:pt idx="144">
                  <c:v>7808</c:v>
                </c:pt>
                <c:pt idx="145">
                  <c:v>7808</c:v>
                </c:pt>
                <c:pt idx="146">
                  <c:v>7808</c:v>
                </c:pt>
                <c:pt idx="147">
                  <c:v>7808</c:v>
                </c:pt>
                <c:pt idx="148">
                  <c:v>7808</c:v>
                </c:pt>
                <c:pt idx="149">
                  <c:v>7808</c:v>
                </c:pt>
                <c:pt idx="150">
                  <c:v>7808</c:v>
                </c:pt>
                <c:pt idx="151">
                  <c:v>7808</c:v>
                </c:pt>
                <c:pt idx="152">
                  <c:v>7808</c:v>
                </c:pt>
                <c:pt idx="153">
                  <c:v>7808</c:v>
                </c:pt>
                <c:pt idx="154">
                  <c:v>7808</c:v>
                </c:pt>
                <c:pt idx="155">
                  <c:v>7808</c:v>
                </c:pt>
                <c:pt idx="156">
                  <c:v>7808</c:v>
                </c:pt>
                <c:pt idx="157">
                  <c:v>7808</c:v>
                </c:pt>
                <c:pt idx="158">
                  <c:v>7808</c:v>
                </c:pt>
                <c:pt idx="159">
                  <c:v>7808</c:v>
                </c:pt>
                <c:pt idx="160">
                  <c:v>7808</c:v>
                </c:pt>
                <c:pt idx="161">
                  <c:v>7808</c:v>
                </c:pt>
                <c:pt idx="162">
                  <c:v>7808</c:v>
                </c:pt>
                <c:pt idx="163">
                  <c:v>7808</c:v>
                </c:pt>
                <c:pt idx="164">
                  <c:v>7808</c:v>
                </c:pt>
                <c:pt idx="165">
                  <c:v>7808</c:v>
                </c:pt>
                <c:pt idx="166">
                  <c:v>7808</c:v>
                </c:pt>
                <c:pt idx="167">
                  <c:v>7808</c:v>
                </c:pt>
                <c:pt idx="168">
                  <c:v>7808</c:v>
                </c:pt>
                <c:pt idx="169">
                  <c:v>7808</c:v>
                </c:pt>
                <c:pt idx="170">
                  <c:v>7808</c:v>
                </c:pt>
                <c:pt idx="171">
                  <c:v>7808</c:v>
                </c:pt>
                <c:pt idx="172">
                  <c:v>7808</c:v>
                </c:pt>
                <c:pt idx="173">
                  <c:v>7808</c:v>
                </c:pt>
                <c:pt idx="174">
                  <c:v>7808</c:v>
                </c:pt>
                <c:pt idx="175">
                  <c:v>7808</c:v>
                </c:pt>
                <c:pt idx="176">
                  <c:v>7808</c:v>
                </c:pt>
                <c:pt idx="177">
                  <c:v>7808</c:v>
                </c:pt>
                <c:pt idx="178">
                  <c:v>7808</c:v>
                </c:pt>
                <c:pt idx="179">
                  <c:v>7808</c:v>
                </c:pt>
                <c:pt idx="180">
                  <c:v>7808</c:v>
                </c:pt>
                <c:pt idx="181">
                  <c:v>7808</c:v>
                </c:pt>
                <c:pt idx="182">
                  <c:v>7808</c:v>
                </c:pt>
                <c:pt idx="183">
                  <c:v>7808</c:v>
                </c:pt>
                <c:pt idx="184">
                  <c:v>7808</c:v>
                </c:pt>
                <c:pt idx="185">
                  <c:v>7808</c:v>
                </c:pt>
                <c:pt idx="186">
                  <c:v>7808</c:v>
                </c:pt>
                <c:pt idx="187">
                  <c:v>7808</c:v>
                </c:pt>
                <c:pt idx="188">
                  <c:v>7808</c:v>
                </c:pt>
                <c:pt idx="189">
                  <c:v>7808</c:v>
                </c:pt>
                <c:pt idx="190">
                  <c:v>7808</c:v>
                </c:pt>
                <c:pt idx="191">
                  <c:v>7808</c:v>
                </c:pt>
                <c:pt idx="192">
                  <c:v>7808</c:v>
                </c:pt>
                <c:pt idx="193">
                  <c:v>7808</c:v>
                </c:pt>
                <c:pt idx="194">
                  <c:v>7808</c:v>
                </c:pt>
                <c:pt idx="195">
                  <c:v>7808</c:v>
                </c:pt>
                <c:pt idx="196">
                  <c:v>7808</c:v>
                </c:pt>
                <c:pt idx="197">
                  <c:v>7808</c:v>
                </c:pt>
                <c:pt idx="198">
                  <c:v>7808</c:v>
                </c:pt>
                <c:pt idx="199">
                  <c:v>7808</c:v>
                </c:pt>
                <c:pt idx="200">
                  <c:v>7808</c:v>
                </c:pt>
                <c:pt idx="201">
                  <c:v>7808</c:v>
                </c:pt>
                <c:pt idx="202">
                  <c:v>7808</c:v>
                </c:pt>
                <c:pt idx="203">
                  <c:v>7808</c:v>
                </c:pt>
                <c:pt idx="204">
                  <c:v>7808</c:v>
                </c:pt>
                <c:pt idx="205">
                  <c:v>7808</c:v>
                </c:pt>
                <c:pt idx="206">
                  <c:v>7808</c:v>
                </c:pt>
                <c:pt idx="207">
                  <c:v>7808</c:v>
                </c:pt>
                <c:pt idx="208">
                  <c:v>7808</c:v>
                </c:pt>
                <c:pt idx="209">
                  <c:v>7808</c:v>
                </c:pt>
                <c:pt idx="210">
                  <c:v>7808</c:v>
                </c:pt>
                <c:pt idx="211">
                  <c:v>7808</c:v>
                </c:pt>
                <c:pt idx="212">
                  <c:v>7808</c:v>
                </c:pt>
                <c:pt idx="213">
                  <c:v>7808</c:v>
                </c:pt>
                <c:pt idx="214">
                  <c:v>7808</c:v>
                </c:pt>
                <c:pt idx="215">
                  <c:v>7808</c:v>
                </c:pt>
                <c:pt idx="216">
                  <c:v>7808</c:v>
                </c:pt>
                <c:pt idx="217">
                  <c:v>7808</c:v>
                </c:pt>
                <c:pt idx="218">
                  <c:v>7808</c:v>
                </c:pt>
                <c:pt idx="219">
                  <c:v>7808</c:v>
                </c:pt>
                <c:pt idx="220">
                  <c:v>7808</c:v>
                </c:pt>
                <c:pt idx="221">
                  <c:v>7808</c:v>
                </c:pt>
                <c:pt idx="222">
                  <c:v>7808</c:v>
                </c:pt>
                <c:pt idx="223">
                  <c:v>7808</c:v>
                </c:pt>
                <c:pt idx="224">
                  <c:v>7808</c:v>
                </c:pt>
                <c:pt idx="225">
                  <c:v>7808</c:v>
                </c:pt>
                <c:pt idx="226">
                  <c:v>7808</c:v>
                </c:pt>
                <c:pt idx="227">
                  <c:v>7808</c:v>
                </c:pt>
                <c:pt idx="228">
                  <c:v>7808</c:v>
                </c:pt>
                <c:pt idx="229">
                  <c:v>7808</c:v>
                </c:pt>
                <c:pt idx="230">
                  <c:v>7808</c:v>
                </c:pt>
                <c:pt idx="231">
                  <c:v>7808</c:v>
                </c:pt>
                <c:pt idx="232">
                  <c:v>7808</c:v>
                </c:pt>
                <c:pt idx="233">
                  <c:v>7808</c:v>
                </c:pt>
                <c:pt idx="234">
                  <c:v>7808</c:v>
                </c:pt>
                <c:pt idx="235">
                  <c:v>7808</c:v>
                </c:pt>
                <c:pt idx="236">
                  <c:v>7808</c:v>
                </c:pt>
                <c:pt idx="237">
                  <c:v>7808</c:v>
                </c:pt>
                <c:pt idx="238">
                  <c:v>7808</c:v>
                </c:pt>
                <c:pt idx="239">
                  <c:v>7808</c:v>
                </c:pt>
                <c:pt idx="240">
                  <c:v>7808</c:v>
                </c:pt>
                <c:pt idx="241">
                  <c:v>7808</c:v>
                </c:pt>
                <c:pt idx="242">
                  <c:v>7808</c:v>
                </c:pt>
                <c:pt idx="243">
                  <c:v>7808</c:v>
                </c:pt>
                <c:pt idx="244">
                  <c:v>7808</c:v>
                </c:pt>
                <c:pt idx="245">
                  <c:v>7808</c:v>
                </c:pt>
                <c:pt idx="246">
                  <c:v>7808</c:v>
                </c:pt>
                <c:pt idx="247">
                  <c:v>7808</c:v>
                </c:pt>
                <c:pt idx="248">
                  <c:v>7808</c:v>
                </c:pt>
                <c:pt idx="249">
                  <c:v>7808</c:v>
                </c:pt>
                <c:pt idx="250">
                  <c:v>7808</c:v>
                </c:pt>
                <c:pt idx="251">
                  <c:v>7808</c:v>
                </c:pt>
                <c:pt idx="252">
                  <c:v>7808</c:v>
                </c:pt>
                <c:pt idx="253">
                  <c:v>7808</c:v>
                </c:pt>
                <c:pt idx="254">
                  <c:v>7808</c:v>
                </c:pt>
                <c:pt idx="255">
                  <c:v>7808</c:v>
                </c:pt>
                <c:pt idx="256">
                  <c:v>7808</c:v>
                </c:pt>
                <c:pt idx="257">
                  <c:v>7808</c:v>
                </c:pt>
                <c:pt idx="258">
                  <c:v>7808</c:v>
                </c:pt>
                <c:pt idx="259">
                  <c:v>7808</c:v>
                </c:pt>
                <c:pt idx="260">
                  <c:v>7808</c:v>
                </c:pt>
                <c:pt idx="261">
                  <c:v>7808</c:v>
                </c:pt>
                <c:pt idx="262">
                  <c:v>7808</c:v>
                </c:pt>
                <c:pt idx="263">
                  <c:v>7808</c:v>
                </c:pt>
                <c:pt idx="264">
                  <c:v>7808</c:v>
                </c:pt>
                <c:pt idx="265">
                  <c:v>7808</c:v>
                </c:pt>
                <c:pt idx="266">
                  <c:v>7808</c:v>
                </c:pt>
                <c:pt idx="267">
                  <c:v>7808</c:v>
                </c:pt>
                <c:pt idx="268">
                  <c:v>7808</c:v>
                </c:pt>
                <c:pt idx="269">
                  <c:v>7808</c:v>
                </c:pt>
                <c:pt idx="270">
                  <c:v>7808</c:v>
                </c:pt>
                <c:pt idx="271">
                  <c:v>7808</c:v>
                </c:pt>
                <c:pt idx="272">
                  <c:v>7808</c:v>
                </c:pt>
                <c:pt idx="273">
                  <c:v>7808</c:v>
                </c:pt>
                <c:pt idx="274">
                  <c:v>7808</c:v>
                </c:pt>
                <c:pt idx="275">
                  <c:v>7808</c:v>
                </c:pt>
                <c:pt idx="276">
                  <c:v>7808</c:v>
                </c:pt>
                <c:pt idx="277">
                  <c:v>7808</c:v>
                </c:pt>
                <c:pt idx="278">
                  <c:v>7808</c:v>
                </c:pt>
                <c:pt idx="279">
                  <c:v>7808</c:v>
                </c:pt>
                <c:pt idx="280">
                  <c:v>7808</c:v>
                </c:pt>
                <c:pt idx="281">
                  <c:v>7808</c:v>
                </c:pt>
                <c:pt idx="282">
                  <c:v>7808</c:v>
                </c:pt>
                <c:pt idx="283">
                  <c:v>7808</c:v>
                </c:pt>
                <c:pt idx="284">
                  <c:v>7808</c:v>
                </c:pt>
                <c:pt idx="285">
                  <c:v>7808</c:v>
                </c:pt>
                <c:pt idx="286">
                  <c:v>7808</c:v>
                </c:pt>
                <c:pt idx="287">
                  <c:v>7808</c:v>
                </c:pt>
                <c:pt idx="288">
                  <c:v>7808</c:v>
                </c:pt>
                <c:pt idx="289">
                  <c:v>7808</c:v>
                </c:pt>
                <c:pt idx="290">
                  <c:v>7808</c:v>
                </c:pt>
                <c:pt idx="291">
                  <c:v>7808</c:v>
                </c:pt>
                <c:pt idx="292">
                  <c:v>7808</c:v>
                </c:pt>
                <c:pt idx="293">
                  <c:v>7808</c:v>
                </c:pt>
                <c:pt idx="294">
                  <c:v>7808</c:v>
                </c:pt>
                <c:pt idx="295">
                  <c:v>7808</c:v>
                </c:pt>
                <c:pt idx="296">
                  <c:v>7808</c:v>
                </c:pt>
                <c:pt idx="297">
                  <c:v>7808</c:v>
                </c:pt>
                <c:pt idx="298">
                  <c:v>7808</c:v>
                </c:pt>
                <c:pt idx="299">
                  <c:v>7808</c:v>
                </c:pt>
                <c:pt idx="300">
                  <c:v>7808</c:v>
                </c:pt>
                <c:pt idx="301">
                  <c:v>7808</c:v>
                </c:pt>
                <c:pt idx="302">
                  <c:v>7808</c:v>
                </c:pt>
                <c:pt idx="303">
                  <c:v>7808</c:v>
                </c:pt>
                <c:pt idx="304">
                  <c:v>7808</c:v>
                </c:pt>
                <c:pt idx="305">
                  <c:v>7808</c:v>
                </c:pt>
                <c:pt idx="306">
                  <c:v>7808</c:v>
                </c:pt>
                <c:pt idx="307">
                  <c:v>7808</c:v>
                </c:pt>
                <c:pt idx="308">
                  <c:v>7808</c:v>
                </c:pt>
                <c:pt idx="309">
                  <c:v>7808</c:v>
                </c:pt>
                <c:pt idx="310">
                  <c:v>7808</c:v>
                </c:pt>
                <c:pt idx="311">
                  <c:v>7808</c:v>
                </c:pt>
                <c:pt idx="312">
                  <c:v>7808</c:v>
                </c:pt>
                <c:pt idx="313">
                  <c:v>7808</c:v>
                </c:pt>
                <c:pt idx="314">
                  <c:v>7808</c:v>
                </c:pt>
                <c:pt idx="315">
                  <c:v>7808</c:v>
                </c:pt>
                <c:pt idx="316">
                  <c:v>7808</c:v>
                </c:pt>
                <c:pt idx="317">
                  <c:v>7808</c:v>
                </c:pt>
                <c:pt idx="318">
                  <c:v>7808</c:v>
                </c:pt>
                <c:pt idx="319">
                  <c:v>7808</c:v>
                </c:pt>
                <c:pt idx="320">
                  <c:v>7808</c:v>
                </c:pt>
                <c:pt idx="321">
                  <c:v>7808</c:v>
                </c:pt>
                <c:pt idx="322">
                  <c:v>7808</c:v>
                </c:pt>
                <c:pt idx="323">
                  <c:v>7808</c:v>
                </c:pt>
                <c:pt idx="324">
                  <c:v>7808</c:v>
                </c:pt>
                <c:pt idx="325">
                  <c:v>7808</c:v>
                </c:pt>
                <c:pt idx="326">
                  <c:v>7808</c:v>
                </c:pt>
                <c:pt idx="327">
                  <c:v>7808</c:v>
                </c:pt>
                <c:pt idx="328">
                  <c:v>7808</c:v>
                </c:pt>
                <c:pt idx="329">
                  <c:v>7808</c:v>
                </c:pt>
                <c:pt idx="330">
                  <c:v>7808</c:v>
                </c:pt>
                <c:pt idx="331">
                  <c:v>7808</c:v>
                </c:pt>
                <c:pt idx="332">
                  <c:v>7808</c:v>
                </c:pt>
                <c:pt idx="333">
                  <c:v>7808</c:v>
                </c:pt>
                <c:pt idx="334">
                  <c:v>7808</c:v>
                </c:pt>
                <c:pt idx="335">
                  <c:v>7808</c:v>
                </c:pt>
                <c:pt idx="336">
                  <c:v>7808</c:v>
                </c:pt>
                <c:pt idx="337">
                  <c:v>7808</c:v>
                </c:pt>
                <c:pt idx="338">
                  <c:v>7808</c:v>
                </c:pt>
                <c:pt idx="339">
                  <c:v>7808</c:v>
                </c:pt>
                <c:pt idx="340">
                  <c:v>7808</c:v>
                </c:pt>
                <c:pt idx="341">
                  <c:v>7808</c:v>
                </c:pt>
                <c:pt idx="342">
                  <c:v>7808</c:v>
                </c:pt>
                <c:pt idx="343">
                  <c:v>7808</c:v>
                </c:pt>
                <c:pt idx="344">
                  <c:v>7808</c:v>
                </c:pt>
                <c:pt idx="345">
                  <c:v>7808</c:v>
                </c:pt>
                <c:pt idx="346">
                  <c:v>7808</c:v>
                </c:pt>
                <c:pt idx="347">
                  <c:v>7808</c:v>
                </c:pt>
                <c:pt idx="348">
                  <c:v>7808</c:v>
                </c:pt>
                <c:pt idx="349">
                  <c:v>7808</c:v>
                </c:pt>
                <c:pt idx="350">
                  <c:v>7808</c:v>
                </c:pt>
                <c:pt idx="351">
                  <c:v>7808</c:v>
                </c:pt>
                <c:pt idx="352">
                  <c:v>7808</c:v>
                </c:pt>
                <c:pt idx="353">
                  <c:v>7808</c:v>
                </c:pt>
                <c:pt idx="354">
                  <c:v>7808</c:v>
                </c:pt>
                <c:pt idx="355">
                  <c:v>7808</c:v>
                </c:pt>
              </c:numCache>
            </c:numRef>
          </c:yVal>
        </c:ser>
        <c:ser>
          <c:idx val="3"/>
          <c:order val="3"/>
          <c:tx>
            <c:v>RWA-CAS Opt</c:v>
          </c:tx>
          <c:spPr>
            <a:ln w="28575">
              <a:noFill/>
            </a:ln>
          </c:spPr>
          <c:marker>
            <c:symbol val="x"/>
            <c:size val="8"/>
          </c:marker>
          <c:dLbls>
            <c:delete val="1"/>
          </c:dLbls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'RWA-CAS Opt 3'!$I$3:$I$363</c:f>
              <c:numCache>
                <c:formatCode>General</c:formatCode>
                <c:ptCount val="361"/>
                <c:pt idx="0">
                  <c:v>7262</c:v>
                </c:pt>
                <c:pt idx="1">
                  <c:v>7254</c:v>
                </c:pt>
                <c:pt idx="2">
                  <c:v>7338</c:v>
                </c:pt>
                <c:pt idx="3">
                  <c:v>7431</c:v>
                </c:pt>
                <c:pt idx="4">
                  <c:v>8129</c:v>
                </c:pt>
                <c:pt idx="5">
                  <c:v>8439</c:v>
                </c:pt>
                <c:pt idx="6">
                  <c:v>8472</c:v>
                </c:pt>
                <c:pt idx="7">
                  <c:v>8539</c:v>
                </c:pt>
                <c:pt idx="8">
                  <c:v>8897</c:v>
                </c:pt>
                <c:pt idx="9">
                  <c:v>8849</c:v>
                </c:pt>
                <c:pt idx="10">
                  <c:v>8840</c:v>
                </c:pt>
                <c:pt idx="11">
                  <c:v>8822</c:v>
                </c:pt>
                <c:pt idx="12">
                  <c:v>8822</c:v>
                </c:pt>
                <c:pt idx="13">
                  <c:v>8804</c:v>
                </c:pt>
                <c:pt idx="14">
                  <c:v>8804</c:v>
                </c:pt>
                <c:pt idx="15">
                  <c:v>8777</c:v>
                </c:pt>
                <c:pt idx="16">
                  <c:v>8780</c:v>
                </c:pt>
                <c:pt idx="17">
                  <c:v>8825</c:v>
                </c:pt>
                <c:pt idx="18">
                  <c:v>8941</c:v>
                </c:pt>
                <c:pt idx="19">
                  <c:v>8888</c:v>
                </c:pt>
                <c:pt idx="20">
                  <c:v>8924</c:v>
                </c:pt>
                <c:pt idx="21">
                  <c:v>8924</c:v>
                </c:pt>
                <c:pt idx="22">
                  <c:v>8924</c:v>
                </c:pt>
                <c:pt idx="23">
                  <c:v>8924</c:v>
                </c:pt>
                <c:pt idx="24">
                  <c:v>8924</c:v>
                </c:pt>
                <c:pt idx="25">
                  <c:v>8924</c:v>
                </c:pt>
                <c:pt idx="26">
                  <c:v>8924</c:v>
                </c:pt>
                <c:pt idx="27">
                  <c:v>8924</c:v>
                </c:pt>
                <c:pt idx="28">
                  <c:v>8965</c:v>
                </c:pt>
                <c:pt idx="29">
                  <c:v>8982</c:v>
                </c:pt>
                <c:pt idx="30">
                  <c:v>9097</c:v>
                </c:pt>
                <c:pt idx="31">
                  <c:v>9094</c:v>
                </c:pt>
                <c:pt idx="32">
                  <c:v>9078</c:v>
                </c:pt>
                <c:pt idx="33">
                  <c:v>9122</c:v>
                </c:pt>
                <c:pt idx="34">
                  <c:v>9119</c:v>
                </c:pt>
                <c:pt idx="35">
                  <c:v>9119</c:v>
                </c:pt>
                <c:pt idx="36">
                  <c:v>9123</c:v>
                </c:pt>
                <c:pt idx="37">
                  <c:v>9123</c:v>
                </c:pt>
                <c:pt idx="38">
                  <c:v>9161</c:v>
                </c:pt>
                <c:pt idx="39">
                  <c:v>9178</c:v>
                </c:pt>
                <c:pt idx="40">
                  <c:v>9293</c:v>
                </c:pt>
                <c:pt idx="41">
                  <c:v>9274</c:v>
                </c:pt>
                <c:pt idx="42">
                  <c:v>9318</c:v>
                </c:pt>
                <c:pt idx="43">
                  <c:v>9318</c:v>
                </c:pt>
                <c:pt idx="44">
                  <c:v>9250</c:v>
                </c:pt>
                <c:pt idx="45">
                  <c:v>9250</c:v>
                </c:pt>
                <c:pt idx="46">
                  <c:v>9251</c:v>
                </c:pt>
                <c:pt idx="47">
                  <c:v>9254</c:v>
                </c:pt>
                <c:pt idx="48">
                  <c:v>9292</c:v>
                </c:pt>
                <c:pt idx="49">
                  <c:v>9309</c:v>
                </c:pt>
                <c:pt idx="50">
                  <c:v>9424</c:v>
                </c:pt>
                <c:pt idx="51">
                  <c:v>9405</c:v>
                </c:pt>
                <c:pt idx="52">
                  <c:v>9449</c:v>
                </c:pt>
                <c:pt idx="53">
                  <c:v>9449</c:v>
                </c:pt>
                <c:pt idx="54">
                  <c:v>9381</c:v>
                </c:pt>
                <c:pt idx="55">
                  <c:v>9381</c:v>
                </c:pt>
                <c:pt idx="56">
                  <c:v>9385</c:v>
                </c:pt>
                <c:pt idx="57">
                  <c:v>9423</c:v>
                </c:pt>
                <c:pt idx="58">
                  <c:v>9440</c:v>
                </c:pt>
                <c:pt idx="59">
                  <c:v>9564</c:v>
                </c:pt>
                <c:pt idx="60">
                  <c:v>9561</c:v>
                </c:pt>
                <c:pt idx="61">
                  <c:v>9545</c:v>
                </c:pt>
                <c:pt idx="62">
                  <c:v>9513</c:v>
                </c:pt>
                <c:pt idx="63">
                  <c:v>9580</c:v>
                </c:pt>
                <c:pt idx="64">
                  <c:v>9586</c:v>
                </c:pt>
                <c:pt idx="65">
                  <c:v>9581</c:v>
                </c:pt>
                <c:pt idx="66">
                  <c:v>9581</c:v>
                </c:pt>
                <c:pt idx="67">
                  <c:v>9581</c:v>
                </c:pt>
                <c:pt idx="68">
                  <c:v>9581</c:v>
                </c:pt>
                <c:pt idx="69">
                  <c:v>9581</c:v>
                </c:pt>
                <c:pt idx="70">
                  <c:v>9581</c:v>
                </c:pt>
                <c:pt idx="71">
                  <c:v>9581</c:v>
                </c:pt>
                <c:pt idx="72">
                  <c:v>9581</c:v>
                </c:pt>
                <c:pt idx="73">
                  <c:v>9581</c:v>
                </c:pt>
                <c:pt idx="74">
                  <c:v>9581</c:v>
                </c:pt>
                <c:pt idx="75">
                  <c:v>9581</c:v>
                </c:pt>
                <c:pt idx="76">
                  <c:v>9581</c:v>
                </c:pt>
                <c:pt idx="77">
                  <c:v>9581</c:v>
                </c:pt>
                <c:pt idx="78">
                  <c:v>9581</c:v>
                </c:pt>
                <c:pt idx="79">
                  <c:v>9584</c:v>
                </c:pt>
                <c:pt idx="80">
                  <c:v>9787</c:v>
                </c:pt>
                <c:pt idx="81">
                  <c:v>9787</c:v>
                </c:pt>
                <c:pt idx="82">
                  <c:v>9712</c:v>
                </c:pt>
                <c:pt idx="83">
                  <c:v>9712</c:v>
                </c:pt>
                <c:pt idx="84">
                  <c:v>9588</c:v>
                </c:pt>
                <c:pt idx="85">
                  <c:v>9766</c:v>
                </c:pt>
                <c:pt idx="86">
                  <c:v>9817</c:v>
                </c:pt>
                <c:pt idx="87">
                  <c:v>9886</c:v>
                </c:pt>
                <c:pt idx="88">
                  <c:v>9890</c:v>
                </c:pt>
                <c:pt idx="89">
                  <c:v>9890</c:v>
                </c:pt>
                <c:pt idx="90">
                  <c:v>9890</c:v>
                </c:pt>
                <c:pt idx="91">
                  <c:v>10093</c:v>
                </c:pt>
                <c:pt idx="92">
                  <c:v>10093</c:v>
                </c:pt>
                <c:pt idx="93">
                  <c:v>10017</c:v>
                </c:pt>
                <c:pt idx="94">
                  <c:v>10017</c:v>
                </c:pt>
                <c:pt idx="95">
                  <c:v>10046</c:v>
                </c:pt>
                <c:pt idx="96">
                  <c:v>10180</c:v>
                </c:pt>
                <c:pt idx="97">
                  <c:v>10150</c:v>
                </c:pt>
                <c:pt idx="98">
                  <c:v>10150</c:v>
                </c:pt>
                <c:pt idx="99">
                  <c:v>10150</c:v>
                </c:pt>
                <c:pt idx="100">
                  <c:v>10280</c:v>
                </c:pt>
                <c:pt idx="101">
                  <c:v>10204</c:v>
                </c:pt>
                <c:pt idx="102">
                  <c:v>10204</c:v>
                </c:pt>
                <c:pt idx="103">
                  <c:v>10258</c:v>
                </c:pt>
                <c:pt idx="104">
                  <c:v>10258</c:v>
                </c:pt>
                <c:pt idx="105">
                  <c:v>10388</c:v>
                </c:pt>
                <c:pt idx="106">
                  <c:v>10312</c:v>
                </c:pt>
                <c:pt idx="107">
                  <c:v>10312</c:v>
                </c:pt>
                <c:pt idx="108">
                  <c:v>10366</c:v>
                </c:pt>
                <c:pt idx="109">
                  <c:v>10366</c:v>
                </c:pt>
                <c:pt idx="110">
                  <c:v>10561</c:v>
                </c:pt>
                <c:pt idx="111">
                  <c:v>10470</c:v>
                </c:pt>
                <c:pt idx="112">
                  <c:v>10470</c:v>
                </c:pt>
                <c:pt idx="113">
                  <c:v>10520</c:v>
                </c:pt>
                <c:pt idx="114">
                  <c:v>10524</c:v>
                </c:pt>
                <c:pt idx="115">
                  <c:v>10524</c:v>
                </c:pt>
                <c:pt idx="116">
                  <c:v>10670</c:v>
                </c:pt>
                <c:pt idx="117">
                  <c:v>10593</c:v>
                </c:pt>
                <c:pt idx="118">
                  <c:v>10593</c:v>
                </c:pt>
                <c:pt idx="119">
                  <c:v>10593</c:v>
                </c:pt>
                <c:pt idx="120">
                  <c:v>10756</c:v>
                </c:pt>
                <c:pt idx="121">
                  <c:v>10801</c:v>
                </c:pt>
                <c:pt idx="122">
                  <c:v>10726</c:v>
                </c:pt>
                <c:pt idx="123">
                  <c:v>10726</c:v>
                </c:pt>
                <c:pt idx="124">
                  <c:v>10726</c:v>
                </c:pt>
                <c:pt idx="125">
                  <c:v>10909</c:v>
                </c:pt>
                <c:pt idx="126">
                  <c:v>10909</c:v>
                </c:pt>
                <c:pt idx="127">
                  <c:v>10909</c:v>
                </c:pt>
                <c:pt idx="128">
                  <c:v>10909</c:v>
                </c:pt>
                <c:pt idx="129">
                  <c:v>10909</c:v>
                </c:pt>
                <c:pt idx="130">
                  <c:v>10909</c:v>
                </c:pt>
                <c:pt idx="131">
                  <c:v>10909</c:v>
                </c:pt>
                <c:pt idx="132">
                  <c:v>10909</c:v>
                </c:pt>
                <c:pt idx="133">
                  <c:v>10909</c:v>
                </c:pt>
                <c:pt idx="134">
                  <c:v>10909</c:v>
                </c:pt>
                <c:pt idx="135">
                  <c:v>10909</c:v>
                </c:pt>
                <c:pt idx="136">
                  <c:v>10909</c:v>
                </c:pt>
                <c:pt idx="137">
                  <c:v>10909</c:v>
                </c:pt>
                <c:pt idx="138">
                  <c:v>10909</c:v>
                </c:pt>
                <c:pt idx="139">
                  <c:v>10909</c:v>
                </c:pt>
                <c:pt idx="140">
                  <c:v>10909</c:v>
                </c:pt>
                <c:pt idx="141">
                  <c:v>10909</c:v>
                </c:pt>
                <c:pt idx="142">
                  <c:v>10909</c:v>
                </c:pt>
                <c:pt idx="143">
                  <c:v>10909</c:v>
                </c:pt>
                <c:pt idx="144">
                  <c:v>10909</c:v>
                </c:pt>
                <c:pt idx="145">
                  <c:v>10909</c:v>
                </c:pt>
                <c:pt idx="146">
                  <c:v>10909</c:v>
                </c:pt>
                <c:pt idx="147">
                  <c:v>10854</c:v>
                </c:pt>
                <c:pt idx="148">
                  <c:v>10809</c:v>
                </c:pt>
                <c:pt idx="149">
                  <c:v>10773</c:v>
                </c:pt>
                <c:pt idx="150">
                  <c:v>10623</c:v>
                </c:pt>
                <c:pt idx="151">
                  <c:v>10623</c:v>
                </c:pt>
                <c:pt idx="152">
                  <c:v>10623</c:v>
                </c:pt>
                <c:pt idx="153">
                  <c:v>10623</c:v>
                </c:pt>
                <c:pt idx="154">
                  <c:v>10728</c:v>
                </c:pt>
                <c:pt idx="155">
                  <c:v>10728</c:v>
                </c:pt>
                <c:pt idx="156">
                  <c:v>10728</c:v>
                </c:pt>
                <c:pt idx="157">
                  <c:v>10728</c:v>
                </c:pt>
                <c:pt idx="158">
                  <c:v>10623</c:v>
                </c:pt>
                <c:pt idx="159">
                  <c:v>10623</c:v>
                </c:pt>
                <c:pt idx="160">
                  <c:v>10623</c:v>
                </c:pt>
                <c:pt idx="161">
                  <c:v>10728</c:v>
                </c:pt>
                <c:pt idx="162">
                  <c:v>10755</c:v>
                </c:pt>
                <c:pt idx="163">
                  <c:v>10773</c:v>
                </c:pt>
                <c:pt idx="164">
                  <c:v>10773</c:v>
                </c:pt>
                <c:pt idx="165">
                  <c:v>10728</c:v>
                </c:pt>
                <c:pt idx="166">
                  <c:v>10623</c:v>
                </c:pt>
                <c:pt idx="167">
                  <c:v>10623</c:v>
                </c:pt>
                <c:pt idx="168">
                  <c:v>10623</c:v>
                </c:pt>
                <c:pt idx="169">
                  <c:v>10728</c:v>
                </c:pt>
                <c:pt idx="170">
                  <c:v>10728</c:v>
                </c:pt>
                <c:pt idx="171">
                  <c:v>10728</c:v>
                </c:pt>
                <c:pt idx="172">
                  <c:v>10728</c:v>
                </c:pt>
                <c:pt idx="173">
                  <c:v>10623</c:v>
                </c:pt>
                <c:pt idx="174">
                  <c:v>10623</c:v>
                </c:pt>
                <c:pt idx="175">
                  <c:v>10623</c:v>
                </c:pt>
                <c:pt idx="176">
                  <c:v>10623</c:v>
                </c:pt>
                <c:pt idx="177">
                  <c:v>10741</c:v>
                </c:pt>
                <c:pt idx="178">
                  <c:v>10773</c:v>
                </c:pt>
                <c:pt idx="179">
                  <c:v>10773</c:v>
                </c:pt>
                <c:pt idx="180">
                  <c:v>10755</c:v>
                </c:pt>
                <c:pt idx="181">
                  <c:v>10623</c:v>
                </c:pt>
                <c:pt idx="182">
                  <c:v>10623</c:v>
                </c:pt>
                <c:pt idx="183">
                  <c:v>10623</c:v>
                </c:pt>
                <c:pt idx="184">
                  <c:v>10623</c:v>
                </c:pt>
                <c:pt idx="185">
                  <c:v>10728</c:v>
                </c:pt>
                <c:pt idx="186">
                  <c:v>10728</c:v>
                </c:pt>
                <c:pt idx="187">
                  <c:v>10728</c:v>
                </c:pt>
                <c:pt idx="188">
                  <c:v>10728</c:v>
                </c:pt>
                <c:pt idx="189">
                  <c:v>10623</c:v>
                </c:pt>
                <c:pt idx="190">
                  <c:v>10623</c:v>
                </c:pt>
                <c:pt idx="191">
                  <c:v>10623</c:v>
                </c:pt>
                <c:pt idx="192">
                  <c:v>10728</c:v>
                </c:pt>
                <c:pt idx="193">
                  <c:v>10755</c:v>
                </c:pt>
                <c:pt idx="194">
                  <c:v>10773</c:v>
                </c:pt>
                <c:pt idx="195">
                  <c:v>10773</c:v>
                </c:pt>
                <c:pt idx="196">
                  <c:v>10728</c:v>
                </c:pt>
                <c:pt idx="197">
                  <c:v>10623</c:v>
                </c:pt>
                <c:pt idx="198">
                  <c:v>10623</c:v>
                </c:pt>
                <c:pt idx="199">
                  <c:v>10623</c:v>
                </c:pt>
                <c:pt idx="200">
                  <c:v>10728</c:v>
                </c:pt>
                <c:pt idx="201">
                  <c:v>10728</c:v>
                </c:pt>
                <c:pt idx="202">
                  <c:v>10728</c:v>
                </c:pt>
                <c:pt idx="203">
                  <c:v>10728</c:v>
                </c:pt>
                <c:pt idx="204">
                  <c:v>10623</c:v>
                </c:pt>
                <c:pt idx="205">
                  <c:v>10623</c:v>
                </c:pt>
                <c:pt idx="206">
                  <c:v>10623</c:v>
                </c:pt>
                <c:pt idx="207">
                  <c:v>10623</c:v>
                </c:pt>
                <c:pt idx="208">
                  <c:v>10755</c:v>
                </c:pt>
                <c:pt idx="209">
                  <c:v>10773</c:v>
                </c:pt>
                <c:pt idx="210">
                  <c:v>10773</c:v>
                </c:pt>
                <c:pt idx="211">
                  <c:v>10746</c:v>
                </c:pt>
                <c:pt idx="212">
                  <c:v>10623</c:v>
                </c:pt>
                <c:pt idx="213">
                  <c:v>10623</c:v>
                </c:pt>
                <c:pt idx="214">
                  <c:v>10623</c:v>
                </c:pt>
                <c:pt idx="215">
                  <c:v>10728</c:v>
                </c:pt>
                <c:pt idx="216">
                  <c:v>10728</c:v>
                </c:pt>
                <c:pt idx="217">
                  <c:v>10728</c:v>
                </c:pt>
                <c:pt idx="218">
                  <c:v>10728</c:v>
                </c:pt>
                <c:pt idx="219">
                  <c:v>10728</c:v>
                </c:pt>
                <c:pt idx="220">
                  <c:v>10623</c:v>
                </c:pt>
                <c:pt idx="221">
                  <c:v>10623</c:v>
                </c:pt>
                <c:pt idx="222">
                  <c:v>10623</c:v>
                </c:pt>
                <c:pt idx="223">
                  <c:v>10728</c:v>
                </c:pt>
                <c:pt idx="224">
                  <c:v>10764</c:v>
                </c:pt>
                <c:pt idx="225">
                  <c:v>10773</c:v>
                </c:pt>
                <c:pt idx="226">
                  <c:v>10755</c:v>
                </c:pt>
                <c:pt idx="227">
                  <c:v>10623</c:v>
                </c:pt>
                <c:pt idx="228">
                  <c:v>10623</c:v>
                </c:pt>
                <c:pt idx="229">
                  <c:v>10623</c:v>
                </c:pt>
                <c:pt idx="230">
                  <c:v>10623</c:v>
                </c:pt>
                <c:pt idx="231">
                  <c:v>10728</c:v>
                </c:pt>
                <c:pt idx="232">
                  <c:v>10728</c:v>
                </c:pt>
                <c:pt idx="233">
                  <c:v>10728</c:v>
                </c:pt>
                <c:pt idx="234">
                  <c:v>10728</c:v>
                </c:pt>
                <c:pt idx="235">
                  <c:v>10623</c:v>
                </c:pt>
                <c:pt idx="236">
                  <c:v>10623</c:v>
                </c:pt>
                <c:pt idx="237">
                  <c:v>10623</c:v>
                </c:pt>
                <c:pt idx="238">
                  <c:v>10728</c:v>
                </c:pt>
                <c:pt idx="239">
                  <c:v>10755</c:v>
                </c:pt>
                <c:pt idx="240">
                  <c:v>10773</c:v>
                </c:pt>
                <c:pt idx="241">
                  <c:v>10773</c:v>
                </c:pt>
                <c:pt idx="242">
                  <c:v>10728</c:v>
                </c:pt>
                <c:pt idx="243">
                  <c:v>10623</c:v>
                </c:pt>
                <c:pt idx="244">
                  <c:v>10623</c:v>
                </c:pt>
                <c:pt idx="245">
                  <c:v>10623</c:v>
                </c:pt>
                <c:pt idx="246">
                  <c:v>10728</c:v>
                </c:pt>
                <c:pt idx="247">
                  <c:v>10728</c:v>
                </c:pt>
                <c:pt idx="248">
                  <c:v>10728</c:v>
                </c:pt>
                <c:pt idx="249">
                  <c:v>10728</c:v>
                </c:pt>
                <c:pt idx="250">
                  <c:v>10728</c:v>
                </c:pt>
                <c:pt idx="251">
                  <c:v>10623</c:v>
                </c:pt>
                <c:pt idx="252">
                  <c:v>10623</c:v>
                </c:pt>
                <c:pt idx="253">
                  <c:v>10623</c:v>
                </c:pt>
                <c:pt idx="254">
                  <c:v>10741</c:v>
                </c:pt>
                <c:pt idx="255">
                  <c:v>10773</c:v>
                </c:pt>
                <c:pt idx="256">
                  <c:v>10773</c:v>
                </c:pt>
                <c:pt idx="257">
                  <c:v>10755</c:v>
                </c:pt>
                <c:pt idx="258">
                  <c:v>10623</c:v>
                </c:pt>
                <c:pt idx="259">
                  <c:v>10623</c:v>
                </c:pt>
                <c:pt idx="260">
                  <c:v>10623</c:v>
                </c:pt>
                <c:pt idx="261">
                  <c:v>10623</c:v>
                </c:pt>
                <c:pt idx="262">
                  <c:v>10728</c:v>
                </c:pt>
                <c:pt idx="263">
                  <c:v>10728</c:v>
                </c:pt>
                <c:pt idx="264">
                  <c:v>10728</c:v>
                </c:pt>
                <c:pt idx="265">
                  <c:v>10728</c:v>
                </c:pt>
                <c:pt idx="266">
                  <c:v>10623</c:v>
                </c:pt>
                <c:pt idx="267">
                  <c:v>10623</c:v>
                </c:pt>
                <c:pt idx="268">
                  <c:v>10623</c:v>
                </c:pt>
                <c:pt idx="269">
                  <c:v>10728</c:v>
                </c:pt>
                <c:pt idx="270">
                  <c:v>10755</c:v>
                </c:pt>
                <c:pt idx="271">
                  <c:v>10773</c:v>
                </c:pt>
                <c:pt idx="272">
                  <c:v>10773</c:v>
                </c:pt>
                <c:pt idx="273">
                  <c:v>10728</c:v>
                </c:pt>
                <c:pt idx="274">
                  <c:v>10623</c:v>
                </c:pt>
                <c:pt idx="275">
                  <c:v>10623</c:v>
                </c:pt>
                <c:pt idx="276">
                  <c:v>10623</c:v>
                </c:pt>
                <c:pt idx="277">
                  <c:v>10728</c:v>
                </c:pt>
                <c:pt idx="278">
                  <c:v>10728</c:v>
                </c:pt>
                <c:pt idx="279">
                  <c:v>10728</c:v>
                </c:pt>
                <c:pt idx="280">
                  <c:v>10728</c:v>
                </c:pt>
                <c:pt idx="281">
                  <c:v>10623</c:v>
                </c:pt>
                <c:pt idx="282">
                  <c:v>10623</c:v>
                </c:pt>
                <c:pt idx="283">
                  <c:v>10623</c:v>
                </c:pt>
                <c:pt idx="284">
                  <c:v>10623</c:v>
                </c:pt>
                <c:pt idx="285">
                  <c:v>10786</c:v>
                </c:pt>
                <c:pt idx="286">
                  <c:v>10773</c:v>
                </c:pt>
                <c:pt idx="287">
                  <c:v>10773</c:v>
                </c:pt>
                <c:pt idx="288">
                  <c:v>10755</c:v>
                </c:pt>
                <c:pt idx="289">
                  <c:v>10623</c:v>
                </c:pt>
                <c:pt idx="290">
                  <c:v>10623</c:v>
                </c:pt>
                <c:pt idx="291">
                  <c:v>10623</c:v>
                </c:pt>
                <c:pt idx="292">
                  <c:v>10737</c:v>
                </c:pt>
                <c:pt idx="293">
                  <c:v>10728</c:v>
                </c:pt>
                <c:pt idx="294">
                  <c:v>10728</c:v>
                </c:pt>
                <c:pt idx="295">
                  <c:v>10728</c:v>
                </c:pt>
                <c:pt idx="296">
                  <c:v>10728</c:v>
                </c:pt>
                <c:pt idx="297">
                  <c:v>10623</c:v>
                </c:pt>
                <c:pt idx="298">
                  <c:v>10623</c:v>
                </c:pt>
                <c:pt idx="299">
                  <c:v>10623</c:v>
                </c:pt>
                <c:pt idx="300">
                  <c:v>10728</c:v>
                </c:pt>
                <c:pt idx="301">
                  <c:v>10764</c:v>
                </c:pt>
                <c:pt idx="302">
                  <c:v>10773</c:v>
                </c:pt>
                <c:pt idx="303">
                  <c:v>10755</c:v>
                </c:pt>
                <c:pt idx="304">
                  <c:v>10623</c:v>
                </c:pt>
                <c:pt idx="305">
                  <c:v>10623</c:v>
                </c:pt>
                <c:pt idx="306">
                  <c:v>10623</c:v>
                </c:pt>
                <c:pt idx="307">
                  <c:v>10623</c:v>
                </c:pt>
                <c:pt idx="308">
                  <c:v>10728</c:v>
                </c:pt>
                <c:pt idx="309">
                  <c:v>10728</c:v>
                </c:pt>
                <c:pt idx="310">
                  <c:v>10728</c:v>
                </c:pt>
                <c:pt idx="311">
                  <c:v>10728</c:v>
                </c:pt>
                <c:pt idx="312">
                  <c:v>10623</c:v>
                </c:pt>
                <c:pt idx="313">
                  <c:v>10623</c:v>
                </c:pt>
                <c:pt idx="314">
                  <c:v>10623</c:v>
                </c:pt>
                <c:pt idx="315">
                  <c:v>10688</c:v>
                </c:pt>
                <c:pt idx="316">
                  <c:v>10755</c:v>
                </c:pt>
                <c:pt idx="317">
                  <c:v>10773</c:v>
                </c:pt>
                <c:pt idx="318">
                  <c:v>10773</c:v>
                </c:pt>
                <c:pt idx="319">
                  <c:v>10728</c:v>
                </c:pt>
                <c:pt idx="320">
                  <c:v>10623</c:v>
                </c:pt>
                <c:pt idx="321">
                  <c:v>10623</c:v>
                </c:pt>
                <c:pt idx="322">
                  <c:v>10623</c:v>
                </c:pt>
                <c:pt idx="323">
                  <c:v>10728</c:v>
                </c:pt>
                <c:pt idx="324">
                  <c:v>10728</c:v>
                </c:pt>
                <c:pt idx="325">
                  <c:v>10728</c:v>
                </c:pt>
                <c:pt idx="326">
                  <c:v>10728</c:v>
                </c:pt>
                <c:pt idx="327">
                  <c:v>10728</c:v>
                </c:pt>
                <c:pt idx="328">
                  <c:v>10623</c:v>
                </c:pt>
                <c:pt idx="329">
                  <c:v>10623</c:v>
                </c:pt>
                <c:pt idx="330">
                  <c:v>10623</c:v>
                </c:pt>
                <c:pt idx="331">
                  <c:v>10741</c:v>
                </c:pt>
                <c:pt idx="332">
                  <c:v>10773</c:v>
                </c:pt>
                <c:pt idx="333">
                  <c:v>10773</c:v>
                </c:pt>
                <c:pt idx="334">
                  <c:v>10755</c:v>
                </c:pt>
                <c:pt idx="335">
                  <c:v>10623</c:v>
                </c:pt>
                <c:pt idx="336">
                  <c:v>10623</c:v>
                </c:pt>
                <c:pt idx="337">
                  <c:v>10623</c:v>
                </c:pt>
                <c:pt idx="338">
                  <c:v>10623</c:v>
                </c:pt>
                <c:pt idx="339">
                  <c:v>10728</c:v>
                </c:pt>
                <c:pt idx="340">
                  <c:v>10728</c:v>
                </c:pt>
                <c:pt idx="341">
                  <c:v>10728</c:v>
                </c:pt>
                <c:pt idx="342">
                  <c:v>10728</c:v>
                </c:pt>
                <c:pt idx="343">
                  <c:v>10623</c:v>
                </c:pt>
                <c:pt idx="344">
                  <c:v>10623</c:v>
                </c:pt>
                <c:pt idx="345">
                  <c:v>10623</c:v>
                </c:pt>
                <c:pt idx="346">
                  <c:v>10728</c:v>
                </c:pt>
                <c:pt idx="347">
                  <c:v>10755</c:v>
                </c:pt>
                <c:pt idx="348">
                  <c:v>10773</c:v>
                </c:pt>
                <c:pt idx="349">
                  <c:v>10773</c:v>
                </c:pt>
                <c:pt idx="350">
                  <c:v>10728</c:v>
                </c:pt>
                <c:pt idx="351">
                  <c:v>10623</c:v>
                </c:pt>
                <c:pt idx="352">
                  <c:v>10623</c:v>
                </c:pt>
                <c:pt idx="353">
                  <c:v>10623</c:v>
                </c:pt>
                <c:pt idx="354">
                  <c:v>10728</c:v>
                </c:pt>
                <c:pt idx="355">
                  <c:v>10728</c:v>
                </c:pt>
                <c:pt idx="356">
                  <c:v>10728</c:v>
                </c:pt>
                <c:pt idx="357">
                  <c:v>10728</c:v>
                </c:pt>
                <c:pt idx="358">
                  <c:v>10623</c:v>
                </c:pt>
                <c:pt idx="359">
                  <c:v>10623</c:v>
                </c:pt>
                <c:pt idx="360">
                  <c:v>10623</c:v>
                </c:pt>
              </c:numCache>
            </c:numRef>
          </c:yVal>
        </c:ser>
        <c:ser>
          <c:idx val="4"/>
          <c:order val="4"/>
          <c:tx>
            <c:v>RWA-DAS Opt</c:v>
          </c:tx>
          <c:spPr>
            <a:ln w="28575">
              <a:noFill/>
            </a:ln>
          </c:spPr>
          <c:marker>
            <c:symbol val="plus"/>
            <c:size val="8"/>
            <c:spPr>
              <a:ln>
                <a:solidFill>
                  <a:srgbClr val="C00000"/>
                </a:solidFill>
              </a:ln>
            </c:spPr>
          </c:marker>
          <c:dLbls>
            <c:delete val="1"/>
          </c:dLbls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'RWA-DAS Opt'!$I$3:$I$367</c:f>
              <c:numCache>
                <c:formatCode>General</c:formatCode>
                <c:ptCount val="365"/>
                <c:pt idx="0">
                  <c:v>5575</c:v>
                </c:pt>
                <c:pt idx="1">
                  <c:v>5829</c:v>
                </c:pt>
                <c:pt idx="2">
                  <c:v>5829</c:v>
                </c:pt>
                <c:pt idx="3">
                  <c:v>5829</c:v>
                </c:pt>
                <c:pt idx="4">
                  <c:v>5829</c:v>
                </c:pt>
                <c:pt idx="5">
                  <c:v>5829</c:v>
                </c:pt>
                <c:pt idx="6">
                  <c:v>5829</c:v>
                </c:pt>
                <c:pt idx="7">
                  <c:v>5829</c:v>
                </c:pt>
                <c:pt idx="8">
                  <c:v>5829</c:v>
                </c:pt>
                <c:pt idx="9">
                  <c:v>5829</c:v>
                </c:pt>
                <c:pt idx="10">
                  <c:v>5829</c:v>
                </c:pt>
                <c:pt idx="11">
                  <c:v>5829</c:v>
                </c:pt>
                <c:pt idx="12">
                  <c:v>5829</c:v>
                </c:pt>
                <c:pt idx="13">
                  <c:v>5829</c:v>
                </c:pt>
                <c:pt idx="14">
                  <c:v>5589</c:v>
                </c:pt>
                <c:pt idx="15">
                  <c:v>5590</c:v>
                </c:pt>
                <c:pt idx="16">
                  <c:v>5590</c:v>
                </c:pt>
                <c:pt idx="17">
                  <c:v>5590</c:v>
                </c:pt>
                <c:pt idx="18">
                  <c:v>5590</c:v>
                </c:pt>
                <c:pt idx="19">
                  <c:v>5590</c:v>
                </c:pt>
                <c:pt idx="20">
                  <c:v>5590</c:v>
                </c:pt>
                <c:pt idx="21">
                  <c:v>5964</c:v>
                </c:pt>
                <c:pt idx="22">
                  <c:v>5964</c:v>
                </c:pt>
                <c:pt idx="23">
                  <c:v>5964</c:v>
                </c:pt>
                <c:pt idx="24">
                  <c:v>5964</c:v>
                </c:pt>
                <c:pt idx="25">
                  <c:v>5964</c:v>
                </c:pt>
                <c:pt idx="26">
                  <c:v>5964</c:v>
                </c:pt>
                <c:pt idx="27">
                  <c:v>5964</c:v>
                </c:pt>
                <c:pt idx="28">
                  <c:v>5964</c:v>
                </c:pt>
                <c:pt idx="29">
                  <c:v>6143</c:v>
                </c:pt>
                <c:pt idx="30">
                  <c:v>6260</c:v>
                </c:pt>
                <c:pt idx="31">
                  <c:v>6206</c:v>
                </c:pt>
                <c:pt idx="32">
                  <c:v>6260</c:v>
                </c:pt>
                <c:pt idx="33">
                  <c:v>6260</c:v>
                </c:pt>
                <c:pt idx="34">
                  <c:v>6260</c:v>
                </c:pt>
                <c:pt idx="35">
                  <c:v>6408</c:v>
                </c:pt>
                <c:pt idx="36">
                  <c:v>6448</c:v>
                </c:pt>
                <c:pt idx="37">
                  <c:v>6556</c:v>
                </c:pt>
                <c:pt idx="38">
                  <c:v>6556</c:v>
                </c:pt>
                <c:pt idx="39">
                  <c:v>6288</c:v>
                </c:pt>
                <c:pt idx="40">
                  <c:v>6273</c:v>
                </c:pt>
                <c:pt idx="41">
                  <c:v>6274</c:v>
                </c:pt>
                <c:pt idx="42">
                  <c:v>6277</c:v>
                </c:pt>
                <c:pt idx="43">
                  <c:v>6277</c:v>
                </c:pt>
                <c:pt idx="44">
                  <c:v>6277</c:v>
                </c:pt>
                <c:pt idx="45">
                  <c:v>6428</c:v>
                </c:pt>
                <c:pt idx="46">
                  <c:v>6428</c:v>
                </c:pt>
                <c:pt idx="47">
                  <c:v>6575</c:v>
                </c:pt>
                <c:pt idx="48">
                  <c:v>6575</c:v>
                </c:pt>
                <c:pt idx="49">
                  <c:v>6575</c:v>
                </c:pt>
                <c:pt idx="50">
                  <c:v>6571</c:v>
                </c:pt>
                <c:pt idx="51">
                  <c:v>6571</c:v>
                </c:pt>
                <c:pt idx="52">
                  <c:v>6463</c:v>
                </c:pt>
                <c:pt idx="53">
                  <c:v>6567</c:v>
                </c:pt>
                <c:pt idx="54">
                  <c:v>6567</c:v>
                </c:pt>
                <c:pt idx="55">
                  <c:v>6563</c:v>
                </c:pt>
                <c:pt idx="56">
                  <c:v>6563</c:v>
                </c:pt>
                <c:pt idx="57">
                  <c:v>6564</c:v>
                </c:pt>
                <c:pt idx="58">
                  <c:v>6606</c:v>
                </c:pt>
                <c:pt idx="59">
                  <c:v>6564</c:v>
                </c:pt>
                <c:pt idx="60">
                  <c:v>6564</c:v>
                </c:pt>
                <c:pt idx="61">
                  <c:v>6564</c:v>
                </c:pt>
                <c:pt idx="62">
                  <c:v>6564</c:v>
                </c:pt>
                <c:pt idx="63">
                  <c:v>6564</c:v>
                </c:pt>
                <c:pt idx="64">
                  <c:v>6564</c:v>
                </c:pt>
                <c:pt idx="65">
                  <c:v>6510</c:v>
                </c:pt>
                <c:pt idx="66">
                  <c:v>6564</c:v>
                </c:pt>
                <c:pt idx="67">
                  <c:v>6564</c:v>
                </c:pt>
                <c:pt idx="68">
                  <c:v>6564</c:v>
                </c:pt>
                <c:pt idx="69">
                  <c:v>6564</c:v>
                </c:pt>
                <c:pt idx="70">
                  <c:v>6564</c:v>
                </c:pt>
                <c:pt idx="71">
                  <c:v>6564</c:v>
                </c:pt>
                <c:pt idx="72">
                  <c:v>6510</c:v>
                </c:pt>
                <c:pt idx="73">
                  <c:v>6564</c:v>
                </c:pt>
                <c:pt idx="74">
                  <c:v>6564</c:v>
                </c:pt>
                <c:pt idx="75">
                  <c:v>6564</c:v>
                </c:pt>
                <c:pt idx="76">
                  <c:v>6564</c:v>
                </c:pt>
                <c:pt idx="77">
                  <c:v>6564</c:v>
                </c:pt>
                <c:pt idx="78">
                  <c:v>6564</c:v>
                </c:pt>
                <c:pt idx="79">
                  <c:v>6564</c:v>
                </c:pt>
                <c:pt idx="80">
                  <c:v>6564</c:v>
                </c:pt>
                <c:pt idx="81">
                  <c:v>6564</c:v>
                </c:pt>
                <c:pt idx="82">
                  <c:v>6564</c:v>
                </c:pt>
                <c:pt idx="83">
                  <c:v>6564</c:v>
                </c:pt>
                <c:pt idx="84">
                  <c:v>6564</c:v>
                </c:pt>
                <c:pt idx="85">
                  <c:v>6564</c:v>
                </c:pt>
                <c:pt idx="86">
                  <c:v>6564</c:v>
                </c:pt>
                <c:pt idx="87">
                  <c:v>6564</c:v>
                </c:pt>
                <c:pt idx="88">
                  <c:v>6564</c:v>
                </c:pt>
                <c:pt idx="89">
                  <c:v>6564</c:v>
                </c:pt>
                <c:pt idx="90">
                  <c:v>6564</c:v>
                </c:pt>
                <c:pt idx="91">
                  <c:v>6564</c:v>
                </c:pt>
                <c:pt idx="92">
                  <c:v>6564</c:v>
                </c:pt>
                <c:pt idx="93">
                  <c:v>6564</c:v>
                </c:pt>
                <c:pt idx="94">
                  <c:v>6564</c:v>
                </c:pt>
                <c:pt idx="95">
                  <c:v>6510</c:v>
                </c:pt>
                <c:pt idx="96">
                  <c:v>6564</c:v>
                </c:pt>
                <c:pt idx="97">
                  <c:v>6564</c:v>
                </c:pt>
                <c:pt idx="98">
                  <c:v>6564</c:v>
                </c:pt>
                <c:pt idx="99">
                  <c:v>6510</c:v>
                </c:pt>
                <c:pt idx="100">
                  <c:v>6564</c:v>
                </c:pt>
                <c:pt idx="101">
                  <c:v>6564</c:v>
                </c:pt>
                <c:pt idx="102">
                  <c:v>6510</c:v>
                </c:pt>
                <c:pt idx="103">
                  <c:v>6564</c:v>
                </c:pt>
                <c:pt idx="104">
                  <c:v>6510</c:v>
                </c:pt>
                <c:pt idx="105">
                  <c:v>6564</c:v>
                </c:pt>
                <c:pt idx="106">
                  <c:v>6510</c:v>
                </c:pt>
                <c:pt idx="107">
                  <c:v>6564</c:v>
                </c:pt>
                <c:pt idx="108">
                  <c:v>6564</c:v>
                </c:pt>
                <c:pt idx="109">
                  <c:v>6564</c:v>
                </c:pt>
                <c:pt idx="110">
                  <c:v>6564</c:v>
                </c:pt>
                <c:pt idx="111">
                  <c:v>6564</c:v>
                </c:pt>
                <c:pt idx="112">
                  <c:v>6564</c:v>
                </c:pt>
                <c:pt idx="113">
                  <c:v>6564</c:v>
                </c:pt>
                <c:pt idx="114">
                  <c:v>6564</c:v>
                </c:pt>
                <c:pt idx="115">
                  <c:v>6564</c:v>
                </c:pt>
                <c:pt idx="116">
                  <c:v>6564</c:v>
                </c:pt>
                <c:pt idx="117">
                  <c:v>6510</c:v>
                </c:pt>
                <c:pt idx="118">
                  <c:v>6564</c:v>
                </c:pt>
                <c:pt idx="119">
                  <c:v>6564</c:v>
                </c:pt>
                <c:pt idx="120">
                  <c:v>6564</c:v>
                </c:pt>
                <c:pt idx="121">
                  <c:v>6564</c:v>
                </c:pt>
                <c:pt idx="122">
                  <c:v>6510</c:v>
                </c:pt>
                <c:pt idx="123">
                  <c:v>6564</c:v>
                </c:pt>
                <c:pt idx="124">
                  <c:v>6510</c:v>
                </c:pt>
                <c:pt idx="125">
                  <c:v>6510</c:v>
                </c:pt>
                <c:pt idx="126">
                  <c:v>6564</c:v>
                </c:pt>
                <c:pt idx="127">
                  <c:v>6564</c:v>
                </c:pt>
                <c:pt idx="128">
                  <c:v>6564</c:v>
                </c:pt>
                <c:pt idx="129">
                  <c:v>6564</c:v>
                </c:pt>
                <c:pt idx="130">
                  <c:v>6564</c:v>
                </c:pt>
                <c:pt idx="131">
                  <c:v>6564</c:v>
                </c:pt>
                <c:pt idx="132">
                  <c:v>6564</c:v>
                </c:pt>
                <c:pt idx="133">
                  <c:v>6564</c:v>
                </c:pt>
                <c:pt idx="134">
                  <c:v>6564</c:v>
                </c:pt>
                <c:pt idx="135">
                  <c:v>6564</c:v>
                </c:pt>
                <c:pt idx="136">
                  <c:v>6564</c:v>
                </c:pt>
                <c:pt idx="137">
                  <c:v>6510</c:v>
                </c:pt>
                <c:pt idx="138">
                  <c:v>6564</c:v>
                </c:pt>
                <c:pt idx="139">
                  <c:v>6564</c:v>
                </c:pt>
                <c:pt idx="140">
                  <c:v>6564</c:v>
                </c:pt>
                <c:pt idx="141">
                  <c:v>6564</c:v>
                </c:pt>
                <c:pt idx="142">
                  <c:v>6564</c:v>
                </c:pt>
                <c:pt idx="143">
                  <c:v>6564</c:v>
                </c:pt>
                <c:pt idx="144">
                  <c:v>6564</c:v>
                </c:pt>
                <c:pt idx="145">
                  <c:v>6564</c:v>
                </c:pt>
                <c:pt idx="146">
                  <c:v>6564</c:v>
                </c:pt>
                <c:pt idx="147">
                  <c:v>6564</c:v>
                </c:pt>
                <c:pt idx="148">
                  <c:v>6564</c:v>
                </c:pt>
                <c:pt idx="149">
                  <c:v>6510</c:v>
                </c:pt>
                <c:pt idx="150">
                  <c:v>6510</c:v>
                </c:pt>
                <c:pt idx="151">
                  <c:v>6564</c:v>
                </c:pt>
                <c:pt idx="152">
                  <c:v>6510</c:v>
                </c:pt>
                <c:pt idx="153">
                  <c:v>6564</c:v>
                </c:pt>
                <c:pt idx="154">
                  <c:v>6564</c:v>
                </c:pt>
                <c:pt idx="155">
                  <c:v>6564</c:v>
                </c:pt>
                <c:pt idx="156">
                  <c:v>6564</c:v>
                </c:pt>
                <c:pt idx="157">
                  <c:v>6564</c:v>
                </c:pt>
                <c:pt idx="158">
                  <c:v>6564</c:v>
                </c:pt>
                <c:pt idx="159">
                  <c:v>6564</c:v>
                </c:pt>
                <c:pt idx="160">
                  <c:v>6564</c:v>
                </c:pt>
                <c:pt idx="161">
                  <c:v>6564</c:v>
                </c:pt>
                <c:pt idx="162">
                  <c:v>6564</c:v>
                </c:pt>
                <c:pt idx="163">
                  <c:v>6564</c:v>
                </c:pt>
                <c:pt idx="164">
                  <c:v>6564</c:v>
                </c:pt>
                <c:pt idx="165">
                  <c:v>6564</c:v>
                </c:pt>
                <c:pt idx="166">
                  <c:v>6564</c:v>
                </c:pt>
                <c:pt idx="167">
                  <c:v>6564</c:v>
                </c:pt>
                <c:pt idx="168">
                  <c:v>6564</c:v>
                </c:pt>
                <c:pt idx="169">
                  <c:v>6564</c:v>
                </c:pt>
                <c:pt idx="170">
                  <c:v>6564</c:v>
                </c:pt>
                <c:pt idx="171">
                  <c:v>6510</c:v>
                </c:pt>
                <c:pt idx="172">
                  <c:v>6564</c:v>
                </c:pt>
                <c:pt idx="173">
                  <c:v>6564</c:v>
                </c:pt>
                <c:pt idx="174">
                  <c:v>6564</c:v>
                </c:pt>
                <c:pt idx="175">
                  <c:v>6564</c:v>
                </c:pt>
                <c:pt idx="176">
                  <c:v>6510</c:v>
                </c:pt>
                <c:pt idx="177">
                  <c:v>6564</c:v>
                </c:pt>
                <c:pt idx="178">
                  <c:v>6510</c:v>
                </c:pt>
                <c:pt idx="179">
                  <c:v>6564</c:v>
                </c:pt>
                <c:pt idx="180">
                  <c:v>6572</c:v>
                </c:pt>
                <c:pt idx="181">
                  <c:v>6564</c:v>
                </c:pt>
                <c:pt idx="182">
                  <c:v>6564</c:v>
                </c:pt>
                <c:pt idx="183">
                  <c:v>6564</c:v>
                </c:pt>
                <c:pt idx="184">
                  <c:v>6564</c:v>
                </c:pt>
                <c:pt idx="185">
                  <c:v>6564</c:v>
                </c:pt>
                <c:pt idx="186">
                  <c:v>6564</c:v>
                </c:pt>
                <c:pt idx="187">
                  <c:v>6564</c:v>
                </c:pt>
                <c:pt idx="188">
                  <c:v>6564</c:v>
                </c:pt>
                <c:pt idx="189">
                  <c:v>6564</c:v>
                </c:pt>
                <c:pt idx="190">
                  <c:v>6564</c:v>
                </c:pt>
                <c:pt idx="191">
                  <c:v>6564</c:v>
                </c:pt>
                <c:pt idx="192">
                  <c:v>6564</c:v>
                </c:pt>
                <c:pt idx="193">
                  <c:v>6564</c:v>
                </c:pt>
                <c:pt idx="194">
                  <c:v>6564</c:v>
                </c:pt>
                <c:pt idx="195">
                  <c:v>6564</c:v>
                </c:pt>
                <c:pt idx="196">
                  <c:v>6564</c:v>
                </c:pt>
                <c:pt idx="197">
                  <c:v>6564</c:v>
                </c:pt>
                <c:pt idx="198">
                  <c:v>6564</c:v>
                </c:pt>
                <c:pt idx="199">
                  <c:v>6564</c:v>
                </c:pt>
                <c:pt idx="200">
                  <c:v>6564</c:v>
                </c:pt>
                <c:pt idx="201">
                  <c:v>6510</c:v>
                </c:pt>
                <c:pt idx="202">
                  <c:v>6564</c:v>
                </c:pt>
                <c:pt idx="203">
                  <c:v>6564</c:v>
                </c:pt>
                <c:pt idx="204">
                  <c:v>6510</c:v>
                </c:pt>
                <c:pt idx="205">
                  <c:v>6564</c:v>
                </c:pt>
                <c:pt idx="206">
                  <c:v>6564</c:v>
                </c:pt>
                <c:pt idx="207">
                  <c:v>6564</c:v>
                </c:pt>
                <c:pt idx="208">
                  <c:v>6564</c:v>
                </c:pt>
                <c:pt idx="209">
                  <c:v>6564</c:v>
                </c:pt>
                <c:pt idx="210">
                  <c:v>6564</c:v>
                </c:pt>
                <c:pt idx="211">
                  <c:v>6564</c:v>
                </c:pt>
                <c:pt idx="212">
                  <c:v>6564</c:v>
                </c:pt>
                <c:pt idx="213">
                  <c:v>6564</c:v>
                </c:pt>
                <c:pt idx="214">
                  <c:v>6564</c:v>
                </c:pt>
                <c:pt idx="215">
                  <c:v>6564</c:v>
                </c:pt>
                <c:pt idx="216">
                  <c:v>6564</c:v>
                </c:pt>
                <c:pt idx="217">
                  <c:v>6564</c:v>
                </c:pt>
                <c:pt idx="218">
                  <c:v>6564</c:v>
                </c:pt>
                <c:pt idx="219">
                  <c:v>6564</c:v>
                </c:pt>
                <c:pt idx="220">
                  <c:v>6564</c:v>
                </c:pt>
                <c:pt idx="221">
                  <c:v>6564</c:v>
                </c:pt>
                <c:pt idx="222">
                  <c:v>6564</c:v>
                </c:pt>
                <c:pt idx="223">
                  <c:v>6564</c:v>
                </c:pt>
                <c:pt idx="224">
                  <c:v>6564</c:v>
                </c:pt>
                <c:pt idx="225">
                  <c:v>6564</c:v>
                </c:pt>
                <c:pt idx="226">
                  <c:v>6564</c:v>
                </c:pt>
                <c:pt idx="227">
                  <c:v>6564</c:v>
                </c:pt>
                <c:pt idx="228">
                  <c:v>6564</c:v>
                </c:pt>
                <c:pt idx="229">
                  <c:v>6564</c:v>
                </c:pt>
                <c:pt idx="230">
                  <c:v>6564</c:v>
                </c:pt>
                <c:pt idx="231">
                  <c:v>6564</c:v>
                </c:pt>
                <c:pt idx="232">
                  <c:v>6564</c:v>
                </c:pt>
                <c:pt idx="233">
                  <c:v>6564</c:v>
                </c:pt>
                <c:pt idx="234">
                  <c:v>6564</c:v>
                </c:pt>
                <c:pt idx="235">
                  <c:v>6564</c:v>
                </c:pt>
                <c:pt idx="236">
                  <c:v>6564</c:v>
                </c:pt>
                <c:pt idx="237">
                  <c:v>6564</c:v>
                </c:pt>
                <c:pt idx="238">
                  <c:v>6564</c:v>
                </c:pt>
                <c:pt idx="239">
                  <c:v>6564</c:v>
                </c:pt>
                <c:pt idx="240">
                  <c:v>6564</c:v>
                </c:pt>
                <c:pt idx="241">
                  <c:v>6564</c:v>
                </c:pt>
                <c:pt idx="242">
                  <c:v>6564</c:v>
                </c:pt>
                <c:pt idx="243">
                  <c:v>6564</c:v>
                </c:pt>
                <c:pt idx="244">
                  <c:v>6564</c:v>
                </c:pt>
                <c:pt idx="245">
                  <c:v>6564</c:v>
                </c:pt>
                <c:pt idx="246">
                  <c:v>6564</c:v>
                </c:pt>
                <c:pt idx="247">
                  <c:v>6564</c:v>
                </c:pt>
                <c:pt idx="248">
                  <c:v>6564</c:v>
                </c:pt>
                <c:pt idx="249">
                  <c:v>6564</c:v>
                </c:pt>
                <c:pt idx="250">
                  <c:v>6564</c:v>
                </c:pt>
                <c:pt idx="251">
                  <c:v>6564</c:v>
                </c:pt>
                <c:pt idx="252">
                  <c:v>6564</c:v>
                </c:pt>
                <c:pt idx="253">
                  <c:v>6564</c:v>
                </c:pt>
                <c:pt idx="254">
                  <c:v>6564</c:v>
                </c:pt>
                <c:pt idx="255">
                  <c:v>6564</c:v>
                </c:pt>
                <c:pt idx="256">
                  <c:v>6564</c:v>
                </c:pt>
                <c:pt idx="257">
                  <c:v>6564</c:v>
                </c:pt>
                <c:pt idx="258">
                  <c:v>6564</c:v>
                </c:pt>
                <c:pt idx="259">
                  <c:v>6564</c:v>
                </c:pt>
                <c:pt idx="260">
                  <c:v>6564</c:v>
                </c:pt>
                <c:pt idx="261">
                  <c:v>6564</c:v>
                </c:pt>
                <c:pt idx="262">
                  <c:v>6510</c:v>
                </c:pt>
                <c:pt idx="263">
                  <c:v>6510</c:v>
                </c:pt>
                <c:pt idx="264">
                  <c:v>6510</c:v>
                </c:pt>
                <c:pt idx="265">
                  <c:v>6510</c:v>
                </c:pt>
                <c:pt idx="266">
                  <c:v>6510</c:v>
                </c:pt>
                <c:pt idx="267">
                  <c:v>6510</c:v>
                </c:pt>
                <c:pt idx="268">
                  <c:v>6510</c:v>
                </c:pt>
                <c:pt idx="269">
                  <c:v>6510</c:v>
                </c:pt>
                <c:pt idx="270">
                  <c:v>6510</c:v>
                </c:pt>
                <c:pt idx="271">
                  <c:v>6510</c:v>
                </c:pt>
                <c:pt idx="272">
                  <c:v>6510</c:v>
                </c:pt>
                <c:pt idx="273">
                  <c:v>6510</c:v>
                </c:pt>
                <c:pt idx="274">
                  <c:v>6510</c:v>
                </c:pt>
                <c:pt idx="275">
                  <c:v>6572</c:v>
                </c:pt>
                <c:pt idx="276">
                  <c:v>6564</c:v>
                </c:pt>
                <c:pt idx="277">
                  <c:v>6564</c:v>
                </c:pt>
                <c:pt idx="278">
                  <c:v>6564</c:v>
                </c:pt>
                <c:pt idx="279">
                  <c:v>6564</c:v>
                </c:pt>
                <c:pt idx="280">
                  <c:v>6564</c:v>
                </c:pt>
                <c:pt idx="281">
                  <c:v>6564</c:v>
                </c:pt>
                <c:pt idx="282">
                  <c:v>6564</c:v>
                </c:pt>
                <c:pt idx="283">
                  <c:v>6564</c:v>
                </c:pt>
                <c:pt idx="284">
                  <c:v>6564</c:v>
                </c:pt>
                <c:pt idx="285">
                  <c:v>6564</c:v>
                </c:pt>
                <c:pt idx="286">
                  <c:v>6564</c:v>
                </c:pt>
                <c:pt idx="287">
                  <c:v>6564</c:v>
                </c:pt>
                <c:pt idx="288">
                  <c:v>6564</c:v>
                </c:pt>
                <c:pt idx="289">
                  <c:v>6564</c:v>
                </c:pt>
                <c:pt idx="290">
                  <c:v>6564</c:v>
                </c:pt>
                <c:pt idx="291">
                  <c:v>6564</c:v>
                </c:pt>
                <c:pt idx="292">
                  <c:v>6564</c:v>
                </c:pt>
                <c:pt idx="293">
                  <c:v>6564</c:v>
                </c:pt>
                <c:pt idx="294">
                  <c:v>6564</c:v>
                </c:pt>
                <c:pt idx="295">
                  <c:v>6564</c:v>
                </c:pt>
                <c:pt idx="296">
                  <c:v>6564</c:v>
                </c:pt>
                <c:pt idx="297">
                  <c:v>6564</c:v>
                </c:pt>
                <c:pt idx="298">
                  <c:v>6564</c:v>
                </c:pt>
                <c:pt idx="299">
                  <c:v>6564</c:v>
                </c:pt>
                <c:pt idx="300">
                  <c:v>6564</c:v>
                </c:pt>
                <c:pt idx="301">
                  <c:v>6564</c:v>
                </c:pt>
                <c:pt idx="302">
                  <c:v>6564</c:v>
                </c:pt>
                <c:pt idx="303">
                  <c:v>6564</c:v>
                </c:pt>
                <c:pt idx="304">
                  <c:v>6564</c:v>
                </c:pt>
                <c:pt idx="305">
                  <c:v>6564</c:v>
                </c:pt>
                <c:pt idx="306">
                  <c:v>6564</c:v>
                </c:pt>
                <c:pt idx="307">
                  <c:v>6564</c:v>
                </c:pt>
                <c:pt idx="308">
                  <c:v>6564</c:v>
                </c:pt>
                <c:pt idx="309">
                  <c:v>6564</c:v>
                </c:pt>
                <c:pt idx="310">
                  <c:v>6564</c:v>
                </c:pt>
                <c:pt idx="311">
                  <c:v>6564</c:v>
                </c:pt>
                <c:pt idx="312">
                  <c:v>6564</c:v>
                </c:pt>
                <c:pt idx="313">
                  <c:v>6564</c:v>
                </c:pt>
                <c:pt idx="314">
                  <c:v>6564</c:v>
                </c:pt>
                <c:pt idx="315">
                  <c:v>6564</c:v>
                </c:pt>
                <c:pt idx="316">
                  <c:v>6564</c:v>
                </c:pt>
                <c:pt idx="317">
                  <c:v>6564</c:v>
                </c:pt>
                <c:pt idx="318">
                  <c:v>6564</c:v>
                </c:pt>
                <c:pt idx="319">
                  <c:v>6564</c:v>
                </c:pt>
                <c:pt idx="320">
                  <c:v>6564</c:v>
                </c:pt>
                <c:pt idx="321">
                  <c:v>6564</c:v>
                </c:pt>
                <c:pt idx="322">
                  <c:v>6564</c:v>
                </c:pt>
                <c:pt idx="323">
                  <c:v>6564</c:v>
                </c:pt>
                <c:pt idx="324">
                  <c:v>6564</c:v>
                </c:pt>
                <c:pt idx="325">
                  <c:v>6564</c:v>
                </c:pt>
                <c:pt idx="326">
                  <c:v>6564</c:v>
                </c:pt>
                <c:pt idx="327">
                  <c:v>6564</c:v>
                </c:pt>
                <c:pt idx="328">
                  <c:v>6564</c:v>
                </c:pt>
                <c:pt idx="329">
                  <c:v>6564</c:v>
                </c:pt>
                <c:pt idx="330">
                  <c:v>6510</c:v>
                </c:pt>
                <c:pt idx="331">
                  <c:v>6510</c:v>
                </c:pt>
                <c:pt idx="332">
                  <c:v>6510</c:v>
                </c:pt>
                <c:pt idx="333">
                  <c:v>6510</c:v>
                </c:pt>
                <c:pt idx="334">
                  <c:v>6510</c:v>
                </c:pt>
                <c:pt idx="335">
                  <c:v>6510</c:v>
                </c:pt>
                <c:pt idx="336">
                  <c:v>6510</c:v>
                </c:pt>
                <c:pt idx="337">
                  <c:v>6510</c:v>
                </c:pt>
                <c:pt idx="338">
                  <c:v>6510</c:v>
                </c:pt>
                <c:pt idx="339">
                  <c:v>6510</c:v>
                </c:pt>
                <c:pt idx="340">
                  <c:v>6510</c:v>
                </c:pt>
                <c:pt idx="341">
                  <c:v>6572</c:v>
                </c:pt>
                <c:pt idx="342">
                  <c:v>6572</c:v>
                </c:pt>
                <c:pt idx="343">
                  <c:v>6564</c:v>
                </c:pt>
                <c:pt idx="344">
                  <c:v>6564</c:v>
                </c:pt>
                <c:pt idx="345">
                  <c:v>6564</c:v>
                </c:pt>
                <c:pt idx="346">
                  <c:v>6564</c:v>
                </c:pt>
                <c:pt idx="347">
                  <c:v>6564</c:v>
                </c:pt>
                <c:pt idx="348">
                  <c:v>6564</c:v>
                </c:pt>
                <c:pt idx="349">
                  <c:v>6564</c:v>
                </c:pt>
                <c:pt idx="350">
                  <c:v>6564</c:v>
                </c:pt>
                <c:pt idx="351">
                  <c:v>6564</c:v>
                </c:pt>
                <c:pt idx="352">
                  <c:v>6564</c:v>
                </c:pt>
                <c:pt idx="353">
                  <c:v>6564</c:v>
                </c:pt>
                <c:pt idx="354">
                  <c:v>6564</c:v>
                </c:pt>
                <c:pt idx="355">
                  <c:v>6564</c:v>
                </c:pt>
                <c:pt idx="356">
                  <c:v>6564</c:v>
                </c:pt>
                <c:pt idx="357">
                  <c:v>6564</c:v>
                </c:pt>
                <c:pt idx="358">
                  <c:v>6564</c:v>
                </c:pt>
                <c:pt idx="359">
                  <c:v>6564</c:v>
                </c:pt>
                <c:pt idx="360">
                  <c:v>6564</c:v>
                </c:pt>
                <c:pt idx="361">
                  <c:v>6564</c:v>
                </c:pt>
                <c:pt idx="362">
                  <c:v>6564</c:v>
                </c:pt>
                <c:pt idx="363">
                  <c:v>6564</c:v>
                </c:pt>
                <c:pt idx="364">
                  <c:v>6564</c:v>
                </c:pt>
              </c:numCache>
            </c:numRef>
          </c:yVal>
        </c:ser>
        <c:ser>
          <c:idx val="5"/>
          <c:order val="5"/>
          <c:tx>
            <c:v>RWA-SAR Opt</c:v>
          </c:tx>
          <c:spPr>
            <a:ln w="28575">
              <a:noFill/>
            </a:ln>
          </c:spPr>
          <c:marker>
            <c:symbol val="circle"/>
            <c:size val="8"/>
          </c:marker>
          <c:dLbls>
            <c:delete val="1"/>
          </c:dLbls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'RWA-SAR Opt'!$I$3:$I$372</c:f>
              <c:numCache>
                <c:formatCode>General</c:formatCode>
                <c:ptCount val="370"/>
                <c:pt idx="0">
                  <c:v>9055</c:v>
                </c:pt>
                <c:pt idx="1">
                  <c:v>9373</c:v>
                </c:pt>
                <c:pt idx="2">
                  <c:v>9373</c:v>
                </c:pt>
                <c:pt idx="3">
                  <c:v>9373</c:v>
                </c:pt>
                <c:pt idx="4">
                  <c:v>9373</c:v>
                </c:pt>
                <c:pt idx="5">
                  <c:v>9373</c:v>
                </c:pt>
                <c:pt idx="6">
                  <c:v>9373</c:v>
                </c:pt>
                <c:pt idx="7">
                  <c:v>9373</c:v>
                </c:pt>
                <c:pt idx="8">
                  <c:v>9373</c:v>
                </c:pt>
                <c:pt idx="9">
                  <c:v>9373</c:v>
                </c:pt>
                <c:pt idx="10">
                  <c:v>9373</c:v>
                </c:pt>
                <c:pt idx="11">
                  <c:v>9373</c:v>
                </c:pt>
                <c:pt idx="12">
                  <c:v>9373</c:v>
                </c:pt>
                <c:pt idx="13">
                  <c:v>9373</c:v>
                </c:pt>
                <c:pt idx="14">
                  <c:v>9373</c:v>
                </c:pt>
                <c:pt idx="15">
                  <c:v>9373</c:v>
                </c:pt>
                <c:pt idx="16">
                  <c:v>9373</c:v>
                </c:pt>
                <c:pt idx="17">
                  <c:v>9373</c:v>
                </c:pt>
                <c:pt idx="18">
                  <c:v>9373</c:v>
                </c:pt>
                <c:pt idx="19">
                  <c:v>9373</c:v>
                </c:pt>
                <c:pt idx="20">
                  <c:v>9373</c:v>
                </c:pt>
                <c:pt idx="21">
                  <c:v>9373</c:v>
                </c:pt>
                <c:pt idx="22">
                  <c:v>9373</c:v>
                </c:pt>
                <c:pt idx="23">
                  <c:v>9373</c:v>
                </c:pt>
                <c:pt idx="24">
                  <c:v>9373</c:v>
                </c:pt>
                <c:pt idx="25">
                  <c:v>9373</c:v>
                </c:pt>
                <c:pt idx="26">
                  <c:v>9373</c:v>
                </c:pt>
                <c:pt idx="27">
                  <c:v>9373</c:v>
                </c:pt>
                <c:pt idx="28">
                  <c:v>9373</c:v>
                </c:pt>
                <c:pt idx="29">
                  <c:v>9373</c:v>
                </c:pt>
                <c:pt idx="30">
                  <c:v>9373</c:v>
                </c:pt>
                <c:pt idx="31">
                  <c:v>9076</c:v>
                </c:pt>
                <c:pt idx="32">
                  <c:v>9373</c:v>
                </c:pt>
                <c:pt idx="33">
                  <c:v>9076</c:v>
                </c:pt>
                <c:pt idx="34">
                  <c:v>9373</c:v>
                </c:pt>
                <c:pt idx="35">
                  <c:v>9373</c:v>
                </c:pt>
                <c:pt idx="36">
                  <c:v>9076</c:v>
                </c:pt>
                <c:pt idx="37">
                  <c:v>9373</c:v>
                </c:pt>
                <c:pt idx="38">
                  <c:v>9076</c:v>
                </c:pt>
                <c:pt idx="39">
                  <c:v>9373</c:v>
                </c:pt>
                <c:pt idx="40">
                  <c:v>9373</c:v>
                </c:pt>
                <c:pt idx="41">
                  <c:v>9373</c:v>
                </c:pt>
                <c:pt idx="42">
                  <c:v>9373</c:v>
                </c:pt>
                <c:pt idx="43">
                  <c:v>9373</c:v>
                </c:pt>
                <c:pt idx="44">
                  <c:v>9373</c:v>
                </c:pt>
                <c:pt idx="45">
                  <c:v>9373</c:v>
                </c:pt>
                <c:pt idx="46">
                  <c:v>9373</c:v>
                </c:pt>
                <c:pt idx="47">
                  <c:v>9373</c:v>
                </c:pt>
                <c:pt idx="48">
                  <c:v>9373</c:v>
                </c:pt>
                <c:pt idx="49">
                  <c:v>9076</c:v>
                </c:pt>
                <c:pt idx="50">
                  <c:v>9373</c:v>
                </c:pt>
                <c:pt idx="51">
                  <c:v>9373</c:v>
                </c:pt>
                <c:pt idx="52">
                  <c:v>9373</c:v>
                </c:pt>
                <c:pt idx="53">
                  <c:v>9373</c:v>
                </c:pt>
                <c:pt idx="54">
                  <c:v>9373</c:v>
                </c:pt>
                <c:pt idx="55">
                  <c:v>9373</c:v>
                </c:pt>
                <c:pt idx="56">
                  <c:v>9373</c:v>
                </c:pt>
                <c:pt idx="57">
                  <c:v>9373</c:v>
                </c:pt>
                <c:pt idx="58">
                  <c:v>9373</c:v>
                </c:pt>
                <c:pt idx="59">
                  <c:v>9076</c:v>
                </c:pt>
                <c:pt idx="60">
                  <c:v>9373</c:v>
                </c:pt>
                <c:pt idx="61">
                  <c:v>9373</c:v>
                </c:pt>
                <c:pt idx="62">
                  <c:v>9373</c:v>
                </c:pt>
                <c:pt idx="63">
                  <c:v>9373</c:v>
                </c:pt>
                <c:pt idx="64">
                  <c:v>9428</c:v>
                </c:pt>
                <c:pt idx="65">
                  <c:v>9373</c:v>
                </c:pt>
                <c:pt idx="66">
                  <c:v>9373</c:v>
                </c:pt>
                <c:pt idx="67">
                  <c:v>9373</c:v>
                </c:pt>
                <c:pt idx="68">
                  <c:v>9373</c:v>
                </c:pt>
                <c:pt idx="69">
                  <c:v>9076</c:v>
                </c:pt>
                <c:pt idx="70">
                  <c:v>9373</c:v>
                </c:pt>
                <c:pt idx="71">
                  <c:v>9373</c:v>
                </c:pt>
                <c:pt idx="72">
                  <c:v>9076</c:v>
                </c:pt>
                <c:pt idx="73">
                  <c:v>9373</c:v>
                </c:pt>
                <c:pt idx="74">
                  <c:v>9373</c:v>
                </c:pt>
                <c:pt idx="75">
                  <c:v>9076</c:v>
                </c:pt>
                <c:pt idx="76">
                  <c:v>9373</c:v>
                </c:pt>
                <c:pt idx="77">
                  <c:v>9373</c:v>
                </c:pt>
                <c:pt idx="78">
                  <c:v>9373</c:v>
                </c:pt>
                <c:pt idx="79">
                  <c:v>9373</c:v>
                </c:pt>
                <c:pt idx="80">
                  <c:v>9373</c:v>
                </c:pt>
                <c:pt idx="81">
                  <c:v>9373</c:v>
                </c:pt>
                <c:pt idx="82">
                  <c:v>9373</c:v>
                </c:pt>
                <c:pt idx="83">
                  <c:v>9373</c:v>
                </c:pt>
                <c:pt idx="84">
                  <c:v>9388</c:v>
                </c:pt>
                <c:pt idx="85">
                  <c:v>9373</c:v>
                </c:pt>
                <c:pt idx="86">
                  <c:v>9076</c:v>
                </c:pt>
                <c:pt idx="87">
                  <c:v>9373</c:v>
                </c:pt>
                <c:pt idx="88">
                  <c:v>9373</c:v>
                </c:pt>
                <c:pt idx="89">
                  <c:v>9076</c:v>
                </c:pt>
                <c:pt idx="90">
                  <c:v>9373</c:v>
                </c:pt>
                <c:pt idx="91">
                  <c:v>9076</c:v>
                </c:pt>
                <c:pt idx="92">
                  <c:v>9373</c:v>
                </c:pt>
                <c:pt idx="93">
                  <c:v>9373</c:v>
                </c:pt>
                <c:pt idx="94">
                  <c:v>9076</c:v>
                </c:pt>
                <c:pt idx="95">
                  <c:v>9373</c:v>
                </c:pt>
                <c:pt idx="96">
                  <c:v>9076</c:v>
                </c:pt>
                <c:pt idx="97">
                  <c:v>9373</c:v>
                </c:pt>
                <c:pt idx="98">
                  <c:v>9373</c:v>
                </c:pt>
                <c:pt idx="99">
                  <c:v>9373</c:v>
                </c:pt>
                <c:pt idx="100">
                  <c:v>9373</c:v>
                </c:pt>
                <c:pt idx="101">
                  <c:v>9373</c:v>
                </c:pt>
                <c:pt idx="102">
                  <c:v>9373</c:v>
                </c:pt>
                <c:pt idx="103">
                  <c:v>9373</c:v>
                </c:pt>
                <c:pt idx="104">
                  <c:v>9373</c:v>
                </c:pt>
                <c:pt idx="105">
                  <c:v>9373</c:v>
                </c:pt>
                <c:pt idx="106">
                  <c:v>9373</c:v>
                </c:pt>
                <c:pt idx="107">
                  <c:v>9373</c:v>
                </c:pt>
                <c:pt idx="108">
                  <c:v>9373</c:v>
                </c:pt>
                <c:pt idx="109">
                  <c:v>9076</c:v>
                </c:pt>
                <c:pt idx="110">
                  <c:v>9373</c:v>
                </c:pt>
                <c:pt idx="111">
                  <c:v>9373</c:v>
                </c:pt>
                <c:pt idx="112">
                  <c:v>9373</c:v>
                </c:pt>
                <c:pt idx="113">
                  <c:v>9373</c:v>
                </c:pt>
                <c:pt idx="114">
                  <c:v>9373</c:v>
                </c:pt>
                <c:pt idx="115">
                  <c:v>9373</c:v>
                </c:pt>
                <c:pt idx="116">
                  <c:v>9382</c:v>
                </c:pt>
                <c:pt idx="117">
                  <c:v>9076</c:v>
                </c:pt>
                <c:pt idx="118">
                  <c:v>9373</c:v>
                </c:pt>
                <c:pt idx="119">
                  <c:v>9373</c:v>
                </c:pt>
                <c:pt idx="120">
                  <c:v>9373</c:v>
                </c:pt>
                <c:pt idx="121">
                  <c:v>9373</c:v>
                </c:pt>
                <c:pt idx="122">
                  <c:v>9373</c:v>
                </c:pt>
                <c:pt idx="123">
                  <c:v>9373</c:v>
                </c:pt>
                <c:pt idx="124">
                  <c:v>9373</c:v>
                </c:pt>
                <c:pt idx="125">
                  <c:v>9373</c:v>
                </c:pt>
                <c:pt idx="126">
                  <c:v>9373</c:v>
                </c:pt>
                <c:pt idx="127">
                  <c:v>9373</c:v>
                </c:pt>
                <c:pt idx="128">
                  <c:v>9373</c:v>
                </c:pt>
                <c:pt idx="129">
                  <c:v>9373</c:v>
                </c:pt>
                <c:pt idx="130">
                  <c:v>9382</c:v>
                </c:pt>
                <c:pt idx="131">
                  <c:v>9373</c:v>
                </c:pt>
                <c:pt idx="132">
                  <c:v>9373</c:v>
                </c:pt>
                <c:pt idx="133">
                  <c:v>9373</c:v>
                </c:pt>
                <c:pt idx="134">
                  <c:v>9373</c:v>
                </c:pt>
                <c:pt idx="135">
                  <c:v>9373</c:v>
                </c:pt>
                <c:pt idx="136">
                  <c:v>9373</c:v>
                </c:pt>
                <c:pt idx="137">
                  <c:v>9373</c:v>
                </c:pt>
                <c:pt idx="138">
                  <c:v>9373</c:v>
                </c:pt>
                <c:pt idx="139">
                  <c:v>9373</c:v>
                </c:pt>
                <c:pt idx="140">
                  <c:v>9373</c:v>
                </c:pt>
                <c:pt idx="141">
                  <c:v>9373</c:v>
                </c:pt>
                <c:pt idx="142">
                  <c:v>9373</c:v>
                </c:pt>
                <c:pt idx="143">
                  <c:v>9373</c:v>
                </c:pt>
                <c:pt idx="144">
                  <c:v>9428</c:v>
                </c:pt>
                <c:pt idx="145">
                  <c:v>9373</c:v>
                </c:pt>
                <c:pt idx="146">
                  <c:v>9373</c:v>
                </c:pt>
                <c:pt idx="147">
                  <c:v>9373</c:v>
                </c:pt>
                <c:pt idx="148">
                  <c:v>9373</c:v>
                </c:pt>
                <c:pt idx="149">
                  <c:v>9373</c:v>
                </c:pt>
                <c:pt idx="150">
                  <c:v>9373</c:v>
                </c:pt>
                <c:pt idx="151">
                  <c:v>9373</c:v>
                </c:pt>
                <c:pt idx="152">
                  <c:v>9373</c:v>
                </c:pt>
                <c:pt idx="153">
                  <c:v>9373</c:v>
                </c:pt>
                <c:pt idx="154">
                  <c:v>9373</c:v>
                </c:pt>
                <c:pt idx="155">
                  <c:v>9076</c:v>
                </c:pt>
                <c:pt idx="156">
                  <c:v>9373</c:v>
                </c:pt>
                <c:pt idx="157">
                  <c:v>9373</c:v>
                </c:pt>
                <c:pt idx="158">
                  <c:v>9373</c:v>
                </c:pt>
                <c:pt idx="159">
                  <c:v>9373</c:v>
                </c:pt>
                <c:pt idx="160">
                  <c:v>9076</c:v>
                </c:pt>
                <c:pt idx="161">
                  <c:v>9428</c:v>
                </c:pt>
                <c:pt idx="162">
                  <c:v>9373</c:v>
                </c:pt>
                <c:pt idx="163">
                  <c:v>9076</c:v>
                </c:pt>
                <c:pt idx="164">
                  <c:v>9076</c:v>
                </c:pt>
                <c:pt idx="165">
                  <c:v>9373</c:v>
                </c:pt>
                <c:pt idx="166">
                  <c:v>9076</c:v>
                </c:pt>
                <c:pt idx="167">
                  <c:v>9373</c:v>
                </c:pt>
                <c:pt idx="168">
                  <c:v>9373</c:v>
                </c:pt>
                <c:pt idx="169">
                  <c:v>9076</c:v>
                </c:pt>
                <c:pt idx="170">
                  <c:v>9076</c:v>
                </c:pt>
                <c:pt idx="171">
                  <c:v>9373</c:v>
                </c:pt>
                <c:pt idx="172">
                  <c:v>9076</c:v>
                </c:pt>
                <c:pt idx="173">
                  <c:v>9076</c:v>
                </c:pt>
                <c:pt idx="174">
                  <c:v>9428</c:v>
                </c:pt>
                <c:pt idx="175">
                  <c:v>9382</c:v>
                </c:pt>
                <c:pt idx="176">
                  <c:v>9076</c:v>
                </c:pt>
                <c:pt idx="177">
                  <c:v>9373</c:v>
                </c:pt>
                <c:pt idx="178">
                  <c:v>9076</c:v>
                </c:pt>
                <c:pt idx="179">
                  <c:v>9373</c:v>
                </c:pt>
                <c:pt idx="180">
                  <c:v>9373</c:v>
                </c:pt>
                <c:pt idx="181">
                  <c:v>9373</c:v>
                </c:pt>
                <c:pt idx="182">
                  <c:v>9373</c:v>
                </c:pt>
                <c:pt idx="183">
                  <c:v>9373</c:v>
                </c:pt>
                <c:pt idx="184">
                  <c:v>9373</c:v>
                </c:pt>
                <c:pt idx="185">
                  <c:v>9076</c:v>
                </c:pt>
                <c:pt idx="186">
                  <c:v>9373</c:v>
                </c:pt>
                <c:pt idx="187">
                  <c:v>9536</c:v>
                </c:pt>
                <c:pt idx="188">
                  <c:v>9076</c:v>
                </c:pt>
                <c:pt idx="189">
                  <c:v>9076</c:v>
                </c:pt>
                <c:pt idx="190">
                  <c:v>9076</c:v>
                </c:pt>
                <c:pt idx="191">
                  <c:v>9373</c:v>
                </c:pt>
                <c:pt idx="192">
                  <c:v>9373</c:v>
                </c:pt>
                <c:pt idx="193">
                  <c:v>9373</c:v>
                </c:pt>
                <c:pt idx="194">
                  <c:v>9373</c:v>
                </c:pt>
                <c:pt idx="195">
                  <c:v>9373</c:v>
                </c:pt>
                <c:pt idx="196">
                  <c:v>9373</c:v>
                </c:pt>
                <c:pt idx="197">
                  <c:v>9373</c:v>
                </c:pt>
                <c:pt idx="198">
                  <c:v>9076</c:v>
                </c:pt>
                <c:pt idx="199">
                  <c:v>9407</c:v>
                </c:pt>
                <c:pt idx="200">
                  <c:v>9373</c:v>
                </c:pt>
                <c:pt idx="201">
                  <c:v>9373</c:v>
                </c:pt>
                <c:pt idx="202">
                  <c:v>9373</c:v>
                </c:pt>
                <c:pt idx="203">
                  <c:v>9373</c:v>
                </c:pt>
                <c:pt idx="204">
                  <c:v>9373</c:v>
                </c:pt>
                <c:pt idx="205">
                  <c:v>9373</c:v>
                </c:pt>
                <c:pt idx="206">
                  <c:v>9373</c:v>
                </c:pt>
                <c:pt idx="207">
                  <c:v>9373</c:v>
                </c:pt>
                <c:pt idx="208">
                  <c:v>9373</c:v>
                </c:pt>
                <c:pt idx="209">
                  <c:v>9373</c:v>
                </c:pt>
                <c:pt idx="210">
                  <c:v>9373</c:v>
                </c:pt>
                <c:pt idx="211">
                  <c:v>9373</c:v>
                </c:pt>
                <c:pt idx="212">
                  <c:v>9373</c:v>
                </c:pt>
                <c:pt idx="213">
                  <c:v>9382</c:v>
                </c:pt>
                <c:pt idx="214">
                  <c:v>9373</c:v>
                </c:pt>
                <c:pt idx="215">
                  <c:v>9373</c:v>
                </c:pt>
                <c:pt idx="216">
                  <c:v>9373</c:v>
                </c:pt>
                <c:pt idx="217">
                  <c:v>9373</c:v>
                </c:pt>
                <c:pt idx="218">
                  <c:v>9373</c:v>
                </c:pt>
                <c:pt idx="219">
                  <c:v>9373</c:v>
                </c:pt>
                <c:pt idx="220">
                  <c:v>9373</c:v>
                </c:pt>
                <c:pt idx="221">
                  <c:v>9373</c:v>
                </c:pt>
                <c:pt idx="222">
                  <c:v>9373</c:v>
                </c:pt>
                <c:pt idx="223">
                  <c:v>9373</c:v>
                </c:pt>
                <c:pt idx="224">
                  <c:v>9373</c:v>
                </c:pt>
                <c:pt idx="225">
                  <c:v>9373</c:v>
                </c:pt>
                <c:pt idx="226">
                  <c:v>9373</c:v>
                </c:pt>
                <c:pt idx="227">
                  <c:v>9373</c:v>
                </c:pt>
                <c:pt idx="228">
                  <c:v>9373</c:v>
                </c:pt>
                <c:pt idx="229">
                  <c:v>9373</c:v>
                </c:pt>
                <c:pt idx="230">
                  <c:v>9373</c:v>
                </c:pt>
                <c:pt idx="231">
                  <c:v>9373</c:v>
                </c:pt>
                <c:pt idx="232">
                  <c:v>9373</c:v>
                </c:pt>
                <c:pt idx="233">
                  <c:v>9373</c:v>
                </c:pt>
                <c:pt idx="234">
                  <c:v>9373</c:v>
                </c:pt>
                <c:pt idx="235">
                  <c:v>9373</c:v>
                </c:pt>
                <c:pt idx="236">
                  <c:v>9373</c:v>
                </c:pt>
                <c:pt idx="237">
                  <c:v>9373</c:v>
                </c:pt>
                <c:pt idx="238">
                  <c:v>9373</c:v>
                </c:pt>
                <c:pt idx="239">
                  <c:v>9373</c:v>
                </c:pt>
                <c:pt idx="240">
                  <c:v>9373</c:v>
                </c:pt>
                <c:pt idx="241">
                  <c:v>9373</c:v>
                </c:pt>
                <c:pt idx="242">
                  <c:v>9076</c:v>
                </c:pt>
                <c:pt idx="243">
                  <c:v>9076</c:v>
                </c:pt>
                <c:pt idx="244">
                  <c:v>9076</c:v>
                </c:pt>
                <c:pt idx="245">
                  <c:v>9076</c:v>
                </c:pt>
                <c:pt idx="246">
                  <c:v>9076</c:v>
                </c:pt>
                <c:pt idx="247">
                  <c:v>9076</c:v>
                </c:pt>
                <c:pt idx="248">
                  <c:v>9076</c:v>
                </c:pt>
                <c:pt idx="249">
                  <c:v>9076</c:v>
                </c:pt>
                <c:pt idx="250">
                  <c:v>9076</c:v>
                </c:pt>
                <c:pt idx="251">
                  <c:v>9076</c:v>
                </c:pt>
                <c:pt idx="252">
                  <c:v>9076</c:v>
                </c:pt>
                <c:pt idx="253">
                  <c:v>9076</c:v>
                </c:pt>
                <c:pt idx="254">
                  <c:v>9076</c:v>
                </c:pt>
                <c:pt idx="255">
                  <c:v>9076</c:v>
                </c:pt>
                <c:pt idx="256">
                  <c:v>9428</c:v>
                </c:pt>
                <c:pt idx="257">
                  <c:v>9373</c:v>
                </c:pt>
                <c:pt idx="258">
                  <c:v>9373</c:v>
                </c:pt>
                <c:pt idx="259">
                  <c:v>9373</c:v>
                </c:pt>
                <c:pt idx="260">
                  <c:v>9373</c:v>
                </c:pt>
                <c:pt idx="261">
                  <c:v>9373</c:v>
                </c:pt>
                <c:pt idx="262">
                  <c:v>9373</c:v>
                </c:pt>
                <c:pt idx="263">
                  <c:v>9373</c:v>
                </c:pt>
                <c:pt idx="264">
                  <c:v>9373</c:v>
                </c:pt>
                <c:pt idx="265">
                  <c:v>9373</c:v>
                </c:pt>
                <c:pt idx="266">
                  <c:v>9373</c:v>
                </c:pt>
                <c:pt idx="267">
                  <c:v>9373</c:v>
                </c:pt>
                <c:pt idx="268">
                  <c:v>9373</c:v>
                </c:pt>
                <c:pt idx="269">
                  <c:v>9373</c:v>
                </c:pt>
                <c:pt idx="270">
                  <c:v>9373</c:v>
                </c:pt>
                <c:pt idx="271">
                  <c:v>9373</c:v>
                </c:pt>
                <c:pt idx="272">
                  <c:v>9373</c:v>
                </c:pt>
                <c:pt idx="273">
                  <c:v>9373</c:v>
                </c:pt>
                <c:pt idx="274">
                  <c:v>9373</c:v>
                </c:pt>
                <c:pt idx="275">
                  <c:v>9373</c:v>
                </c:pt>
                <c:pt idx="276">
                  <c:v>9373</c:v>
                </c:pt>
                <c:pt idx="277">
                  <c:v>9373</c:v>
                </c:pt>
                <c:pt idx="278">
                  <c:v>9373</c:v>
                </c:pt>
                <c:pt idx="279">
                  <c:v>9373</c:v>
                </c:pt>
                <c:pt idx="280">
                  <c:v>9373</c:v>
                </c:pt>
                <c:pt idx="281">
                  <c:v>9373</c:v>
                </c:pt>
                <c:pt idx="282">
                  <c:v>9373</c:v>
                </c:pt>
                <c:pt idx="283">
                  <c:v>9373</c:v>
                </c:pt>
                <c:pt idx="284">
                  <c:v>9373</c:v>
                </c:pt>
                <c:pt idx="285">
                  <c:v>9373</c:v>
                </c:pt>
                <c:pt idx="286">
                  <c:v>9373</c:v>
                </c:pt>
                <c:pt idx="287">
                  <c:v>9373</c:v>
                </c:pt>
                <c:pt idx="288">
                  <c:v>9373</c:v>
                </c:pt>
                <c:pt idx="289">
                  <c:v>9373</c:v>
                </c:pt>
                <c:pt idx="290">
                  <c:v>9373</c:v>
                </c:pt>
                <c:pt idx="291">
                  <c:v>9373</c:v>
                </c:pt>
                <c:pt idx="292">
                  <c:v>9373</c:v>
                </c:pt>
                <c:pt idx="293">
                  <c:v>9373</c:v>
                </c:pt>
                <c:pt idx="294">
                  <c:v>9382</c:v>
                </c:pt>
                <c:pt idx="295">
                  <c:v>9373</c:v>
                </c:pt>
                <c:pt idx="296">
                  <c:v>9373</c:v>
                </c:pt>
                <c:pt idx="297">
                  <c:v>9373</c:v>
                </c:pt>
                <c:pt idx="298">
                  <c:v>9373</c:v>
                </c:pt>
                <c:pt idx="299">
                  <c:v>9373</c:v>
                </c:pt>
                <c:pt idx="300">
                  <c:v>9373</c:v>
                </c:pt>
                <c:pt idx="301">
                  <c:v>9373</c:v>
                </c:pt>
                <c:pt idx="302">
                  <c:v>9373</c:v>
                </c:pt>
                <c:pt idx="303">
                  <c:v>9373</c:v>
                </c:pt>
                <c:pt idx="304">
                  <c:v>9394</c:v>
                </c:pt>
                <c:pt idx="305">
                  <c:v>9373</c:v>
                </c:pt>
                <c:pt idx="306">
                  <c:v>9076</c:v>
                </c:pt>
                <c:pt idx="307">
                  <c:v>9076</c:v>
                </c:pt>
                <c:pt idx="308">
                  <c:v>9076</c:v>
                </c:pt>
                <c:pt idx="309">
                  <c:v>9076</c:v>
                </c:pt>
                <c:pt idx="310">
                  <c:v>9076</c:v>
                </c:pt>
                <c:pt idx="311">
                  <c:v>9076</c:v>
                </c:pt>
                <c:pt idx="312">
                  <c:v>9076</c:v>
                </c:pt>
                <c:pt idx="313">
                  <c:v>9076</c:v>
                </c:pt>
                <c:pt idx="314">
                  <c:v>9076</c:v>
                </c:pt>
                <c:pt idx="315">
                  <c:v>9076</c:v>
                </c:pt>
                <c:pt idx="316">
                  <c:v>9437</c:v>
                </c:pt>
                <c:pt idx="317">
                  <c:v>9373</c:v>
                </c:pt>
                <c:pt idx="318">
                  <c:v>9373</c:v>
                </c:pt>
                <c:pt idx="319">
                  <c:v>9373</c:v>
                </c:pt>
                <c:pt idx="320">
                  <c:v>9373</c:v>
                </c:pt>
                <c:pt idx="321">
                  <c:v>9373</c:v>
                </c:pt>
                <c:pt idx="322">
                  <c:v>9373</c:v>
                </c:pt>
                <c:pt idx="323">
                  <c:v>9373</c:v>
                </c:pt>
                <c:pt idx="324">
                  <c:v>9373</c:v>
                </c:pt>
                <c:pt idx="325">
                  <c:v>9373</c:v>
                </c:pt>
                <c:pt idx="326">
                  <c:v>9373</c:v>
                </c:pt>
                <c:pt idx="327">
                  <c:v>9373</c:v>
                </c:pt>
                <c:pt idx="328">
                  <c:v>9373</c:v>
                </c:pt>
                <c:pt idx="329">
                  <c:v>9373</c:v>
                </c:pt>
                <c:pt idx="330">
                  <c:v>9373</c:v>
                </c:pt>
                <c:pt idx="331">
                  <c:v>9373</c:v>
                </c:pt>
                <c:pt idx="332">
                  <c:v>9373</c:v>
                </c:pt>
                <c:pt idx="333">
                  <c:v>9373</c:v>
                </c:pt>
                <c:pt idx="334">
                  <c:v>9373</c:v>
                </c:pt>
                <c:pt idx="335">
                  <c:v>9373</c:v>
                </c:pt>
                <c:pt idx="336">
                  <c:v>9373</c:v>
                </c:pt>
                <c:pt idx="337">
                  <c:v>9373</c:v>
                </c:pt>
                <c:pt idx="338">
                  <c:v>9373</c:v>
                </c:pt>
                <c:pt idx="339">
                  <c:v>9373</c:v>
                </c:pt>
                <c:pt idx="340">
                  <c:v>9373</c:v>
                </c:pt>
                <c:pt idx="341">
                  <c:v>9373</c:v>
                </c:pt>
                <c:pt idx="342">
                  <c:v>9373</c:v>
                </c:pt>
                <c:pt idx="343">
                  <c:v>9373</c:v>
                </c:pt>
                <c:pt idx="344">
                  <c:v>9373</c:v>
                </c:pt>
                <c:pt idx="345">
                  <c:v>9373</c:v>
                </c:pt>
                <c:pt idx="346">
                  <c:v>9373</c:v>
                </c:pt>
                <c:pt idx="347">
                  <c:v>9382</c:v>
                </c:pt>
                <c:pt idx="348">
                  <c:v>9373</c:v>
                </c:pt>
                <c:pt idx="349">
                  <c:v>9373</c:v>
                </c:pt>
                <c:pt idx="350">
                  <c:v>9373</c:v>
                </c:pt>
                <c:pt idx="351">
                  <c:v>9373</c:v>
                </c:pt>
                <c:pt idx="352">
                  <c:v>9373</c:v>
                </c:pt>
                <c:pt idx="353">
                  <c:v>9373</c:v>
                </c:pt>
                <c:pt idx="354">
                  <c:v>9373</c:v>
                </c:pt>
                <c:pt idx="355">
                  <c:v>9373</c:v>
                </c:pt>
                <c:pt idx="356">
                  <c:v>9373</c:v>
                </c:pt>
                <c:pt idx="357">
                  <c:v>9373</c:v>
                </c:pt>
                <c:pt idx="358">
                  <c:v>9373</c:v>
                </c:pt>
                <c:pt idx="359">
                  <c:v>9076</c:v>
                </c:pt>
              </c:numCache>
            </c:numRef>
          </c:yVal>
        </c:ser>
        <c:dLbls>
          <c:showVal val="1"/>
        </c:dLbls>
        <c:axId val="98814592"/>
        <c:axId val="99128064"/>
      </c:scatterChart>
      <c:valAx>
        <c:axId val="98814592"/>
        <c:scaling>
          <c:orientation val="minMax"/>
        </c:scaling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 dirty="0" smtClean="0"/>
                  <a:t>Elapsed </a:t>
                </a:r>
                <a:r>
                  <a:rPr lang="en-US" sz="1600" b="1" i="0" baseline="0" dirty="0"/>
                  <a:t>time in </a:t>
                </a:r>
                <a:r>
                  <a:rPr lang="en-US" sz="1600" b="1" i="0" baseline="0" dirty="0" smtClean="0"/>
                  <a:t>seconds</a:t>
                </a:r>
                <a:endParaRPr lang="en-US" sz="1600" b="1" i="0" baseline="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99128064"/>
        <c:crosses val="autoZero"/>
        <c:crossBetween val="midCat"/>
      </c:valAx>
      <c:valAx>
        <c:axId val="99128064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aseline="0" dirty="0" smtClean="0"/>
                  <a:t>Size of Working Memory</a:t>
                </a:r>
                <a:endParaRPr lang="en-US" sz="1600" baseline="0" dirty="0"/>
              </a:p>
            </c:rich>
          </c:tx>
          <c:layout/>
        </c:title>
        <c:numFmt formatCode="General" sourceLinked="1"/>
        <c:tickLblPos val="nextTo"/>
        <c:crossAx val="9881459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Wait task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chemeClr val="bg2">
                  <a:lumMod val="75000"/>
                </a:schemeClr>
              </a:solidFill>
            </c:spPr>
          </c:marker>
          <c:xVal>
            <c:numRef>
              <c:f>Wait!$B$3:$B$358</c:f>
              <c:numCache>
                <c:formatCode>General</c:formatCode>
                <c:ptCount val="356"/>
                <c:pt idx="0">
                  <c:v>10.016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  <c:pt idx="4">
                  <c:v>50</c:v>
                </c:pt>
                <c:pt idx="5">
                  <c:v>60</c:v>
                </c:pt>
                <c:pt idx="6">
                  <c:v>70</c:v>
                </c:pt>
                <c:pt idx="7">
                  <c:v>80</c:v>
                </c:pt>
                <c:pt idx="8">
                  <c:v>90</c:v>
                </c:pt>
                <c:pt idx="9">
                  <c:v>100</c:v>
                </c:pt>
                <c:pt idx="10">
                  <c:v>109.98399999999999</c:v>
                </c:pt>
                <c:pt idx="11">
                  <c:v>119.98399999999999</c:v>
                </c:pt>
                <c:pt idx="12">
                  <c:v>129.98400000000001</c:v>
                </c:pt>
                <c:pt idx="13">
                  <c:v>139.98400000000001</c:v>
                </c:pt>
                <c:pt idx="14">
                  <c:v>149.98400000000001</c:v>
                </c:pt>
                <c:pt idx="15">
                  <c:v>159.98400000000001</c:v>
                </c:pt>
                <c:pt idx="16">
                  <c:v>169.96900000000002</c:v>
                </c:pt>
                <c:pt idx="17">
                  <c:v>179.96900000000002</c:v>
                </c:pt>
                <c:pt idx="18">
                  <c:v>189.96900000000002</c:v>
                </c:pt>
                <c:pt idx="19">
                  <c:v>199.96900000000002</c:v>
                </c:pt>
                <c:pt idx="20">
                  <c:v>209.96900000000002</c:v>
                </c:pt>
                <c:pt idx="21">
                  <c:v>219.96900000000002</c:v>
                </c:pt>
                <c:pt idx="22">
                  <c:v>229.96900000000002</c:v>
                </c:pt>
                <c:pt idx="23">
                  <c:v>239.96900000000002</c:v>
                </c:pt>
                <c:pt idx="24">
                  <c:v>249.96900000000002</c:v>
                </c:pt>
                <c:pt idx="25">
                  <c:v>259.9689999999992</c:v>
                </c:pt>
                <c:pt idx="26">
                  <c:v>269.95299999999969</c:v>
                </c:pt>
                <c:pt idx="27">
                  <c:v>279.95299999999969</c:v>
                </c:pt>
                <c:pt idx="28">
                  <c:v>289.95299999999969</c:v>
                </c:pt>
                <c:pt idx="29">
                  <c:v>299.95299999999969</c:v>
                </c:pt>
                <c:pt idx="30">
                  <c:v>309.95299999999969</c:v>
                </c:pt>
                <c:pt idx="31">
                  <c:v>319.95299999999969</c:v>
                </c:pt>
                <c:pt idx="32">
                  <c:v>329.95299999999969</c:v>
                </c:pt>
                <c:pt idx="33">
                  <c:v>339.95299999999969</c:v>
                </c:pt>
                <c:pt idx="34">
                  <c:v>349.95299999999969</c:v>
                </c:pt>
                <c:pt idx="35">
                  <c:v>359.95299999999969</c:v>
                </c:pt>
                <c:pt idx="36">
                  <c:v>369.95299999999969</c:v>
                </c:pt>
                <c:pt idx="37">
                  <c:v>379.95299999999969</c:v>
                </c:pt>
                <c:pt idx="38">
                  <c:v>389.95299999999969</c:v>
                </c:pt>
                <c:pt idx="39">
                  <c:v>399.95299999999969</c:v>
                </c:pt>
                <c:pt idx="40">
                  <c:v>409.95299999999969</c:v>
                </c:pt>
                <c:pt idx="41">
                  <c:v>419.95299999999969</c:v>
                </c:pt>
                <c:pt idx="42">
                  <c:v>429.95299999999969</c:v>
                </c:pt>
                <c:pt idx="43">
                  <c:v>439.95299999999969</c:v>
                </c:pt>
                <c:pt idx="44">
                  <c:v>449.95299999999969</c:v>
                </c:pt>
                <c:pt idx="45">
                  <c:v>459.95299999999969</c:v>
                </c:pt>
                <c:pt idx="46">
                  <c:v>469.95299999999969</c:v>
                </c:pt>
                <c:pt idx="47">
                  <c:v>479.95299999999969</c:v>
                </c:pt>
                <c:pt idx="48">
                  <c:v>489.95299999999969</c:v>
                </c:pt>
                <c:pt idx="49">
                  <c:v>499.95299999999969</c:v>
                </c:pt>
                <c:pt idx="50">
                  <c:v>509.9689999999992</c:v>
                </c:pt>
                <c:pt idx="51">
                  <c:v>519.96899999999948</c:v>
                </c:pt>
                <c:pt idx="52">
                  <c:v>529.95299999999827</c:v>
                </c:pt>
                <c:pt idx="53">
                  <c:v>539.96899999999948</c:v>
                </c:pt>
                <c:pt idx="54">
                  <c:v>549.96899999999948</c:v>
                </c:pt>
                <c:pt idx="55">
                  <c:v>559.95299999999827</c:v>
                </c:pt>
                <c:pt idx="56">
                  <c:v>569.95299999999827</c:v>
                </c:pt>
                <c:pt idx="57">
                  <c:v>579.95299999999827</c:v>
                </c:pt>
                <c:pt idx="58">
                  <c:v>589.95299999999827</c:v>
                </c:pt>
                <c:pt idx="59">
                  <c:v>599.95299999999827</c:v>
                </c:pt>
                <c:pt idx="60">
                  <c:v>609.95299999999827</c:v>
                </c:pt>
                <c:pt idx="61">
                  <c:v>619.95299999999827</c:v>
                </c:pt>
                <c:pt idx="62">
                  <c:v>629.95299999999827</c:v>
                </c:pt>
                <c:pt idx="63">
                  <c:v>639.95299999999827</c:v>
                </c:pt>
                <c:pt idx="64">
                  <c:v>649.96899999999948</c:v>
                </c:pt>
                <c:pt idx="65">
                  <c:v>659.96899999999948</c:v>
                </c:pt>
                <c:pt idx="66">
                  <c:v>669.96899999999948</c:v>
                </c:pt>
                <c:pt idx="67">
                  <c:v>679.96899999999948</c:v>
                </c:pt>
                <c:pt idx="68">
                  <c:v>689.96899999999948</c:v>
                </c:pt>
                <c:pt idx="69">
                  <c:v>699.96899999999948</c:v>
                </c:pt>
                <c:pt idx="70">
                  <c:v>709.96899999999948</c:v>
                </c:pt>
                <c:pt idx="71">
                  <c:v>719.96899999999948</c:v>
                </c:pt>
                <c:pt idx="72">
                  <c:v>729.96899999999948</c:v>
                </c:pt>
                <c:pt idx="73">
                  <c:v>739.96899999999948</c:v>
                </c:pt>
                <c:pt idx="74">
                  <c:v>749.96899999999948</c:v>
                </c:pt>
                <c:pt idx="75">
                  <c:v>759.96899999999948</c:v>
                </c:pt>
                <c:pt idx="76">
                  <c:v>769.96899999999948</c:v>
                </c:pt>
                <c:pt idx="77">
                  <c:v>779.96899999999948</c:v>
                </c:pt>
                <c:pt idx="78">
                  <c:v>789.96899999999948</c:v>
                </c:pt>
                <c:pt idx="79">
                  <c:v>799.96899999999948</c:v>
                </c:pt>
                <c:pt idx="80">
                  <c:v>809.96899999999948</c:v>
                </c:pt>
                <c:pt idx="81">
                  <c:v>819.96899999999948</c:v>
                </c:pt>
                <c:pt idx="82">
                  <c:v>829.96899999999948</c:v>
                </c:pt>
                <c:pt idx="83">
                  <c:v>839.96899999999948</c:v>
                </c:pt>
                <c:pt idx="84">
                  <c:v>849.96899999999948</c:v>
                </c:pt>
                <c:pt idx="85">
                  <c:v>859.96899999999948</c:v>
                </c:pt>
                <c:pt idx="86">
                  <c:v>869.96899999999948</c:v>
                </c:pt>
                <c:pt idx="87">
                  <c:v>879.96899999999948</c:v>
                </c:pt>
                <c:pt idx="88">
                  <c:v>889.96899999999948</c:v>
                </c:pt>
                <c:pt idx="89">
                  <c:v>899.96899999999948</c:v>
                </c:pt>
                <c:pt idx="90">
                  <c:v>909.96899999999948</c:v>
                </c:pt>
                <c:pt idx="91">
                  <c:v>919.96899999999948</c:v>
                </c:pt>
                <c:pt idx="92">
                  <c:v>929.96899999999948</c:v>
                </c:pt>
                <c:pt idx="93">
                  <c:v>939.98400000000004</c:v>
                </c:pt>
                <c:pt idx="94">
                  <c:v>949.96899999999948</c:v>
                </c:pt>
                <c:pt idx="95">
                  <c:v>959.96899999999948</c:v>
                </c:pt>
                <c:pt idx="96">
                  <c:v>969.96899999999948</c:v>
                </c:pt>
                <c:pt idx="97">
                  <c:v>979.96899999999948</c:v>
                </c:pt>
                <c:pt idx="98">
                  <c:v>989.96899999999948</c:v>
                </c:pt>
                <c:pt idx="99">
                  <c:v>999.96899999999948</c:v>
                </c:pt>
                <c:pt idx="100">
                  <c:v>1009.9690000000001</c:v>
                </c:pt>
                <c:pt idx="101">
                  <c:v>1019.9690000000001</c:v>
                </c:pt>
                <c:pt idx="102">
                  <c:v>1029.9690000000001</c:v>
                </c:pt>
                <c:pt idx="103">
                  <c:v>1039.9690000000001</c:v>
                </c:pt>
                <c:pt idx="104">
                  <c:v>1049.9690000000001</c:v>
                </c:pt>
                <c:pt idx="105">
                  <c:v>1059.9690000000001</c:v>
                </c:pt>
                <c:pt idx="106">
                  <c:v>1069.9690000000001</c:v>
                </c:pt>
                <c:pt idx="107">
                  <c:v>1079.9839999999999</c:v>
                </c:pt>
                <c:pt idx="108">
                  <c:v>1089.9690000000001</c:v>
                </c:pt>
                <c:pt idx="109">
                  <c:v>1099.9690000000001</c:v>
                </c:pt>
                <c:pt idx="110">
                  <c:v>1109.9690000000001</c:v>
                </c:pt>
                <c:pt idx="111">
                  <c:v>1119.9690000000001</c:v>
                </c:pt>
                <c:pt idx="112">
                  <c:v>1129.9690000000001</c:v>
                </c:pt>
                <c:pt idx="113">
                  <c:v>1139.9690000000001</c:v>
                </c:pt>
                <c:pt idx="114">
                  <c:v>1149.9690000000001</c:v>
                </c:pt>
                <c:pt idx="115">
                  <c:v>1159.9690000000001</c:v>
                </c:pt>
                <c:pt idx="116">
                  <c:v>1169.9690000000001</c:v>
                </c:pt>
                <c:pt idx="117">
                  <c:v>1179.9690000000001</c:v>
                </c:pt>
                <c:pt idx="118">
                  <c:v>1189.9690000000001</c:v>
                </c:pt>
                <c:pt idx="119">
                  <c:v>1199.9690000000001</c:v>
                </c:pt>
                <c:pt idx="120">
                  <c:v>1209.9690000000001</c:v>
                </c:pt>
                <c:pt idx="121">
                  <c:v>1219.9690000000001</c:v>
                </c:pt>
                <c:pt idx="122">
                  <c:v>1229.9690000000001</c:v>
                </c:pt>
                <c:pt idx="123">
                  <c:v>1239.9690000000001</c:v>
                </c:pt>
                <c:pt idx="124">
                  <c:v>1249.9690000000001</c:v>
                </c:pt>
                <c:pt idx="125">
                  <c:v>1259.9690000000001</c:v>
                </c:pt>
                <c:pt idx="126">
                  <c:v>1269.9690000000001</c:v>
                </c:pt>
                <c:pt idx="127">
                  <c:v>1279.9690000000001</c:v>
                </c:pt>
                <c:pt idx="128">
                  <c:v>1289.9690000000001</c:v>
                </c:pt>
                <c:pt idx="129">
                  <c:v>1299.9690000000001</c:v>
                </c:pt>
                <c:pt idx="130">
                  <c:v>1309.9690000000001</c:v>
                </c:pt>
                <c:pt idx="131">
                  <c:v>1319.9690000000001</c:v>
                </c:pt>
                <c:pt idx="132">
                  <c:v>1329.9690000000001</c:v>
                </c:pt>
                <c:pt idx="133">
                  <c:v>1339.9690000000001</c:v>
                </c:pt>
                <c:pt idx="134">
                  <c:v>1349.9690000000001</c:v>
                </c:pt>
                <c:pt idx="135">
                  <c:v>1359.9690000000001</c:v>
                </c:pt>
                <c:pt idx="136">
                  <c:v>1369.9690000000001</c:v>
                </c:pt>
                <c:pt idx="137">
                  <c:v>1379.9690000000001</c:v>
                </c:pt>
                <c:pt idx="138">
                  <c:v>1389.9690000000001</c:v>
                </c:pt>
                <c:pt idx="139">
                  <c:v>1399.9690000000001</c:v>
                </c:pt>
                <c:pt idx="140">
                  <c:v>1409.9690000000001</c:v>
                </c:pt>
                <c:pt idx="141">
                  <c:v>1419.9690000000001</c:v>
                </c:pt>
                <c:pt idx="142">
                  <c:v>1429.9690000000001</c:v>
                </c:pt>
                <c:pt idx="143">
                  <c:v>1439.9690000000001</c:v>
                </c:pt>
                <c:pt idx="144">
                  <c:v>1449.9690000000001</c:v>
                </c:pt>
                <c:pt idx="145">
                  <c:v>1459.9690000000001</c:v>
                </c:pt>
                <c:pt idx="146">
                  <c:v>1469.9690000000001</c:v>
                </c:pt>
                <c:pt idx="147">
                  <c:v>1479.9690000000001</c:v>
                </c:pt>
                <c:pt idx="148">
                  <c:v>1489.9690000000001</c:v>
                </c:pt>
                <c:pt idx="149">
                  <c:v>1499.9690000000001</c:v>
                </c:pt>
                <c:pt idx="150">
                  <c:v>1509.9690000000001</c:v>
                </c:pt>
                <c:pt idx="151">
                  <c:v>1519.9690000000001</c:v>
                </c:pt>
                <c:pt idx="152">
                  <c:v>1529.9690000000001</c:v>
                </c:pt>
                <c:pt idx="153">
                  <c:v>1539.9690000000001</c:v>
                </c:pt>
                <c:pt idx="154">
                  <c:v>1549.9690000000001</c:v>
                </c:pt>
                <c:pt idx="155">
                  <c:v>1559.9690000000001</c:v>
                </c:pt>
                <c:pt idx="156">
                  <c:v>1569.9690000000001</c:v>
                </c:pt>
                <c:pt idx="157">
                  <c:v>1579.9690000000001</c:v>
                </c:pt>
                <c:pt idx="158">
                  <c:v>1589.9690000000001</c:v>
                </c:pt>
                <c:pt idx="159">
                  <c:v>1599.9690000000001</c:v>
                </c:pt>
                <c:pt idx="160">
                  <c:v>1609.9690000000001</c:v>
                </c:pt>
                <c:pt idx="161">
                  <c:v>1619.9690000000001</c:v>
                </c:pt>
                <c:pt idx="162">
                  <c:v>1629.9690000000001</c:v>
                </c:pt>
                <c:pt idx="163">
                  <c:v>1639.9690000000001</c:v>
                </c:pt>
                <c:pt idx="164">
                  <c:v>1649.9690000000001</c:v>
                </c:pt>
                <c:pt idx="165">
                  <c:v>1659.9690000000001</c:v>
                </c:pt>
                <c:pt idx="166">
                  <c:v>1669.9690000000001</c:v>
                </c:pt>
                <c:pt idx="167">
                  <c:v>1679.9690000000001</c:v>
                </c:pt>
                <c:pt idx="168">
                  <c:v>1689.9690000000001</c:v>
                </c:pt>
                <c:pt idx="169">
                  <c:v>1699.9690000000001</c:v>
                </c:pt>
                <c:pt idx="170">
                  <c:v>1709.9690000000001</c:v>
                </c:pt>
                <c:pt idx="171">
                  <c:v>1719.9690000000001</c:v>
                </c:pt>
                <c:pt idx="172">
                  <c:v>1729.9690000000001</c:v>
                </c:pt>
                <c:pt idx="173">
                  <c:v>1739.9690000000001</c:v>
                </c:pt>
                <c:pt idx="174">
                  <c:v>1749.9690000000001</c:v>
                </c:pt>
                <c:pt idx="175">
                  <c:v>1759.9690000000001</c:v>
                </c:pt>
                <c:pt idx="176">
                  <c:v>1769.9690000000001</c:v>
                </c:pt>
                <c:pt idx="177">
                  <c:v>1779.9690000000001</c:v>
                </c:pt>
                <c:pt idx="178">
                  <c:v>1789.9690000000001</c:v>
                </c:pt>
                <c:pt idx="179">
                  <c:v>1799.9690000000001</c:v>
                </c:pt>
                <c:pt idx="180">
                  <c:v>1809.9690000000001</c:v>
                </c:pt>
                <c:pt idx="181">
                  <c:v>1819.9690000000001</c:v>
                </c:pt>
                <c:pt idx="182">
                  <c:v>1829.9690000000001</c:v>
                </c:pt>
                <c:pt idx="183">
                  <c:v>1839.9690000000001</c:v>
                </c:pt>
                <c:pt idx="184">
                  <c:v>1849.9690000000001</c:v>
                </c:pt>
                <c:pt idx="185">
                  <c:v>1859.9690000000001</c:v>
                </c:pt>
                <c:pt idx="186">
                  <c:v>1869.9690000000001</c:v>
                </c:pt>
                <c:pt idx="187">
                  <c:v>1879.9690000000001</c:v>
                </c:pt>
                <c:pt idx="188">
                  <c:v>1889.9690000000001</c:v>
                </c:pt>
                <c:pt idx="189">
                  <c:v>1899.9690000000001</c:v>
                </c:pt>
                <c:pt idx="190">
                  <c:v>1909.9690000000001</c:v>
                </c:pt>
                <c:pt idx="191">
                  <c:v>1919.9690000000001</c:v>
                </c:pt>
                <c:pt idx="192">
                  <c:v>1929.9690000000001</c:v>
                </c:pt>
                <c:pt idx="193">
                  <c:v>1939.9690000000001</c:v>
                </c:pt>
                <c:pt idx="194">
                  <c:v>1949.9690000000001</c:v>
                </c:pt>
                <c:pt idx="195">
                  <c:v>1959.9690000000001</c:v>
                </c:pt>
                <c:pt idx="196">
                  <c:v>1969.9690000000001</c:v>
                </c:pt>
                <c:pt idx="197">
                  <c:v>1979.9690000000001</c:v>
                </c:pt>
                <c:pt idx="198">
                  <c:v>1989.9690000000001</c:v>
                </c:pt>
                <c:pt idx="199">
                  <c:v>1999.9690000000001</c:v>
                </c:pt>
                <c:pt idx="200">
                  <c:v>2009.9690000000001</c:v>
                </c:pt>
                <c:pt idx="201">
                  <c:v>2019.9690000000001</c:v>
                </c:pt>
                <c:pt idx="202">
                  <c:v>2029.9690000000001</c:v>
                </c:pt>
                <c:pt idx="203">
                  <c:v>2039.9690000000001</c:v>
                </c:pt>
                <c:pt idx="204">
                  <c:v>2049.9690000000001</c:v>
                </c:pt>
                <c:pt idx="205">
                  <c:v>2059.9690000000001</c:v>
                </c:pt>
                <c:pt idx="206">
                  <c:v>2069.9690000000001</c:v>
                </c:pt>
                <c:pt idx="207">
                  <c:v>2079.9690000000001</c:v>
                </c:pt>
                <c:pt idx="208">
                  <c:v>2089.9690000000001</c:v>
                </c:pt>
                <c:pt idx="209">
                  <c:v>2099.9690000000001</c:v>
                </c:pt>
                <c:pt idx="210">
                  <c:v>2109.9690000000001</c:v>
                </c:pt>
                <c:pt idx="211">
                  <c:v>2119.9690000000001</c:v>
                </c:pt>
                <c:pt idx="212">
                  <c:v>2129.9690000000001</c:v>
                </c:pt>
                <c:pt idx="213">
                  <c:v>2139.9690000000001</c:v>
                </c:pt>
                <c:pt idx="214">
                  <c:v>2149.9690000000001</c:v>
                </c:pt>
                <c:pt idx="215">
                  <c:v>2159.9690000000001</c:v>
                </c:pt>
                <c:pt idx="216">
                  <c:v>2169.9690000000001</c:v>
                </c:pt>
                <c:pt idx="217">
                  <c:v>2179.9690000000001</c:v>
                </c:pt>
                <c:pt idx="218">
                  <c:v>2189.9690000000001</c:v>
                </c:pt>
                <c:pt idx="219">
                  <c:v>2199.9690000000001</c:v>
                </c:pt>
                <c:pt idx="220">
                  <c:v>2209.9690000000001</c:v>
                </c:pt>
                <c:pt idx="221">
                  <c:v>2219.9690000000001</c:v>
                </c:pt>
                <c:pt idx="222">
                  <c:v>2229.9690000000001</c:v>
                </c:pt>
                <c:pt idx="223">
                  <c:v>2239.9690000000001</c:v>
                </c:pt>
                <c:pt idx="224">
                  <c:v>2249.9690000000001</c:v>
                </c:pt>
                <c:pt idx="225">
                  <c:v>2259.9690000000001</c:v>
                </c:pt>
                <c:pt idx="226">
                  <c:v>2269.9690000000001</c:v>
                </c:pt>
                <c:pt idx="227">
                  <c:v>2279.9690000000001</c:v>
                </c:pt>
                <c:pt idx="228">
                  <c:v>2289.9690000000001</c:v>
                </c:pt>
                <c:pt idx="229">
                  <c:v>2299.9690000000001</c:v>
                </c:pt>
                <c:pt idx="230">
                  <c:v>2309.9690000000001</c:v>
                </c:pt>
                <c:pt idx="231">
                  <c:v>2319.9690000000001</c:v>
                </c:pt>
                <c:pt idx="232">
                  <c:v>2329.9690000000001</c:v>
                </c:pt>
                <c:pt idx="233">
                  <c:v>2339.9690000000001</c:v>
                </c:pt>
                <c:pt idx="234">
                  <c:v>2349.9690000000001</c:v>
                </c:pt>
                <c:pt idx="235">
                  <c:v>2359.9690000000001</c:v>
                </c:pt>
                <c:pt idx="236">
                  <c:v>2369.9690000000001</c:v>
                </c:pt>
                <c:pt idx="237">
                  <c:v>2379.9690000000001</c:v>
                </c:pt>
                <c:pt idx="238">
                  <c:v>2389.9690000000001</c:v>
                </c:pt>
                <c:pt idx="239">
                  <c:v>2399.9690000000001</c:v>
                </c:pt>
                <c:pt idx="240">
                  <c:v>2409.9690000000001</c:v>
                </c:pt>
                <c:pt idx="241">
                  <c:v>2419.9690000000001</c:v>
                </c:pt>
                <c:pt idx="242">
                  <c:v>2429.9690000000001</c:v>
                </c:pt>
                <c:pt idx="243">
                  <c:v>2439.9690000000001</c:v>
                </c:pt>
                <c:pt idx="244">
                  <c:v>2449.9690000000001</c:v>
                </c:pt>
                <c:pt idx="245">
                  <c:v>2459.9690000000001</c:v>
                </c:pt>
                <c:pt idx="246">
                  <c:v>2469.9690000000001</c:v>
                </c:pt>
                <c:pt idx="247">
                  <c:v>2479.9690000000001</c:v>
                </c:pt>
                <c:pt idx="248">
                  <c:v>2489.9690000000001</c:v>
                </c:pt>
                <c:pt idx="249">
                  <c:v>2499.9690000000001</c:v>
                </c:pt>
                <c:pt idx="250">
                  <c:v>2509.9690000000001</c:v>
                </c:pt>
                <c:pt idx="251">
                  <c:v>2519.9690000000001</c:v>
                </c:pt>
                <c:pt idx="252">
                  <c:v>2529.9690000000001</c:v>
                </c:pt>
                <c:pt idx="253">
                  <c:v>2539.9690000000001</c:v>
                </c:pt>
                <c:pt idx="254">
                  <c:v>2549.9690000000001</c:v>
                </c:pt>
                <c:pt idx="255">
                  <c:v>2559.9690000000001</c:v>
                </c:pt>
                <c:pt idx="256">
                  <c:v>2569.9690000000001</c:v>
                </c:pt>
                <c:pt idx="257">
                  <c:v>2579.9690000000001</c:v>
                </c:pt>
                <c:pt idx="258">
                  <c:v>2589.9690000000001</c:v>
                </c:pt>
                <c:pt idx="259">
                  <c:v>2599.9690000000001</c:v>
                </c:pt>
                <c:pt idx="260">
                  <c:v>2609.9690000000001</c:v>
                </c:pt>
                <c:pt idx="261">
                  <c:v>2619.9690000000001</c:v>
                </c:pt>
                <c:pt idx="262">
                  <c:v>2629.9690000000001</c:v>
                </c:pt>
                <c:pt idx="263">
                  <c:v>2639.9690000000001</c:v>
                </c:pt>
                <c:pt idx="264">
                  <c:v>2649.9690000000001</c:v>
                </c:pt>
                <c:pt idx="265">
                  <c:v>2659.9690000000001</c:v>
                </c:pt>
                <c:pt idx="266">
                  <c:v>2669.9690000000001</c:v>
                </c:pt>
                <c:pt idx="267">
                  <c:v>2679.9690000000001</c:v>
                </c:pt>
                <c:pt idx="268">
                  <c:v>2689.9690000000001</c:v>
                </c:pt>
                <c:pt idx="269">
                  <c:v>2699.9690000000001</c:v>
                </c:pt>
                <c:pt idx="270">
                  <c:v>2709.9690000000001</c:v>
                </c:pt>
                <c:pt idx="271">
                  <c:v>2719.9690000000001</c:v>
                </c:pt>
                <c:pt idx="272">
                  <c:v>2729.9690000000001</c:v>
                </c:pt>
                <c:pt idx="273">
                  <c:v>2739.9690000000001</c:v>
                </c:pt>
                <c:pt idx="274">
                  <c:v>2749.9690000000001</c:v>
                </c:pt>
                <c:pt idx="275">
                  <c:v>2759.9690000000001</c:v>
                </c:pt>
                <c:pt idx="276">
                  <c:v>2769.9690000000001</c:v>
                </c:pt>
                <c:pt idx="277">
                  <c:v>2779.9690000000001</c:v>
                </c:pt>
                <c:pt idx="278">
                  <c:v>2789.9690000000001</c:v>
                </c:pt>
                <c:pt idx="279">
                  <c:v>2799.9690000000001</c:v>
                </c:pt>
                <c:pt idx="280">
                  <c:v>2809.9690000000001</c:v>
                </c:pt>
                <c:pt idx="281">
                  <c:v>2819.9690000000001</c:v>
                </c:pt>
                <c:pt idx="282">
                  <c:v>2829.9690000000001</c:v>
                </c:pt>
                <c:pt idx="283">
                  <c:v>2839.9690000000001</c:v>
                </c:pt>
                <c:pt idx="284">
                  <c:v>2849.9690000000001</c:v>
                </c:pt>
                <c:pt idx="285">
                  <c:v>2859.9690000000001</c:v>
                </c:pt>
                <c:pt idx="286">
                  <c:v>2869.9690000000001</c:v>
                </c:pt>
                <c:pt idx="287">
                  <c:v>2879.9690000000001</c:v>
                </c:pt>
                <c:pt idx="288">
                  <c:v>2889.9690000000001</c:v>
                </c:pt>
                <c:pt idx="289">
                  <c:v>2899.9690000000001</c:v>
                </c:pt>
                <c:pt idx="290">
                  <c:v>2909.9690000000001</c:v>
                </c:pt>
                <c:pt idx="291">
                  <c:v>2919.9690000000001</c:v>
                </c:pt>
                <c:pt idx="292">
                  <c:v>2929.9690000000001</c:v>
                </c:pt>
                <c:pt idx="293">
                  <c:v>2939.9690000000001</c:v>
                </c:pt>
                <c:pt idx="294">
                  <c:v>2949.9690000000001</c:v>
                </c:pt>
                <c:pt idx="295">
                  <c:v>2959.9690000000001</c:v>
                </c:pt>
                <c:pt idx="296">
                  <c:v>2969.9690000000001</c:v>
                </c:pt>
                <c:pt idx="297">
                  <c:v>2979.9690000000001</c:v>
                </c:pt>
                <c:pt idx="298">
                  <c:v>2989.9690000000001</c:v>
                </c:pt>
                <c:pt idx="299">
                  <c:v>2999.9690000000001</c:v>
                </c:pt>
                <c:pt idx="300">
                  <c:v>3009.9690000000001</c:v>
                </c:pt>
                <c:pt idx="301">
                  <c:v>3019.9690000000001</c:v>
                </c:pt>
                <c:pt idx="302">
                  <c:v>3029.9690000000001</c:v>
                </c:pt>
                <c:pt idx="303">
                  <c:v>3039.9690000000001</c:v>
                </c:pt>
                <c:pt idx="304">
                  <c:v>3049.9690000000001</c:v>
                </c:pt>
                <c:pt idx="305">
                  <c:v>3059.9690000000001</c:v>
                </c:pt>
                <c:pt idx="306">
                  <c:v>3069.9690000000001</c:v>
                </c:pt>
                <c:pt idx="307">
                  <c:v>3079.9690000000001</c:v>
                </c:pt>
                <c:pt idx="308">
                  <c:v>3089.9690000000001</c:v>
                </c:pt>
                <c:pt idx="309">
                  <c:v>3099.9690000000001</c:v>
                </c:pt>
                <c:pt idx="310">
                  <c:v>3109.9690000000001</c:v>
                </c:pt>
                <c:pt idx="311">
                  <c:v>3119.9690000000001</c:v>
                </c:pt>
                <c:pt idx="312">
                  <c:v>3129.9690000000001</c:v>
                </c:pt>
                <c:pt idx="313">
                  <c:v>3139.9690000000001</c:v>
                </c:pt>
                <c:pt idx="314">
                  <c:v>3149.9690000000001</c:v>
                </c:pt>
                <c:pt idx="315">
                  <c:v>3159.9690000000001</c:v>
                </c:pt>
                <c:pt idx="316">
                  <c:v>3169.9690000000001</c:v>
                </c:pt>
                <c:pt idx="317">
                  <c:v>3179.9690000000001</c:v>
                </c:pt>
                <c:pt idx="318">
                  <c:v>3189.9690000000001</c:v>
                </c:pt>
                <c:pt idx="319">
                  <c:v>3199.9690000000001</c:v>
                </c:pt>
                <c:pt idx="320">
                  <c:v>3209.9690000000001</c:v>
                </c:pt>
                <c:pt idx="321">
                  <c:v>3219.9690000000001</c:v>
                </c:pt>
                <c:pt idx="322">
                  <c:v>3229.9690000000001</c:v>
                </c:pt>
                <c:pt idx="323">
                  <c:v>3239.9690000000001</c:v>
                </c:pt>
                <c:pt idx="324">
                  <c:v>3249.9690000000001</c:v>
                </c:pt>
                <c:pt idx="325">
                  <c:v>3259.9690000000001</c:v>
                </c:pt>
                <c:pt idx="326">
                  <c:v>3269.9690000000001</c:v>
                </c:pt>
                <c:pt idx="327">
                  <c:v>3279.9690000000001</c:v>
                </c:pt>
                <c:pt idx="328">
                  <c:v>3289.9690000000001</c:v>
                </c:pt>
                <c:pt idx="329">
                  <c:v>3299.9690000000001</c:v>
                </c:pt>
                <c:pt idx="330">
                  <c:v>3309.9690000000001</c:v>
                </c:pt>
                <c:pt idx="331">
                  <c:v>3319.9690000000001</c:v>
                </c:pt>
                <c:pt idx="332">
                  <c:v>3329.9690000000001</c:v>
                </c:pt>
                <c:pt idx="333">
                  <c:v>3339.9690000000001</c:v>
                </c:pt>
                <c:pt idx="334">
                  <c:v>3349.9690000000001</c:v>
                </c:pt>
                <c:pt idx="335">
                  <c:v>3359.9690000000001</c:v>
                </c:pt>
                <c:pt idx="336">
                  <c:v>3369.9690000000001</c:v>
                </c:pt>
                <c:pt idx="337">
                  <c:v>3379.9690000000001</c:v>
                </c:pt>
                <c:pt idx="338">
                  <c:v>3389.9690000000001</c:v>
                </c:pt>
                <c:pt idx="339">
                  <c:v>3399.9690000000001</c:v>
                </c:pt>
                <c:pt idx="340">
                  <c:v>3409.9690000000001</c:v>
                </c:pt>
                <c:pt idx="341">
                  <c:v>3419.9690000000001</c:v>
                </c:pt>
                <c:pt idx="342">
                  <c:v>3429.9690000000001</c:v>
                </c:pt>
                <c:pt idx="343">
                  <c:v>3439.9690000000001</c:v>
                </c:pt>
                <c:pt idx="344">
                  <c:v>3449.9690000000001</c:v>
                </c:pt>
                <c:pt idx="345">
                  <c:v>3459.9690000000001</c:v>
                </c:pt>
                <c:pt idx="346">
                  <c:v>3469.9690000000001</c:v>
                </c:pt>
                <c:pt idx="347">
                  <c:v>3479.9690000000001</c:v>
                </c:pt>
                <c:pt idx="348">
                  <c:v>3489.9690000000001</c:v>
                </c:pt>
                <c:pt idx="349">
                  <c:v>3499.9690000000001</c:v>
                </c:pt>
                <c:pt idx="350">
                  <c:v>3509.9690000000001</c:v>
                </c:pt>
                <c:pt idx="351">
                  <c:v>3519.9690000000001</c:v>
                </c:pt>
                <c:pt idx="352">
                  <c:v>3529.9690000000001</c:v>
                </c:pt>
                <c:pt idx="353">
                  <c:v>3539.9690000000001</c:v>
                </c:pt>
                <c:pt idx="354">
                  <c:v>3549.9690000000001</c:v>
                </c:pt>
                <c:pt idx="355">
                  <c:v>3559.9690000000001</c:v>
                </c:pt>
              </c:numCache>
            </c:numRef>
          </c:xVal>
          <c:yVal>
            <c:numRef>
              <c:f>Wait!$N$3:$N$358</c:f>
              <c:numCache>
                <c:formatCode>General</c:formatCode>
                <c:ptCount val="356"/>
                <c:pt idx="0">
                  <c:v>1.7369358669833763E-2</c:v>
                </c:pt>
                <c:pt idx="1">
                  <c:v>2.7539013602603801E-2</c:v>
                </c:pt>
                <c:pt idx="2">
                  <c:v>3.1443101656914843E-2</c:v>
                </c:pt>
                <c:pt idx="3">
                  <c:v>2.7337570425467059E-2</c:v>
                </c:pt>
                <c:pt idx="4">
                  <c:v>2.9029112689789749E-2</c:v>
                </c:pt>
                <c:pt idx="5">
                  <c:v>3.0152012918314011E-2</c:v>
                </c:pt>
                <c:pt idx="6">
                  <c:v>2.9240746952924137E-2</c:v>
                </c:pt>
                <c:pt idx="7">
                  <c:v>2.4597631339204368E-2</c:v>
                </c:pt>
                <c:pt idx="8">
                  <c:v>3.0478995332296081E-2</c:v>
                </c:pt>
                <c:pt idx="9">
                  <c:v>2.5258132563561696E-2</c:v>
                </c:pt>
                <c:pt idx="10">
                  <c:v>2.292509840882638E-2</c:v>
                </c:pt>
                <c:pt idx="11">
                  <c:v>2.8000880184838785E-2</c:v>
                </c:pt>
                <c:pt idx="12">
                  <c:v>2.7411196201995162E-2</c:v>
                </c:pt>
                <c:pt idx="13">
                  <c:v>2.5757077024358199E-2</c:v>
                </c:pt>
                <c:pt idx="14">
                  <c:v>1.8907097774332849E-2</c:v>
                </c:pt>
                <c:pt idx="15">
                  <c:v>2.3908210040899245E-2</c:v>
                </c:pt>
                <c:pt idx="16">
                  <c:v>2.4918593741376397E-2</c:v>
                </c:pt>
                <c:pt idx="17">
                  <c:v>2.6579955745048352E-2</c:v>
                </c:pt>
                <c:pt idx="18">
                  <c:v>3.4640559130241784E-2</c:v>
                </c:pt>
                <c:pt idx="19">
                  <c:v>3.9472946453602581E-2</c:v>
                </c:pt>
                <c:pt idx="20">
                  <c:v>2.6429027511729312E-2</c:v>
                </c:pt>
                <c:pt idx="21">
                  <c:v>2.0228502042168025E-2</c:v>
                </c:pt>
                <c:pt idx="22">
                  <c:v>2.7466276613034326E-2</c:v>
                </c:pt>
                <c:pt idx="23">
                  <c:v>2.5262350330164142E-2</c:v>
                </c:pt>
                <c:pt idx="24">
                  <c:v>2.4745475113122202E-2</c:v>
                </c:pt>
                <c:pt idx="25">
                  <c:v>2.813935681470139E-2</c:v>
                </c:pt>
                <c:pt idx="26">
                  <c:v>2.9807561075474411E-2</c:v>
                </c:pt>
                <c:pt idx="27">
                  <c:v>3.0391583869082368E-2</c:v>
                </c:pt>
                <c:pt idx="28">
                  <c:v>3.1407138735471213E-2</c:v>
                </c:pt>
                <c:pt idx="29">
                  <c:v>3.0216724984403413E-2</c:v>
                </c:pt>
                <c:pt idx="30">
                  <c:v>3.1999138070355045E-2</c:v>
                </c:pt>
                <c:pt idx="31">
                  <c:v>2.617559119325908E-2</c:v>
                </c:pt>
                <c:pt idx="32">
                  <c:v>3.0100786295225505E-2</c:v>
                </c:pt>
                <c:pt idx="33">
                  <c:v>3.0256493156590084E-2</c:v>
                </c:pt>
                <c:pt idx="34">
                  <c:v>2.7483424944749792E-2</c:v>
                </c:pt>
                <c:pt idx="35">
                  <c:v>3.0271598198444202E-2</c:v>
                </c:pt>
                <c:pt idx="36">
                  <c:v>2.9128345916266302E-2</c:v>
                </c:pt>
                <c:pt idx="37">
                  <c:v>2.8609337424330382E-2</c:v>
                </c:pt>
                <c:pt idx="38">
                  <c:v>3.2386990077177692E-2</c:v>
                </c:pt>
                <c:pt idx="39">
                  <c:v>2.5122331264864191E-2</c:v>
                </c:pt>
                <c:pt idx="40">
                  <c:v>2.8944729217740169E-2</c:v>
                </c:pt>
                <c:pt idx="41">
                  <c:v>3.2833512826885507E-2</c:v>
                </c:pt>
                <c:pt idx="42">
                  <c:v>2.7468551708783311E-2</c:v>
                </c:pt>
                <c:pt idx="43">
                  <c:v>2.9728316221200639E-2</c:v>
                </c:pt>
                <c:pt idx="44">
                  <c:v>2.6407864045318242E-2</c:v>
                </c:pt>
                <c:pt idx="45">
                  <c:v>3.1715588169890986E-2</c:v>
                </c:pt>
                <c:pt idx="46">
                  <c:v>2.8074754935991788E-2</c:v>
                </c:pt>
                <c:pt idx="47">
                  <c:v>3.5913278534782392E-2</c:v>
                </c:pt>
                <c:pt idx="48">
                  <c:v>3.4967014921147246E-2</c:v>
                </c:pt>
                <c:pt idx="49">
                  <c:v>2.5221975582685959E-2</c:v>
                </c:pt>
                <c:pt idx="50">
                  <c:v>2.4329804009912064E-2</c:v>
                </c:pt>
                <c:pt idx="51">
                  <c:v>2.6124020349236967E-2</c:v>
                </c:pt>
                <c:pt idx="52">
                  <c:v>3.0084202308593197E-2</c:v>
                </c:pt>
                <c:pt idx="53">
                  <c:v>2.60872017598285E-2</c:v>
                </c:pt>
                <c:pt idx="54">
                  <c:v>2.4970306328205003E-2</c:v>
                </c:pt>
                <c:pt idx="55">
                  <c:v>2.8055225078161852E-2</c:v>
                </c:pt>
                <c:pt idx="56">
                  <c:v>3.1767804235707069E-2</c:v>
                </c:pt>
                <c:pt idx="57">
                  <c:v>2.5447978885956592E-2</c:v>
                </c:pt>
                <c:pt idx="58">
                  <c:v>2.7017832336347802E-2</c:v>
                </c:pt>
                <c:pt idx="59">
                  <c:v>2.5250660380038144E-2</c:v>
                </c:pt>
                <c:pt idx="60">
                  <c:v>2.7123662672141592E-2</c:v>
                </c:pt>
                <c:pt idx="61">
                  <c:v>3.3333333333333409E-2</c:v>
                </c:pt>
                <c:pt idx="62">
                  <c:v>2.6168954357772587E-2</c:v>
                </c:pt>
                <c:pt idx="63">
                  <c:v>2.0523846755277356E-2</c:v>
                </c:pt>
                <c:pt idx="64">
                  <c:v>2.843588670294421E-2</c:v>
                </c:pt>
                <c:pt idx="65">
                  <c:v>2.7816684408089952E-2</c:v>
                </c:pt>
                <c:pt idx="66">
                  <c:v>2.6807381906428212E-2</c:v>
                </c:pt>
                <c:pt idx="67">
                  <c:v>2.4006274685565456E-2</c:v>
                </c:pt>
                <c:pt idx="68">
                  <c:v>2.8417195759796551E-2</c:v>
                </c:pt>
                <c:pt idx="69">
                  <c:v>2.459521541823079E-2</c:v>
                </c:pt>
                <c:pt idx="70">
                  <c:v>2.7431213100144899E-2</c:v>
                </c:pt>
                <c:pt idx="71">
                  <c:v>3.0344944391125242E-2</c:v>
                </c:pt>
                <c:pt idx="72">
                  <c:v>3.2006112573223687E-2</c:v>
                </c:pt>
                <c:pt idx="73">
                  <c:v>2.2658231375936796E-2</c:v>
                </c:pt>
                <c:pt idx="74">
                  <c:v>2.6734738691260588E-2</c:v>
                </c:pt>
                <c:pt idx="75">
                  <c:v>2.88928662746104E-2</c:v>
                </c:pt>
                <c:pt idx="76">
                  <c:v>2.8957528957528837E-2</c:v>
                </c:pt>
                <c:pt idx="77">
                  <c:v>2.3845677970867812E-2</c:v>
                </c:pt>
                <c:pt idx="78">
                  <c:v>3.1184166759064245E-2</c:v>
                </c:pt>
                <c:pt idx="79">
                  <c:v>2.5879682179341452E-2</c:v>
                </c:pt>
                <c:pt idx="80">
                  <c:v>3.0585330265447092E-2</c:v>
                </c:pt>
                <c:pt idx="81">
                  <c:v>3.2761616501317099E-2</c:v>
                </c:pt>
                <c:pt idx="82">
                  <c:v>2.7314580876986103E-2</c:v>
                </c:pt>
                <c:pt idx="83">
                  <c:v>3.1235917079766064E-2</c:v>
                </c:pt>
                <c:pt idx="84">
                  <c:v>2.800729386289829E-2</c:v>
                </c:pt>
                <c:pt idx="85">
                  <c:v>2.6515890037044212E-2</c:v>
                </c:pt>
                <c:pt idx="86">
                  <c:v>2.7508543896016591E-2</c:v>
                </c:pt>
                <c:pt idx="87">
                  <c:v>2.8233986383215042E-2</c:v>
                </c:pt>
                <c:pt idx="88">
                  <c:v>2.725055370209449E-2</c:v>
                </c:pt>
                <c:pt idx="89">
                  <c:v>2.5369567633655572E-2</c:v>
                </c:pt>
                <c:pt idx="90">
                  <c:v>2.639547506141824E-2</c:v>
                </c:pt>
                <c:pt idx="91">
                  <c:v>3.1458828859440194E-2</c:v>
                </c:pt>
                <c:pt idx="92">
                  <c:v>2.844147457674721E-2</c:v>
                </c:pt>
                <c:pt idx="93">
                  <c:v>2.4719475613820756E-2</c:v>
                </c:pt>
                <c:pt idx="94">
                  <c:v>2.9240248665896605E-2</c:v>
                </c:pt>
                <c:pt idx="95">
                  <c:v>2.7538870990334498E-2</c:v>
                </c:pt>
                <c:pt idx="96">
                  <c:v>2.6099088994063636E-2</c:v>
                </c:pt>
                <c:pt idx="97">
                  <c:v>3.0050817195440074E-2</c:v>
                </c:pt>
                <c:pt idx="98">
                  <c:v>2.7568037373024133E-2</c:v>
                </c:pt>
                <c:pt idx="99">
                  <c:v>2.7070762479429907E-2</c:v>
                </c:pt>
                <c:pt idx="100">
                  <c:v>3.0820788924294032E-2</c:v>
                </c:pt>
                <c:pt idx="101">
                  <c:v>2.6639954517150764E-2</c:v>
                </c:pt>
                <c:pt idx="102">
                  <c:v>2.9681998239436444E-2</c:v>
                </c:pt>
                <c:pt idx="103">
                  <c:v>2.8332636857501332E-2</c:v>
                </c:pt>
                <c:pt idx="104">
                  <c:v>2.9541397009596054E-2</c:v>
                </c:pt>
                <c:pt idx="105">
                  <c:v>2.4523914968998993E-2</c:v>
                </c:pt>
                <c:pt idx="106">
                  <c:v>2.5959529465640008E-2</c:v>
                </c:pt>
                <c:pt idx="107">
                  <c:v>2.4484427903853152E-2</c:v>
                </c:pt>
                <c:pt idx="108">
                  <c:v>2.8132920304139945E-2</c:v>
                </c:pt>
                <c:pt idx="109">
                  <c:v>2.6862232712355095E-2</c:v>
                </c:pt>
                <c:pt idx="110">
                  <c:v>2.8332778332777961E-2</c:v>
                </c:pt>
                <c:pt idx="111">
                  <c:v>3.2644420923625801E-2</c:v>
                </c:pt>
                <c:pt idx="112">
                  <c:v>3.6463258608221492E-2</c:v>
                </c:pt>
                <c:pt idx="113">
                  <c:v>2.5992292328898332E-2</c:v>
                </c:pt>
                <c:pt idx="114">
                  <c:v>2.7240382477206847E-2</c:v>
                </c:pt>
                <c:pt idx="115">
                  <c:v>3.3711961856682439E-2</c:v>
                </c:pt>
                <c:pt idx="116">
                  <c:v>2.9664105871137582E-2</c:v>
                </c:pt>
                <c:pt idx="117">
                  <c:v>2.8209059233449487E-2</c:v>
                </c:pt>
                <c:pt idx="118">
                  <c:v>3.4281650071123805E-2</c:v>
                </c:pt>
                <c:pt idx="119">
                  <c:v>3.4242761692650447E-2</c:v>
                </c:pt>
                <c:pt idx="120">
                  <c:v>2.8232168064435681E-2</c:v>
                </c:pt>
                <c:pt idx="121">
                  <c:v>2.8567435359888323E-2</c:v>
                </c:pt>
                <c:pt idx="122">
                  <c:v>3.0459458688646086E-2</c:v>
                </c:pt>
                <c:pt idx="123">
                  <c:v>2.4999297772534547E-2</c:v>
                </c:pt>
                <c:pt idx="124">
                  <c:v>2.8729468871705171E-2</c:v>
                </c:pt>
                <c:pt idx="125">
                  <c:v>2.0312765595784429E-2</c:v>
                </c:pt>
                <c:pt idx="126">
                  <c:v>3.4382512439201394E-2</c:v>
                </c:pt>
                <c:pt idx="127">
                  <c:v>3.3432768615974003E-2</c:v>
                </c:pt>
                <c:pt idx="128">
                  <c:v>2.497792714533854E-2</c:v>
                </c:pt>
                <c:pt idx="129">
                  <c:v>2.7758951767762448E-2</c:v>
                </c:pt>
                <c:pt idx="130">
                  <c:v>2.6739465210696152E-2</c:v>
                </c:pt>
                <c:pt idx="131">
                  <c:v>2.5656041718954452E-2</c:v>
                </c:pt>
                <c:pt idx="132">
                  <c:v>2.7506752659721641E-2</c:v>
                </c:pt>
                <c:pt idx="133">
                  <c:v>2.9133507707718817E-2</c:v>
                </c:pt>
                <c:pt idx="134">
                  <c:v>2.4899283795881438E-2</c:v>
                </c:pt>
                <c:pt idx="135">
                  <c:v>2.7016617145372492E-2</c:v>
                </c:pt>
                <c:pt idx="136">
                  <c:v>2.7729447585907254E-2</c:v>
                </c:pt>
                <c:pt idx="137">
                  <c:v>2.5042244937532793E-2</c:v>
                </c:pt>
                <c:pt idx="138">
                  <c:v>2.6797763639869292E-2</c:v>
                </c:pt>
                <c:pt idx="139">
                  <c:v>2.8946153637276293E-2</c:v>
                </c:pt>
                <c:pt idx="140">
                  <c:v>2.7139066990935198E-2</c:v>
                </c:pt>
                <c:pt idx="141">
                  <c:v>2.5656521261400549E-2</c:v>
                </c:pt>
                <c:pt idx="142">
                  <c:v>3.1393715749180401E-2</c:v>
                </c:pt>
                <c:pt idx="143">
                  <c:v>2.0060909167108749E-2</c:v>
                </c:pt>
                <c:pt idx="144">
                  <c:v>3.4376935638268026E-2</c:v>
                </c:pt>
                <c:pt idx="145">
                  <c:v>2.6981074225827652E-2</c:v>
                </c:pt>
                <c:pt idx="146">
                  <c:v>2.6246865422122661E-2</c:v>
                </c:pt>
                <c:pt idx="147">
                  <c:v>2.9412578511939812E-2</c:v>
                </c:pt>
                <c:pt idx="148">
                  <c:v>3.0176351706763492E-2</c:v>
                </c:pt>
                <c:pt idx="149">
                  <c:v>3.2844970613874279E-2</c:v>
                </c:pt>
                <c:pt idx="150">
                  <c:v>3.089623943895305E-2</c:v>
                </c:pt>
                <c:pt idx="151">
                  <c:v>2.7162239321352501E-2</c:v>
                </c:pt>
                <c:pt idx="152">
                  <c:v>2.4855266087731042E-2</c:v>
                </c:pt>
                <c:pt idx="153">
                  <c:v>3.0907111148337382E-2</c:v>
                </c:pt>
                <c:pt idx="154">
                  <c:v>2.5268965517241292E-2</c:v>
                </c:pt>
                <c:pt idx="155">
                  <c:v>3.7306794173245429E-2</c:v>
                </c:pt>
                <c:pt idx="156">
                  <c:v>2.7644466896803752E-2</c:v>
                </c:pt>
                <c:pt idx="157">
                  <c:v>2.5374855824682994E-2</c:v>
                </c:pt>
                <c:pt idx="158">
                  <c:v>2.4598782512451071E-2</c:v>
                </c:pt>
                <c:pt idx="159">
                  <c:v>2.609956500725016E-2</c:v>
                </c:pt>
                <c:pt idx="160">
                  <c:v>3.0293088363954619E-2</c:v>
                </c:pt>
                <c:pt idx="161">
                  <c:v>3.2309366368125612E-2</c:v>
                </c:pt>
                <c:pt idx="162">
                  <c:v>3.1279647301747052E-2</c:v>
                </c:pt>
                <c:pt idx="163">
                  <c:v>2.7804080227252996E-2</c:v>
                </c:pt>
                <c:pt idx="164">
                  <c:v>2.6962485769027954E-2</c:v>
                </c:pt>
                <c:pt idx="165">
                  <c:v>2.5482538701430382E-2</c:v>
                </c:pt>
                <c:pt idx="166">
                  <c:v>2.4981074943224602E-2</c:v>
                </c:pt>
                <c:pt idx="167">
                  <c:v>2.5236152255323743E-2</c:v>
                </c:pt>
                <c:pt idx="168">
                  <c:v>2.5341677658351033E-2</c:v>
                </c:pt>
                <c:pt idx="169">
                  <c:v>2.671009771986925E-2</c:v>
                </c:pt>
                <c:pt idx="170">
                  <c:v>4.0565491773913803E-2</c:v>
                </c:pt>
                <c:pt idx="171">
                  <c:v>3.1657202425040498E-2</c:v>
                </c:pt>
                <c:pt idx="172">
                  <c:v>3.4705252464238001E-2</c:v>
                </c:pt>
                <c:pt idx="173">
                  <c:v>2.3396417423581835E-2</c:v>
                </c:pt>
                <c:pt idx="174">
                  <c:v>3.5596639513802139E-2</c:v>
                </c:pt>
                <c:pt idx="175">
                  <c:v>2.6280323450134663E-2</c:v>
                </c:pt>
                <c:pt idx="176">
                  <c:v>3.3398383049902627E-2</c:v>
                </c:pt>
                <c:pt idx="177">
                  <c:v>2.434467373117654E-2</c:v>
                </c:pt>
                <c:pt idx="178">
                  <c:v>2.583972277551929E-2</c:v>
                </c:pt>
                <c:pt idx="179">
                  <c:v>2.7981997595952459E-2</c:v>
                </c:pt>
                <c:pt idx="180">
                  <c:v>3.1461668187222021E-2</c:v>
                </c:pt>
                <c:pt idx="181">
                  <c:v>2.6376715726806596E-2</c:v>
                </c:pt>
                <c:pt idx="182">
                  <c:v>3.0982607236731838E-2</c:v>
                </c:pt>
                <c:pt idx="183">
                  <c:v>3.2550288366858415E-2</c:v>
                </c:pt>
                <c:pt idx="184">
                  <c:v>2.9186878237276941E-2</c:v>
                </c:pt>
                <c:pt idx="185">
                  <c:v>2.7640069792561579E-2</c:v>
                </c:pt>
                <c:pt idx="186">
                  <c:v>2.655408032887031E-2</c:v>
                </c:pt>
                <c:pt idx="187">
                  <c:v>2.401226158038159E-2</c:v>
                </c:pt>
                <c:pt idx="188">
                  <c:v>2.6825259756539016E-2</c:v>
                </c:pt>
                <c:pt idx="189">
                  <c:v>2.8548993213304185E-2</c:v>
                </c:pt>
                <c:pt idx="190">
                  <c:v>3.0390459703788994E-2</c:v>
                </c:pt>
                <c:pt idx="191">
                  <c:v>2.8024493848955133E-2</c:v>
                </c:pt>
                <c:pt idx="192">
                  <c:v>3.3753873395307624E-2</c:v>
                </c:pt>
                <c:pt idx="193">
                  <c:v>2.6616073378466807E-2</c:v>
                </c:pt>
                <c:pt idx="194">
                  <c:v>2.6583333333333192E-2</c:v>
                </c:pt>
                <c:pt idx="195">
                  <c:v>2.5237736690928412E-2</c:v>
                </c:pt>
                <c:pt idx="196">
                  <c:v>3.4795849311978592E-2</c:v>
                </c:pt>
                <c:pt idx="197">
                  <c:v>2.8793189784676942E-2</c:v>
                </c:pt>
                <c:pt idx="198">
                  <c:v>2.9713058324613312E-2</c:v>
                </c:pt>
                <c:pt idx="199">
                  <c:v>3.5280347787314585E-2</c:v>
                </c:pt>
                <c:pt idx="200">
                  <c:v>3.1145748647360406E-2</c:v>
                </c:pt>
                <c:pt idx="201">
                  <c:v>3.0462653288740742E-2</c:v>
                </c:pt>
                <c:pt idx="202">
                  <c:v>2.6822403602589445E-2</c:v>
                </c:pt>
                <c:pt idx="203">
                  <c:v>3.2482277359325899E-2</c:v>
                </c:pt>
                <c:pt idx="204">
                  <c:v>2.2425363859814262E-2</c:v>
                </c:pt>
                <c:pt idx="205">
                  <c:v>2.8243699589740798E-2</c:v>
                </c:pt>
                <c:pt idx="206">
                  <c:v>2.5694444444444759E-2</c:v>
                </c:pt>
                <c:pt idx="207">
                  <c:v>3.0238608072952811E-2</c:v>
                </c:pt>
                <c:pt idx="208">
                  <c:v>1.9183168316831402E-2</c:v>
                </c:pt>
                <c:pt idx="209">
                  <c:v>2.0506770043261381E-2</c:v>
                </c:pt>
                <c:pt idx="210">
                  <c:v>2.5368913280878282E-2</c:v>
                </c:pt>
                <c:pt idx="211">
                  <c:v>2.5947270246944227E-2</c:v>
                </c:pt>
                <c:pt idx="212">
                  <c:v>2.8567443158041588E-2</c:v>
                </c:pt>
                <c:pt idx="213">
                  <c:v>2.1888989591057572E-2</c:v>
                </c:pt>
                <c:pt idx="214">
                  <c:v>2.4704738085313652E-2</c:v>
                </c:pt>
                <c:pt idx="215">
                  <c:v>2.8263378656081712E-2</c:v>
                </c:pt>
                <c:pt idx="216">
                  <c:v>2.7067837369274459E-2</c:v>
                </c:pt>
                <c:pt idx="217">
                  <c:v>2.1572152312469412E-2</c:v>
                </c:pt>
                <c:pt idx="218">
                  <c:v>2.9055418442898849E-2</c:v>
                </c:pt>
                <c:pt idx="219">
                  <c:v>2.4296422005374352E-2</c:v>
                </c:pt>
                <c:pt idx="220">
                  <c:v>2.59903464427498E-2</c:v>
                </c:pt>
                <c:pt idx="221">
                  <c:v>2.5973662090221204E-2</c:v>
                </c:pt>
                <c:pt idx="222">
                  <c:v>3.4824620196604504E-2</c:v>
                </c:pt>
                <c:pt idx="223">
                  <c:v>2.889896628453964E-2</c:v>
                </c:pt>
                <c:pt idx="224">
                  <c:v>2.2779170147590806E-2</c:v>
                </c:pt>
                <c:pt idx="225">
                  <c:v>2.790787371205047E-2</c:v>
                </c:pt>
                <c:pt idx="226">
                  <c:v>2.3296962547921012E-2</c:v>
                </c:pt>
                <c:pt idx="227">
                  <c:v>2.7586950079474228E-2</c:v>
                </c:pt>
                <c:pt idx="228">
                  <c:v>2.5705504330818307E-2</c:v>
                </c:pt>
                <c:pt idx="229">
                  <c:v>2.5370977602401298E-2</c:v>
                </c:pt>
                <c:pt idx="230">
                  <c:v>2.5436087273543455E-2</c:v>
                </c:pt>
                <c:pt idx="231">
                  <c:v>3.4408118516852416E-2</c:v>
                </c:pt>
                <c:pt idx="232">
                  <c:v>2.5168210354438367E-2</c:v>
                </c:pt>
                <c:pt idx="233">
                  <c:v>2.6001562325632992E-2</c:v>
                </c:pt>
                <c:pt idx="234">
                  <c:v>3.2733863097727842E-2</c:v>
                </c:pt>
                <c:pt idx="235">
                  <c:v>3.0323707625961899E-2</c:v>
                </c:pt>
                <c:pt idx="236">
                  <c:v>3.2149884981014842E-2</c:v>
                </c:pt>
                <c:pt idx="237">
                  <c:v>3.2507826475850113E-2</c:v>
                </c:pt>
                <c:pt idx="238">
                  <c:v>2.6484550678771004E-2</c:v>
                </c:pt>
                <c:pt idx="239">
                  <c:v>2.3978246539221891E-2</c:v>
                </c:pt>
                <c:pt idx="240">
                  <c:v>2.9873080973230746E-2</c:v>
                </c:pt>
                <c:pt idx="241">
                  <c:v>3.1209290723135559E-2</c:v>
                </c:pt>
                <c:pt idx="242">
                  <c:v>2.7770102238187218E-2</c:v>
                </c:pt>
                <c:pt idx="243">
                  <c:v>2.4363757866013282E-2</c:v>
                </c:pt>
                <c:pt idx="244">
                  <c:v>2.6654358737668232E-2</c:v>
                </c:pt>
                <c:pt idx="245">
                  <c:v>2.9039338173222622E-2</c:v>
                </c:pt>
                <c:pt idx="246">
                  <c:v>2.7772446881425852E-2</c:v>
                </c:pt>
                <c:pt idx="247">
                  <c:v>2.5920683817611565E-2</c:v>
                </c:pt>
                <c:pt idx="248">
                  <c:v>2.9170490253330177E-2</c:v>
                </c:pt>
                <c:pt idx="249">
                  <c:v>2.9437350919040508E-2</c:v>
                </c:pt>
                <c:pt idx="250">
                  <c:v>2.6044130331951559E-2</c:v>
                </c:pt>
                <c:pt idx="251">
                  <c:v>2.934998894538977E-2</c:v>
                </c:pt>
                <c:pt idx="252">
                  <c:v>2.3781051258357333E-2</c:v>
                </c:pt>
                <c:pt idx="253">
                  <c:v>2.3205221174765211E-2</c:v>
                </c:pt>
                <c:pt idx="254">
                  <c:v>2.6263451845797533E-2</c:v>
                </c:pt>
                <c:pt idx="255">
                  <c:v>2.611591171775985E-2</c:v>
                </c:pt>
                <c:pt idx="256">
                  <c:v>2.7184412430314452E-2</c:v>
                </c:pt>
                <c:pt idx="257">
                  <c:v>2.7824151363383409E-2</c:v>
                </c:pt>
                <c:pt idx="258">
                  <c:v>3.1395959428461614E-2</c:v>
                </c:pt>
                <c:pt idx="259">
                  <c:v>3.1380869953653662E-2</c:v>
                </c:pt>
                <c:pt idx="260">
                  <c:v>2.4876040003362611E-2</c:v>
                </c:pt>
                <c:pt idx="261">
                  <c:v>2.3832881297246377E-2</c:v>
                </c:pt>
                <c:pt idx="262">
                  <c:v>3.0327845706379433E-2</c:v>
                </c:pt>
                <c:pt idx="263">
                  <c:v>2.6740225743800201E-2</c:v>
                </c:pt>
                <c:pt idx="264">
                  <c:v>2.4494469891632405E-2</c:v>
                </c:pt>
                <c:pt idx="265">
                  <c:v>2.6273818517586534E-2</c:v>
                </c:pt>
                <c:pt idx="266">
                  <c:v>2.8022529556100677E-2</c:v>
                </c:pt>
                <c:pt idx="267">
                  <c:v>2.7715398391084622E-2</c:v>
                </c:pt>
                <c:pt idx="268">
                  <c:v>3.0309821278502808E-2</c:v>
                </c:pt>
                <c:pt idx="269">
                  <c:v>3.3824635702545361E-2</c:v>
                </c:pt>
                <c:pt idx="270">
                  <c:v>3.2682605834611494E-2</c:v>
                </c:pt>
                <c:pt idx="271">
                  <c:v>2.9298575802691264E-2</c:v>
                </c:pt>
                <c:pt idx="272">
                  <c:v>3.104374091061686E-2</c:v>
                </c:pt>
                <c:pt idx="273">
                  <c:v>2.6942947614022293E-2</c:v>
                </c:pt>
                <c:pt idx="274">
                  <c:v>2.8117848970250211E-2</c:v>
                </c:pt>
                <c:pt idx="275">
                  <c:v>2.516137893146695E-2</c:v>
                </c:pt>
                <c:pt idx="276">
                  <c:v>2.5032938076415649E-2</c:v>
                </c:pt>
                <c:pt idx="277">
                  <c:v>2.6259196378041801E-2</c:v>
                </c:pt>
                <c:pt idx="278">
                  <c:v>3.3726812816188549E-2</c:v>
                </c:pt>
                <c:pt idx="279">
                  <c:v>2.8472748715357085E-2</c:v>
                </c:pt>
                <c:pt idx="280">
                  <c:v>2.8271245798854368E-2</c:v>
                </c:pt>
                <c:pt idx="281">
                  <c:v>3.3102711216108791E-2</c:v>
                </c:pt>
                <c:pt idx="282">
                  <c:v>2.2430578603828896E-2</c:v>
                </c:pt>
                <c:pt idx="283">
                  <c:v>2.7481168777418657E-2</c:v>
                </c:pt>
                <c:pt idx="284">
                  <c:v>3.0651233353936286E-2</c:v>
                </c:pt>
                <c:pt idx="285">
                  <c:v>2.6097471807418591E-2</c:v>
                </c:pt>
                <c:pt idx="286">
                  <c:v>3.1178963320517242E-2</c:v>
                </c:pt>
                <c:pt idx="287">
                  <c:v>3.5280157443852614E-2</c:v>
                </c:pt>
                <c:pt idx="288">
                  <c:v>3.7236703162340255E-2</c:v>
                </c:pt>
                <c:pt idx="289">
                  <c:v>2.4592658164818107E-2</c:v>
                </c:pt>
                <c:pt idx="290">
                  <c:v>2.2450270998982884E-2</c:v>
                </c:pt>
                <c:pt idx="291">
                  <c:v>2.7334535867906611E-2</c:v>
                </c:pt>
                <c:pt idx="292">
                  <c:v>2.8526585345705822E-2</c:v>
                </c:pt>
                <c:pt idx="293">
                  <c:v>3.5164835164834332E-2</c:v>
                </c:pt>
                <c:pt idx="294">
                  <c:v>2.5175676423394806E-2</c:v>
                </c:pt>
                <c:pt idx="295">
                  <c:v>2.5148378191856488E-2</c:v>
                </c:pt>
                <c:pt idx="296">
                  <c:v>2.4336470787755211E-2</c:v>
                </c:pt>
                <c:pt idx="297">
                  <c:v>2.7220709960556672E-2</c:v>
                </c:pt>
                <c:pt idx="298">
                  <c:v>2.8990714127792257E-2</c:v>
                </c:pt>
                <c:pt idx="299">
                  <c:v>3.3303330333033405E-2</c:v>
                </c:pt>
                <c:pt idx="300">
                  <c:v>3.2694820539909082E-2</c:v>
                </c:pt>
                <c:pt idx="301">
                  <c:v>3.2504426415792875E-2</c:v>
                </c:pt>
                <c:pt idx="302">
                  <c:v>2.9939270106135642E-2</c:v>
                </c:pt>
                <c:pt idx="303">
                  <c:v>2.5758033922532227E-2</c:v>
                </c:pt>
                <c:pt idx="304">
                  <c:v>3.1177955867823799E-2</c:v>
                </c:pt>
                <c:pt idx="305">
                  <c:v>3.0725249104886932E-2</c:v>
                </c:pt>
                <c:pt idx="306">
                  <c:v>2.5005606638259611E-2</c:v>
                </c:pt>
                <c:pt idx="307">
                  <c:v>2.9645980608567896E-2</c:v>
                </c:pt>
                <c:pt idx="308">
                  <c:v>2.8735953485770849E-2</c:v>
                </c:pt>
                <c:pt idx="309">
                  <c:v>2.8990392718693202E-2</c:v>
                </c:pt>
                <c:pt idx="310">
                  <c:v>2.9435767553116523E-2</c:v>
                </c:pt>
                <c:pt idx="311">
                  <c:v>3.2405091434606181E-2</c:v>
                </c:pt>
                <c:pt idx="312">
                  <c:v>3.0327302858721605E-2</c:v>
                </c:pt>
                <c:pt idx="313">
                  <c:v>3.024940100196009E-2</c:v>
                </c:pt>
                <c:pt idx="314">
                  <c:v>2.6087906684513586E-2</c:v>
                </c:pt>
                <c:pt idx="315">
                  <c:v>2.7531523594515789E-2</c:v>
                </c:pt>
                <c:pt idx="316">
                  <c:v>2.3931813764958051E-2</c:v>
                </c:pt>
                <c:pt idx="317">
                  <c:v>3.0712876866722357E-2</c:v>
                </c:pt>
                <c:pt idx="318">
                  <c:v>2.9974597798476211E-2</c:v>
                </c:pt>
                <c:pt idx="319">
                  <c:v>3.3850773327290043E-2</c:v>
                </c:pt>
                <c:pt idx="320">
                  <c:v>3.0381181805299782E-2</c:v>
                </c:pt>
                <c:pt idx="321">
                  <c:v>2.6499888068054773E-2</c:v>
                </c:pt>
                <c:pt idx="322">
                  <c:v>3.0404833154536681E-2</c:v>
                </c:pt>
                <c:pt idx="323">
                  <c:v>2.6728678695506214E-2</c:v>
                </c:pt>
                <c:pt idx="324">
                  <c:v>2.9217877094971912E-2</c:v>
                </c:pt>
                <c:pt idx="325">
                  <c:v>2.8307401118935507E-2</c:v>
                </c:pt>
                <c:pt idx="326">
                  <c:v>2.7153505576416444E-2</c:v>
                </c:pt>
                <c:pt idx="327">
                  <c:v>2.4399615754082879E-2</c:v>
                </c:pt>
                <c:pt idx="328">
                  <c:v>2.4216287941616444E-2</c:v>
                </c:pt>
                <c:pt idx="329">
                  <c:v>2.8997903101202618E-2</c:v>
                </c:pt>
                <c:pt idx="330">
                  <c:v>3.2528884569700468E-2</c:v>
                </c:pt>
                <c:pt idx="331">
                  <c:v>2.9808314802826807E-2</c:v>
                </c:pt>
                <c:pt idx="332">
                  <c:v>2.8636502513678049E-2</c:v>
                </c:pt>
                <c:pt idx="333">
                  <c:v>3.0186380126839076E-2</c:v>
                </c:pt>
                <c:pt idx="334">
                  <c:v>2.8888132902421211E-2</c:v>
                </c:pt>
                <c:pt idx="335">
                  <c:v>2.7028563308226942E-2</c:v>
                </c:pt>
                <c:pt idx="336">
                  <c:v>3.1614718252974856E-2</c:v>
                </c:pt>
                <c:pt idx="337">
                  <c:v>2.6011881627892815E-2</c:v>
                </c:pt>
                <c:pt idx="338">
                  <c:v>3.3746673461299156E-2</c:v>
                </c:pt>
                <c:pt idx="339">
                  <c:v>2.692909495182395E-2</c:v>
                </c:pt>
                <c:pt idx="340">
                  <c:v>3.0771794373316414E-2</c:v>
                </c:pt>
                <c:pt idx="341">
                  <c:v>2.9135597901132473E-2</c:v>
                </c:pt>
                <c:pt idx="342">
                  <c:v>2.1788735529831241E-2</c:v>
                </c:pt>
                <c:pt idx="343">
                  <c:v>3.2868721429171591E-2</c:v>
                </c:pt>
                <c:pt idx="344">
                  <c:v>2.818847588779988E-2</c:v>
                </c:pt>
                <c:pt idx="345">
                  <c:v>2.4890598433536033E-2</c:v>
                </c:pt>
                <c:pt idx="346">
                  <c:v>3.3908771929825311E-2</c:v>
                </c:pt>
                <c:pt idx="347">
                  <c:v>2.9503017995148432E-2</c:v>
                </c:pt>
                <c:pt idx="348">
                  <c:v>2.6809205971141892E-2</c:v>
                </c:pt>
                <c:pt idx="349">
                  <c:v>3.835624170923712E-2</c:v>
                </c:pt>
                <c:pt idx="350">
                  <c:v>2.8129864354013798E-2</c:v>
                </c:pt>
                <c:pt idx="351">
                  <c:v>2.98114370569618E-2</c:v>
                </c:pt>
                <c:pt idx="352">
                  <c:v>2.5625296266346451E-2</c:v>
                </c:pt>
                <c:pt idx="353">
                  <c:v>3.0751932536893803E-2</c:v>
                </c:pt>
                <c:pt idx="354">
                  <c:v>2.9124288183132268E-2</c:v>
                </c:pt>
                <c:pt idx="355">
                  <c:v>3.2753557714026729E-2</c:v>
                </c:pt>
              </c:numCache>
            </c:numRef>
          </c:yVal>
        </c:ser>
        <c:ser>
          <c:idx val="1"/>
          <c:order val="1"/>
          <c:tx>
            <c:v>RWA-DAS Opt</c:v>
          </c:tx>
          <c:spPr>
            <a:ln w="28575">
              <a:noFill/>
            </a:ln>
          </c:spPr>
          <c:marker>
            <c:symbol val="square"/>
            <c:size val="8"/>
          </c:marker>
          <c:xVal>
            <c:numRef>
              <c:f>Wait!$B$4:$B$358</c:f>
              <c:numCache>
                <c:formatCode>General</c:formatCode>
                <c:ptCount val="355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  <c:pt idx="8">
                  <c:v>100</c:v>
                </c:pt>
                <c:pt idx="9">
                  <c:v>109.98399999999999</c:v>
                </c:pt>
                <c:pt idx="10">
                  <c:v>119.98399999999999</c:v>
                </c:pt>
                <c:pt idx="11">
                  <c:v>129.98400000000001</c:v>
                </c:pt>
                <c:pt idx="12">
                  <c:v>139.98400000000001</c:v>
                </c:pt>
                <c:pt idx="13">
                  <c:v>149.98400000000001</c:v>
                </c:pt>
                <c:pt idx="14">
                  <c:v>159.98400000000001</c:v>
                </c:pt>
                <c:pt idx="15">
                  <c:v>169.96900000000002</c:v>
                </c:pt>
                <c:pt idx="16">
                  <c:v>179.96900000000002</c:v>
                </c:pt>
                <c:pt idx="17">
                  <c:v>189.96900000000002</c:v>
                </c:pt>
                <c:pt idx="18">
                  <c:v>199.96900000000002</c:v>
                </c:pt>
                <c:pt idx="19">
                  <c:v>209.96900000000002</c:v>
                </c:pt>
                <c:pt idx="20">
                  <c:v>219.96900000000002</c:v>
                </c:pt>
                <c:pt idx="21">
                  <c:v>229.96900000000002</c:v>
                </c:pt>
                <c:pt idx="22">
                  <c:v>239.96900000000002</c:v>
                </c:pt>
                <c:pt idx="23">
                  <c:v>249.96900000000002</c:v>
                </c:pt>
                <c:pt idx="24">
                  <c:v>259.9689999999992</c:v>
                </c:pt>
                <c:pt idx="25">
                  <c:v>269.95299999999969</c:v>
                </c:pt>
                <c:pt idx="26">
                  <c:v>279.95299999999969</c:v>
                </c:pt>
                <c:pt idx="27">
                  <c:v>289.95299999999969</c:v>
                </c:pt>
                <c:pt idx="28">
                  <c:v>299.95299999999969</c:v>
                </c:pt>
                <c:pt idx="29">
                  <c:v>309.95299999999969</c:v>
                </c:pt>
                <c:pt idx="30">
                  <c:v>319.95299999999969</c:v>
                </c:pt>
                <c:pt idx="31">
                  <c:v>329.95299999999969</c:v>
                </c:pt>
                <c:pt idx="32">
                  <c:v>339.95299999999969</c:v>
                </c:pt>
                <c:pt idx="33">
                  <c:v>349.95299999999969</c:v>
                </c:pt>
                <c:pt idx="34">
                  <c:v>359.95299999999969</c:v>
                </c:pt>
                <c:pt idx="35">
                  <c:v>369.95299999999969</c:v>
                </c:pt>
                <c:pt idx="36">
                  <c:v>379.95299999999969</c:v>
                </c:pt>
                <c:pt idx="37">
                  <c:v>389.95299999999969</c:v>
                </c:pt>
                <c:pt idx="38">
                  <c:v>399.95299999999969</c:v>
                </c:pt>
                <c:pt idx="39">
                  <c:v>409.95299999999969</c:v>
                </c:pt>
                <c:pt idx="40">
                  <c:v>419.95299999999969</c:v>
                </c:pt>
                <c:pt idx="41">
                  <c:v>429.95299999999969</c:v>
                </c:pt>
                <c:pt idx="42">
                  <c:v>439.95299999999969</c:v>
                </c:pt>
                <c:pt idx="43">
                  <c:v>449.95299999999969</c:v>
                </c:pt>
                <c:pt idx="44">
                  <c:v>459.95299999999969</c:v>
                </c:pt>
                <c:pt idx="45">
                  <c:v>469.95299999999969</c:v>
                </c:pt>
                <c:pt idx="46">
                  <c:v>479.95299999999969</c:v>
                </c:pt>
                <c:pt idx="47">
                  <c:v>489.95299999999969</c:v>
                </c:pt>
                <c:pt idx="48">
                  <c:v>499.95299999999969</c:v>
                </c:pt>
                <c:pt idx="49">
                  <c:v>509.9689999999992</c:v>
                </c:pt>
                <c:pt idx="50">
                  <c:v>519.96899999999948</c:v>
                </c:pt>
                <c:pt idx="51">
                  <c:v>529.95299999999827</c:v>
                </c:pt>
                <c:pt idx="52">
                  <c:v>539.96899999999948</c:v>
                </c:pt>
                <c:pt idx="53">
                  <c:v>549.96899999999948</c:v>
                </c:pt>
                <c:pt idx="54">
                  <c:v>559.95299999999827</c:v>
                </c:pt>
                <c:pt idx="55">
                  <c:v>569.95299999999827</c:v>
                </c:pt>
                <c:pt idx="56">
                  <c:v>579.95299999999827</c:v>
                </c:pt>
                <c:pt idx="57">
                  <c:v>589.95299999999827</c:v>
                </c:pt>
                <c:pt idx="58">
                  <c:v>599.95299999999827</c:v>
                </c:pt>
                <c:pt idx="59">
                  <c:v>609.95299999999827</c:v>
                </c:pt>
                <c:pt idx="60">
                  <c:v>619.95299999999827</c:v>
                </c:pt>
                <c:pt idx="61">
                  <c:v>629.95299999999827</c:v>
                </c:pt>
                <c:pt idx="62">
                  <c:v>639.95299999999827</c:v>
                </c:pt>
                <c:pt idx="63">
                  <c:v>649.96899999999948</c:v>
                </c:pt>
                <c:pt idx="64">
                  <c:v>659.96899999999948</c:v>
                </c:pt>
                <c:pt idx="65">
                  <c:v>669.96899999999948</c:v>
                </c:pt>
                <c:pt idx="66">
                  <c:v>679.96899999999948</c:v>
                </c:pt>
                <c:pt idx="67">
                  <c:v>689.96899999999948</c:v>
                </c:pt>
                <c:pt idx="68">
                  <c:v>699.96899999999948</c:v>
                </c:pt>
                <c:pt idx="69">
                  <c:v>709.96899999999948</c:v>
                </c:pt>
                <c:pt idx="70">
                  <c:v>719.96899999999948</c:v>
                </c:pt>
                <c:pt idx="71">
                  <c:v>729.96899999999948</c:v>
                </c:pt>
                <c:pt idx="72">
                  <c:v>739.96899999999948</c:v>
                </c:pt>
                <c:pt idx="73">
                  <c:v>749.96899999999948</c:v>
                </c:pt>
                <c:pt idx="74">
                  <c:v>759.96899999999948</c:v>
                </c:pt>
                <c:pt idx="75">
                  <c:v>769.96899999999948</c:v>
                </c:pt>
                <c:pt idx="76">
                  <c:v>779.96899999999948</c:v>
                </c:pt>
                <c:pt idx="77">
                  <c:v>789.96899999999948</c:v>
                </c:pt>
                <c:pt idx="78">
                  <c:v>799.96899999999948</c:v>
                </c:pt>
                <c:pt idx="79">
                  <c:v>809.96899999999948</c:v>
                </c:pt>
                <c:pt idx="80">
                  <c:v>819.96899999999948</c:v>
                </c:pt>
                <c:pt idx="81">
                  <c:v>829.96899999999948</c:v>
                </c:pt>
                <c:pt idx="82">
                  <c:v>839.96899999999948</c:v>
                </c:pt>
                <c:pt idx="83">
                  <c:v>849.96899999999948</c:v>
                </c:pt>
                <c:pt idx="84">
                  <c:v>859.96899999999948</c:v>
                </c:pt>
                <c:pt idx="85">
                  <c:v>869.96899999999948</c:v>
                </c:pt>
                <c:pt idx="86">
                  <c:v>879.96899999999948</c:v>
                </c:pt>
                <c:pt idx="87">
                  <c:v>889.96899999999948</c:v>
                </c:pt>
                <c:pt idx="88">
                  <c:v>899.96899999999948</c:v>
                </c:pt>
                <c:pt idx="89">
                  <c:v>909.96899999999948</c:v>
                </c:pt>
                <c:pt idx="90">
                  <c:v>919.96899999999948</c:v>
                </c:pt>
                <c:pt idx="91">
                  <c:v>929.96899999999948</c:v>
                </c:pt>
                <c:pt idx="92">
                  <c:v>939.98400000000004</c:v>
                </c:pt>
                <c:pt idx="93">
                  <c:v>949.96899999999948</c:v>
                </c:pt>
                <c:pt idx="94">
                  <c:v>959.96899999999948</c:v>
                </c:pt>
                <c:pt idx="95">
                  <c:v>969.96899999999948</c:v>
                </c:pt>
                <c:pt idx="96">
                  <c:v>979.96899999999948</c:v>
                </c:pt>
                <c:pt idx="97">
                  <c:v>989.96899999999948</c:v>
                </c:pt>
                <c:pt idx="98">
                  <c:v>999.96899999999948</c:v>
                </c:pt>
                <c:pt idx="99">
                  <c:v>1009.9690000000001</c:v>
                </c:pt>
                <c:pt idx="100">
                  <c:v>1019.9690000000001</c:v>
                </c:pt>
                <c:pt idx="101">
                  <c:v>1029.9690000000001</c:v>
                </c:pt>
                <c:pt idx="102">
                  <c:v>1039.9690000000001</c:v>
                </c:pt>
                <c:pt idx="103">
                  <c:v>1049.9690000000001</c:v>
                </c:pt>
                <c:pt idx="104">
                  <c:v>1059.9690000000001</c:v>
                </c:pt>
                <c:pt idx="105">
                  <c:v>1069.9690000000001</c:v>
                </c:pt>
                <c:pt idx="106">
                  <c:v>1079.9839999999999</c:v>
                </c:pt>
                <c:pt idx="107">
                  <c:v>1089.9690000000001</c:v>
                </c:pt>
                <c:pt idx="108">
                  <c:v>1099.9690000000001</c:v>
                </c:pt>
                <c:pt idx="109">
                  <c:v>1109.9690000000001</c:v>
                </c:pt>
                <c:pt idx="110">
                  <c:v>1119.9690000000001</c:v>
                </c:pt>
                <c:pt idx="111">
                  <c:v>1129.9690000000001</c:v>
                </c:pt>
                <c:pt idx="112">
                  <c:v>1139.9690000000001</c:v>
                </c:pt>
                <c:pt idx="113">
                  <c:v>1149.9690000000001</c:v>
                </c:pt>
                <c:pt idx="114">
                  <c:v>1159.9690000000001</c:v>
                </c:pt>
                <c:pt idx="115">
                  <c:v>1169.9690000000001</c:v>
                </c:pt>
                <c:pt idx="116">
                  <c:v>1179.9690000000001</c:v>
                </c:pt>
                <c:pt idx="117">
                  <c:v>1189.9690000000001</c:v>
                </c:pt>
                <c:pt idx="118">
                  <c:v>1199.9690000000001</c:v>
                </c:pt>
                <c:pt idx="119">
                  <c:v>1209.9690000000001</c:v>
                </c:pt>
                <c:pt idx="120">
                  <c:v>1219.9690000000001</c:v>
                </c:pt>
                <c:pt idx="121">
                  <c:v>1229.9690000000001</c:v>
                </c:pt>
                <c:pt idx="122">
                  <c:v>1239.9690000000001</c:v>
                </c:pt>
                <c:pt idx="123">
                  <c:v>1249.9690000000001</c:v>
                </c:pt>
                <c:pt idx="124">
                  <c:v>1259.9690000000001</c:v>
                </c:pt>
                <c:pt idx="125">
                  <c:v>1269.9690000000001</c:v>
                </c:pt>
                <c:pt idx="126">
                  <c:v>1279.9690000000001</c:v>
                </c:pt>
                <c:pt idx="127">
                  <c:v>1289.9690000000001</c:v>
                </c:pt>
                <c:pt idx="128">
                  <c:v>1299.9690000000001</c:v>
                </c:pt>
                <c:pt idx="129">
                  <c:v>1309.9690000000001</c:v>
                </c:pt>
                <c:pt idx="130">
                  <c:v>1319.9690000000001</c:v>
                </c:pt>
                <c:pt idx="131">
                  <c:v>1329.9690000000001</c:v>
                </c:pt>
                <c:pt idx="132">
                  <c:v>1339.9690000000001</c:v>
                </c:pt>
                <c:pt idx="133">
                  <c:v>1349.9690000000001</c:v>
                </c:pt>
                <c:pt idx="134">
                  <c:v>1359.9690000000001</c:v>
                </c:pt>
                <c:pt idx="135">
                  <c:v>1369.9690000000001</c:v>
                </c:pt>
                <c:pt idx="136">
                  <c:v>1379.9690000000001</c:v>
                </c:pt>
                <c:pt idx="137">
                  <c:v>1389.9690000000001</c:v>
                </c:pt>
                <c:pt idx="138">
                  <c:v>1399.9690000000001</c:v>
                </c:pt>
                <c:pt idx="139">
                  <c:v>1409.9690000000001</c:v>
                </c:pt>
                <c:pt idx="140">
                  <c:v>1419.9690000000001</c:v>
                </c:pt>
                <c:pt idx="141">
                  <c:v>1429.9690000000001</c:v>
                </c:pt>
                <c:pt idx="142">
                  <c:v>1439.9690000000001</c:v>
                </c:pt>
                <c:pt idx="143">
                  <c:v>1449.9690000000001</c:v>
                </c:pt>
                <c:pt idx="144">
                  <c:v>1459.9690000000001</c:v>
                </c:pt>
                <c:pt idx="145">
                  <c:v>1469.9690000000001</c:v>
                </c:pt>
                <c:pt idx="146">
                  <c:v>1479.9690000000001</c:v>
                </c:pt>
                <c:pt idx="147">
                  <c:v>1489.9690000000001</c:v>
                </c:pt>
                <c:pt idx="148">
                  <c:v>1499.9690000000001</c:v>
                </c:pt>
                <c:pt idx="149">
                  <c:v>1509.9690000000001</c:v>
                </c:pt>
                <c:pt idx="150">
                  <c:v>1519.9690000000001</c:v>
                </c:pt>
                <c:pt idx="151">
                  <c:v>1529.9690000000001</c:v>
                </c:pt>
                <c:pt idx="152">
                  <c:v>1539.9690000000001</c:v>
                </c:pt>
                <c:pt idx="153">
                  <c:v>1549.9690000000001</c:v>
                </c:pt>
                <c:pt idx="154">
                  <c:v>1559.9690000000001</c:v>
                </c:pt>
                <c:pt idx="155">
                  <c:v>1569.9690000000001</c:v>
                </c:pt>
                <c:pt idx="156">
                  <c:v>1579.9690000000001</c:v>
                </c:pt>
                <c:pt idx="157">
                  <c:v>1589.9690000000001</c:v>
                </c:pt>
                <c:pt idx="158">
                  <c:v>1599.9690000000001</c:v>
                </c:pt>
                <c:pt idx="159">
                  <c:v>1609.9690000000001</c:v>
                </c:pt>
                <c:pt idx="160">
                  <c:v>1619.9690000000001</c:v>
                </c:pt>
                <c:pt idx="161">
                  <c:v>1629.9690000000001</c:v>
                </c:pt>
                <c:pt idx="162">
                  <c:v>1639.9690000000001</c:v>
                </c:pt>
                <c:pt idx="163">
                  <c:v>1649.9690000000001</c:v>
                </c:pt>
                <c:pt idx="164">
                  <c:v>1659.9690000000001</c:v>
                </c:pt>
                <c:pt idx="165">
                  <c:v>1669.9690000000001</c:v>
                </c:pt>
                <c:pt idx="166">
                  <c:v>1679.9690000000001</c:v>
                </c:pt>
                <c:pt idx="167">
                  <c:v>1689.9690000000001</c:v>
                </c:pt>
                <c:pt idx="168">
                  <c:v>1699.9690000000001</c:v>
                </c:pt>
                <c:pt idx="169">
                  <c:v>1709.9690000000001</c:v>
                </c:pt>
                <c:pt idx="170">
                  <c:v>1719.9690000000001</c:v>
                </c:pt>
                <c:pt idx="171">
                  <c:v>1729.9690000000001</c:v>
                </c:pt>
                <c:pt idx="172">
                  <c:v>1739.9690000000001</c:v>
                </c:pt>
                <c:pt idx="173">
                  <c:v>1749.9690000000001</c:v>
                </c:pt>
                <c:pt idx="174">
                  <c:v>1759.9690000000001</c:v>
                </c:pt>
                <c:pt idx="175">
                  <c:v>1769.9690000000001</c:v>
                </c:pt>
                <c:pt idx="176">
                  <c:v>1779.9690000000001</c:v>
                </c:pt>
                <c:pt idx="177">
                  <c:v>1789.9690000000001</c:v>
                </c:pt>
                <c:pt idx="178">
                  <c:v>1799.9690000000001</c:v>
                </c:pt>
                <c:pt idx="179">
                  <c:v>1809.9690000000001</c:v>
                </c:pt>
                <c:pt idx="180">
                  <c:v>1819.9690000000001</c:v>
                </c:pt>
                <c:pt idx="181">
                  <c:v>1829.9690000000001</c:v>
                </c:pt>
                <c:pt idx="182">
                  <c:v>1839.9690000000001</c:v>
                </c:pt>
                <c:pt idx="183">
                  <c:v>1849.9690000000001</c:v>
                </c:pt>
                <c:pt idx="184">
                  <c:v>1859.9690000000001</c:v>
                </c:pt>
                <c:pt idx="185">
                  <c:v>1869.9690000000001</c:v>
                </c:pt>
                <c:pt idx="186">
                  <c:v>1879.9690000000001</c:v>
                </c:pt>
                <c:pt idx="187">
                  <c:v>1889.9690000000001</c:v>
                </c:pt>
                <c:pt idx="188">
                  <c:v>1899.9690000000001</c:v>
                </c:pt>
                <c:pt idx="189">
                  <c:v>1909.9690000000001</c:v>
                </c:pt>
                <c:pt idx="190">
                  <c:v>1919.9690000000001</c:v>
                </c:pt>
                <c:pt idx="191">
                  <c:v>1929.9690000000001</c:v>
                </c:pt>
                <c:pt idx="192">
                  <c:v>1939.9690000000001</c:v>
                </c:pt>
                <c:pt idx="193">
                  <c:v>1949.9690000000001</c:v>
                </c:pt>
                <c:pt idx="194">
                  <c:v>1959.9690000000001</c:v>
                </c:pt>
                <c:pt idx="195">
                  <c:v>1969.9690000000001</c:v>
                </c:pt>
                <c:pt idx="196">
                  <c:v>1979.9690000000001</c:v>
                </c:pt>
                <c:pt idx="197">
                  <c:v>1989.9690000000001</c:v>
                </c:pt>
                <c:pt idx="198">
                  <c:v>1999.9690000000001</c:v>
                </c:pt>
                <c:pt idx="199">
                  <c:v>2009.9690000000001</c:v>
                </c:pt>
                <c:pt idx="200">
                  <c:v>2019.9690000000001</c:v>
                </c:pt>
                <c:pt idx="201">
                  <c:v>2029.9690000000001</c:v>
                </c:pt>
                <c:pt idx="202">
                  <c:v>2039.9690000000001</c:v>
                </c:pt>
                <c:pt idx="203">
                  <c:v>2049.9690000000001</c:v>
                </c:pt>
                <c:pt idx="204">
                  <c:v>2059.9690000000001</c:v>
                </c:pt>
                <c:pt idx="205">
                  <c:v>2069.9690000000001</c:v>
                </c:pt>
                <c:pt idx="206">
                  <c:v>2079.9690000000001</c:v>
                </c:pt>
                <c:pt idx="207">
                  <c:v>2089.9690000000001</c:v>
                </c:pt>
                <c:pt idx="208">
                  <c:v>2099.9690000000001</c:v>
                </c:pt>
                <c:pt idx="209">
                  <c:v>2109.9690000000001</c:v>
                </c:pt>
                <c:pt idx="210">
                  <c:v>2119.9690000000001</c:v>
                </c:pt>
                <c:pt idx="211">
                  <c:v>2129.9690000000001</c:v>
                </c:pt>
                <c:pt idx="212">
                  <c:v>2139.9690000000001</c:v>
                </c:pt>
                <c:pt idx="213">
                  <c:v>2149.9690000000001</c:v>
                </c:pt>
                <c:pt idx="214">
                  <c:v>2159.9690000000001</c:v>
                </c:pt>
                <c:pt idx="215">
                  <c:v>2169.9690000000001</c:v>
                </c:pt>
                <c:pt idx="216">
                  <c:v>2179.9690000000001</c:v>
                </c:pt>
                <c:pt idx="217">
                  <c:v>2189.9690000000001</c:v>
                </c:pt>
                <c:pt idx="218">
                  <c:v>2199.9690000000001</c:v>
                </c:pt>
                <c:pt idx="219">
                  <c:v>2209.9690000000001</c:v>
                </c:pt>
                <c:pt idx="220">
                  <c:v>2219.9690000000001</c:v>
                </c:pt>
                <c:pt idx="221">
                  <c:v>2229.9690000000001</c:v>
                </c:pt>
                <c:pt idx="222">
                  <c:v>2239.9690000000001</c:v>
                </c:pt>
                <c:pt idx="223">
                  <c:v>2249.9690000000001</c:v>
                </c:pt>
                <c:pt idx="224">
                  <c:v>2259.9690000000001</c:v>
                </c:pt>
                <c:pt idx="225">
                  <c:v>2269.9690000000001</c:v>
                </c:pt>
                <c:pt idx="226">
                  <c:v>2279.9690000000001</c:v>
                </c:pt>
                <c:pt idx="227">
                  <c:v>2289.9690000000001</c:v>
                </c:pt>
                <c:pt idx="228">
                  <c:v>2299.9690000000001</c:v>
                </c:pt>
                <c:pt idx="229">
                  <c:v>2309.9690000000001</c:v>
                </c:pt>
                <c:pt idx="230">
                  <c:v>2319.9690000000001</c:v>
                </c:pt>
                <c:pt idx="231">
                  <c:v>2329.9690000000001</c:v>
                </c:pt>
                <c:pt idx="232">
                  <c:v>2339.9690000000001</c:v>
                </c:pt>
                <c:pt idx="233">
                  <c:v>2349.9690000000001</c:v>
                </c:pt>
                <c:pt idx="234">
                  <c:v>2359.9690000000001</c:v>
                </c:pt>
                <c:pt idx="235">
                  <c:v>2369.9690000000001</c:v>
                </c:pt>
                <c:pt idx="236">
                  <c:v>2379.9690000000001</c:v>
                </c:pt>
                <c:pt idx="237">
                  <c:v>2389.9690000000001</c:v>
                </c:pt>
                <c:pt idx="238">
                  <c:v>2399.9690000000001</c:v>
                </c:pt>
                <c:pt idx="239">
                  <c:v>2409.9690000000001</c:v>
                </c:pt>
                <c:pt idx="240">
                  <c:v>2419.9690000000001</c:v>
                </c:pt>
                <c:pt idx="241">
                  <c:v>2429.9690000000001</c:v>
                </c:pt>
                <c:pt idx="242">
                  <c:v>2439.9690000000001</c:v>
                </c:pt>
                <c:pt idx="243">
                  <c:v>2449.9690000000001</c:v>
                </c:pt>
                <c:pt idx="244">
                  <c:v>2459.9690000000001</c:v>
                </c:pt>
                <c:pt idx="245">
                  <c:v>2469.9690000000001</c:v>
                </c:pt>
                <c:pt idx="246">
                  <c:v>2479.9690000000001</c:v>
                </c:pt>
                <c:pt idx="247">
                  <c:v>2489.9690000000001</c:v>
                </c:pt>
                <c:pt idx="248">
                  <c:v>2499.9690000000001</c:v>
                </c:pt>
                <c:pt idx="249">
                  <c:v>2509.9690000000001</c:v>
                </c:pt>
                <c:pt idx="250">
                  <c:v>2519.9690000000001</c:v>
                </c:pt>
                <c:pt idx="251">
                  <c:v>2529.9690000000001</c:v>
                </c:pt>
                <c:pt idx="252">
                  <c:v>2539.9690000000001</c:v>
                </c:pt>
                <c:pt idx="253">
                  <c:v>2549.9690000000001</c:v>
                </c:pt>
                <c:pt idx="254">
                  <c:v>2559.9690000000001</c:v>
                </c:pt>
                <c:pt idx="255">
                  <c:v>2569.9690000000001</c:v>
                </c:pt>
                <c:pt idx="256">
                  <c:v>2579.9690000000001</c:v>
                </c:pt>
                <c:pt idx="257">
                  <c:v>2589.9690000000001</c:v>
                </c:pt>
                <c:pt idx="258">
                  <c:v>2599.9690000000001</c:v>
                </c:pt>
                <c:pt idx="259">
                  <c:v>2609.9690000000001</c:v>
                </c:pt>
                <c:pt idx="260">
                  <c:v>2619.9690000000001</c:v>
                </c:pt>
                <c:pt idx="261">
                  <c:v>2629.9690000000001</c:v>
                </c:pt>
                <c:pt idx="262">
                  <c:v>2639.9690000000001</c:v>
                </c:pt>
                <c:pt idx="263">
                  <c:v>2649.9690000000001</c:v>
                </c:pt>
                <c:pt idx="264">
                  <c:v>2659.9690000000001</c:v>
                </c:pt>
                <c:pt idx="265">
                  <c:v>2669.9690000000001</c:v>
                </c:pt>
                <c:pt idx="266">
                  <c:v>2679.9690000000001</c:v>
                </c:pt>
                <c:pt idx="267">
                  <c:v>2689.9690000000001</c:v>
                </c:pt>
                <c:pt idx="268">
                  <c:v>2699.9690000000001</c:v>
                </c:pt>
                <c:pt idx="269">
                  <c:v>2709.9690000000001</c:v>
                </c:pt>
                <c:pt idx="270">
                  <c:v>2719.9690000000001</c:v>
                </c:pt>
                <c:pt idx="271">
                  <c:v>2729.9690000000001</c:v>
                </c:pt>
                <c:pt idx="272">
                  <c:v>2739.9690000000001</c:v>
                </c:pt>
                <c:pt idx="273">
                  <c:v>2749.9690000000001</c:v>
                </c:pt>
                <c:pt idx="274">
                  <c:v>2759.9690000000001</c:v>
                </c:pt>
                <c:pt idx="275">
                  <c:v>2769.9690000000001</c:v>
                </c:pt>
                <c:pt idx="276">
                  <c:v>2779.9690000000001</c:v>
                </c:pt>
                <c:pt idx="277">
                  <c:v>2789.9690000000001</c:v>
                </c:pt>
                <c:pt idx="278">
                  <c:v>2799.9690000000001</c:v>
                </c:pt>
                <c:pt idx="279">
                  <c:v>2809.9690000000001</c:v>
                </c:pt>
                <c:pt idx="280">
                  <c:v>2819.9690000000001</c:v>
                </c:pt>
                <c:pt idx="281">
                  <c:v>2829.9690000000001</c:v>
                </c:pt>
                <c:pt idx="282">
                  <c:v>2839.9690000000001</c:v>
                </c:pt>
                <c:pt idx="283">
                  <c:v>2849.9690000000001</c:v>
                </c:pt>
                <c:pt idx="284">
                  <c:v>2859.9690000000001</c:v>
                </c:pt>
                <c:pt idx="285">
                  <c:v>2869.9690000000001</c:v>
                </c:pt>
                <c:pt idx="286">
                  <c:v>2879.9690000000001</c:v>
                </c:pt>
                <c:pt idx="287">
                  <c:v>2889.9690000000001</c:v>
                </c:pt>
                <c:pt idx="288">
                  <c:v>2899.9690000000001</c:v>
                </c:pt>
                <c:pt idx="289">
                  <c:v>2909.9690000000001</c:v>
                </c:pt>
                <c:pt idx="290">
                  <c:v>2919.9690000000001</c:v>
                </c:pt>
                <c:pt idx="291">
                  <c:v>2929.9690000000001</c:v>
                </c:pt>
                <c:pt idx="292">
                  <c:v>2939.9690000000001</c:v>
                </c:pt>
                <c:pt idx="293">
                  <c:v>2949.9690000000001</c:v>
                </c:pt>
                <c:pt idx="294">
                  <c:v>2959.9690000000001</c:v>
                </c:pt>
                <c:pt idx="295">
                  <c:v>2969.9690000000001</c:v>
                </c:pt>
                <c:pt idx="296">
                  <c:v>2979.9690000000001</c:v>
                </c:pt>
                <c:pt idx="297">
                  <c:v>2989.9690000000001</c:v>
                </c:pt>
                <c:pt idx="298">
                  <c:v>2999.9690000000001</c:v>
                </c:pt>
                <c:pt idx="299">
                  <c:v>3009.9690000000001</c:v>
                </c:pt>
                <c:pt idx="300">
                  <c:v>3019.9690000000001</c:v>
                </c:pt>
                <c:pt idx="301">
                  <c:v>3029.9690000000001</c:v>
                </c:pt>
                <c:pt idx="302">
                  <c:v>3039.9690000000001</c:v>
                </c:pt>
                <c:pt idx="303">
                  <c:v>3049.9690000000001</c:v>
                </c:pt>
                <c:pt idx="304">
                  <c:v>3059.9690000000001</c:v>
                </c:pt>
                <c:pt idx="305">
                  <c:v>3069.9690000000001</c:v>
                </c:pt>
                <c:pt idx="306">
                  <c:v>3079.9690000000001</c:v>
                </c:pt>
                <c:pt idx="307">
                  <c:v>3089.9690000000001</c:v>
                </c:pt>
                <c:pt idx="308">
                  <c:v>3099.9690000000001</c:v>
                </c:pt>
                <c:pt idx="309">
                  <c:v>3109.9690000000001</c:v>
                </c:pt>
                <c:pt idx="310">
                  <c:v>3119.9690000000001</c:v>
                </c:pt>
                <c:pt idx="311">
                  <c:v>3129.9690000000001</c:v>
                </c:pt>
                <c:pt idx="312">
                  <c:v>3139.9690000000001</c:v>
                </c:pt>
                <c:pt idx="313">
                  <c:v>3149.9690000000001</c:v>
                </c:pt>
                <c:pt idx="314">
                  <c:v>3159.9690000000001</c:v>
                </c:pt>
                <c:pt idx="315">
                  <c:v>3169.9690000000001</c:v>
                </c:pt>
                <c:pt idx="316">
                  <c:v>3179.9690000000001</c:v>
                </c:pt>
                <c:pt idx="317">
                  <c:v>3189.9690000000001</c:v>
                </c:pt>
                <c:pt idx="318">
                  <c:v>3199.9690000000001</c:v>
                </c:pt>
                <c:pt idx="319">
                  <c:v>3209.9690000000001</c:v>
                </c:pt>
                <c:pt idx="320">
                  <c:v>3219.9690000000001</c:v>
                </c:pt>
                <c:pt idx="321">
                  <c:v>3229.9690000000001</c:v>
                </c:pt>
                <c:pt idx="322">
                  <c:v>3239.9690000000001</c:v>
                </c:pt>
                <c:pt idx="323">
                  <c:v>3249.9690000000001</c:v>
                </c:pt>
                <c:pt idx="324">
                  <c:v>3259.9690000000001</c:v>
                </c:pt>
                <c:pt idx="325">
                  <c:v>3269.9690000000001</c:v>
                </c:pt>
                <c:pt idx="326">
                  <c:v>3279.9690000000001</c:v>
                </c:pt>
                <c:pt idx="327">
                  <c:v>3289.9690000000001</c:v>
                </c:pt>
                <c:pt idx="328">
                  <c:v>3299.9690000000001</c:v>
                </c:pt>
                <c:pt idx="329">
                  <c:v>3309.9690000000001</c:v>
                </c:pt>
                <c:pt idx="330">
                  <c:v>3319.9690000000001</c:v>
                </c:pt>
                <c:pt idx="331">
                  <c:v>3329.9690000000001</c:v>
                </c:pt>
                <c:pt idx="332">
                  <c:v>3339.9690000000001</c:v>
                </c:pt>
                <c:pt idx="333">
                  <c:v>3349.9690000000001</c:v>
                </c:pt>
                <c:pt idx="334">
                  <c:v>3359.9690000000001</c:v>
                </c:pt>
                <c:pt idx="335">
                  <c:v>3369.9690000000001</c:v>
                </c:pt>
                <c:pt idx="336">
                  <c:v>3379.9690000000001</c:v>
                </c:pt>
                <c:pt idx="337">
                  <c:v>3389.9690000000001</c:v>
                </c:pt>
                <c:pt idx="338">
                  <c:v>3399.9690000000001</c:v>
                </c:pt>
                <c:pt idx="339">
                  <c:v>3409.9690000000001</c:v>
                </c:pt>
                <c:pt idx="340">
                  <c:v>3419.9690000000001</c:v>
                </c:pt>
                <c:pt idx="341">
                  <c:v>3429.9690000000001</c:v>
                </c:pt>
                <c:pt idx="342">
                  <c:v>3439.9690000000001</c:v>
                </c:pt>
                <c:pt idx="343">
                  <c:v>3449.9690000000001</c:v>
                </c:pt>
                <c:pt idx="344">
                  <c:v>3459.9690000000001</c:v>
                </c:pt>
                <c:pt idx="345">
                  <c:v>3469.9690000000001</c:v>
                </c:pt>
                <c:pt idx="346">
                  <c:v>3479.9690000000001</c:v>
                </c:pt>
                <c:pt idx="347">
                  <c:v>3489.9690000000001</c:v>
                </c:pt>
                <c:pt idx="348">
                  <c:v>3499.9690000000001</c:v>
                </c:pt>
                <c:pt idx="349">
                  <c:v>3509.9690000000001</c:v>
                </c:pt>
                <c:pt idx="350">
                  <c:v>3519.9690000000001</c:v>
                </c:pt>
                <c:pt idx="351">
                  <c:v>3529.9690000000001</c:v>
                </c:pt>
                <c:pt idx="352">
                  <c:v>3539.9690000000001</c:v>
                </c:pt>
                <c:pt idx="353">
                  <c:v>3549.9690000000001</c:v>
                </c:pt>
                <c:pt idx="354">
                  <c:v>3559.9690000000001</c:v>
                </c:pt>
              </c:numCache>
            </c:numRef>
          </c:xVal>
          <c:yVal>
            <c:numRef>
              <c:f>'RWA-DAS Opt'!$N$4:$N$358</c:f>
              <c:numCache>
                <c:formatCode>General</c:formatCode>
                <c:ptCount val="355"/>
                <c:pt idx="0">
                  <c:v>7.1075123706702645E-2</c:v>
                </c:pt>
                <c:pt idx="1">
                  <c:v>9.3381686310063494E-2</c:v>
                </c:pt>
                <c:pt idx="2">
                  <c:v>6.2694530902623558E-2</c:v>
                </c:pt>
                <c:pt idx="3">
                  <c:v>4.7827994734532843E-2</c:v>
                </c:pt>
                <c:pt idx="4">
                  <c:v>4.8704200178731123E-2</c:v>
                </c:pt>
                <c:pt idx="5">
                  <c:v>7.6888285843509804E-2</c:v>
                </c:pt>
                <c:pt idx="6">
                  <c:v>7.0788530465949837E-2</c:v>
                </c:pt>
                <c:pt idx="7">
                  <c:v>6.2056737588652502E-2</c:v>
                </c:pt>
                <c:pt idx="8">
                  <c:v>6.5257352941176516E-2</c:v>
                </c:pt>
                <c:pt idx="9">
                  <c:v>4.1910770617395211E-2</c:v>
                </c:pt>
                <c:pt idx="10">
                  <c:v>5.8150183150183152E-2</c:v>
                </c:pt>
                <c:pt idx="11">
                  <c:v>4.8343777976723505E-2</c:v>
                </c:pt>
                <c:pt idx="12">
                  <c:v>4.0256959314775097E-2</c:v>
                </c:pt>
                <c:pt idx="13">
                  <c:v>6.2640829202343401E-2</c:v>
                </c:pt>
                <c:pt idx="14">
                  <c:v>9.9483204134366829E-2</c:v>
                </c:pt>
                <c:pt idx="15">
                  <c:v>7.440860215053785E-2</c:v>
                </c:pt>
                <c:pt idx="16">
                  <c:v>6.5362198168193192E-2</c:v>
                </c:pt>
                <c:pt idx="17">
                  <c:v>1.3230900554844272E-2</c:v>
                </c:pt>
                <c:pt idx="18">
                  <c:v>2.5384935497295046E-2</c:v>
                </c:pt>
                <c:pt idx="19">
                  <c:v>3.2690695725062842E-2</c:v>
                </c:pt>
                <c:pt idx="20">
                  <c:v>4.6579941250524635E-2</c:v>
                </c:pt>
                <c:pt idx="21">
                  <c:v>7.806191117092881E-2</c:v>
                </c:pt>
                <c:pt idx="22">
                  <c:v>8.1960104076322662E-2</c:v>
                </c:pt>
                <c:pt idx="23">
                  <c:v>9.2189500640204619E-2</c:v>
                </c:pt>
                <c:pt idx="24">
                  <c:v>7.6215505913272169E-2</c:v>
                </c:pt>
                <c:pt idx="25">
                  <c:v>8.1561822125813727E-2</c:v>
                </c:pt>
                <c:pt idx="26">
                  <c:v>5.3275109170305472E-2</c:v>
                </c:pt>
                <c:pt idx="27">
                  <c:v>4.8166151126822994E-2</c:v>
                </c:pt>
                <c:pt idx="28">
                  <c:v>6.9271758436944997E-2</c:v>
                </c:pt>
                <c:pt idx="29">
                  <c:v>7.2283609576427293E-2</c:v>
                </c:pt>
                <c:pt idx="30">
                  <c:v>9.5126522961574519E-2</c:v>
                </c:pt>
                <c:pt idx="31">
                  <c:v>9.4815506772536556E-2</c:v>
                </c:pt>
                <c:pt idx="32">
                  <c:v>8.8290840415486821E-2</c:v>
                </c:pt>
                <c:pt idx="33">
                  <c:v>9.6943648519579526E-2</c:v>
                </c:pt>
                <c:pt idx="34">
                  <c:v>0.1394658753709199</c:v>
                </c:pt>
                <c:pt idx="35">
                  <c:v>0.13773388773388803</c:v>
                </c:pt>
                <c:pt idx="36">
                  <c:v>0.12093023255813981</c:v>
                </c:pt>
                <c:pt idx="37">
                  <c:v>0.12755102040816327</c:v>
                </c:pt>
                <c:pt idx="38">
                  <c:v>0.11599210266535016</c:v>
                </c:pt>
                <c:pt idx="39">
                  <c:v>0.15369554576603073</c:v>
                </c:pt>
                <c:pt idx="40">
                  <c:v>0.16562349542609578</c:v>
                </c:pt>
                <c:pt idx="41">
                  <c:v>0.10773067331670858</c:v>
                </c:pt>
                <c:pt idx="42">
                  <c:v>7.85288270377731E-2</c:v>
                </c:pt>
                <c:pt idx="43">
                  <c:v>0.13283582089552259</c:v>
                </c:pt>
                <c:pt idx="44">
                  <c:v>0.10247349823321569</c:v>
                </c:pt>
                <c:pt idx="45">
                  <c:v>8.6956521739130294E-2</c:v>
                </c:pt>
                <c:pt idx="46">
                  <c:v>0.10400811770674787</c:v>
                </c:pt>
                <c:pt idx="47">
                  <c:v>7.91624106230846E-2</c:v>
                </c:pt>
                <c:pt idx="48">
                  <c:v>0.12640163098878737</c:v>
                </c:pt>
                <c:pt idx="49">
                  <c:v>0.16465256797583067</c:v>
                </c:pt>
                <c:pt idx="50">
                  <c:v>0.11785533636823407</c:v>
                </c:pt>
                <c:pt idx="51">
                  <c:v>8.0719794344473045E-2</c:v>
                </c:pt>
                <c:pt idx="52">
                  <c:v>7.9795396419437836E-2</c:v>
                </c:pt>
                <c:pt idx="53">
                  <c:v>0.12182477967859003</c:v>
                </c:pt>
                <c:pt idx="54">
                  <c:v>9.6841015018125726E-2</c:v>
                </c:pt>
                <c:pt idx="55">
                  <c:v>0.11400312337324303</c:v>
                </c:pt>
                <c:pt idx="56">
                  <c:v>0.11162551440329266</c:v>
                </c:pt>
                <c:pt idx="57">
                  <c:v>0.1346835443037972</c:v>
                </c:pt>
                <c:pt idx="58">
                  <c:v>0.11931818181818175</c:v>
                </c:pt>
                <c:pt idx="59">
                  <c:v>0.12075088787417532</c:v>
                </c:pt>
                <c:pt idx="60">
                  <c:v>9.5674300254453573E-2</c:v>
                </c:pt>
                <c:pt idx="61">
                  <c:v>9.5701125895598468E-2</c:v>
                </c:pt>
                <c:pt idx="62">
                  <c:v>0.10330788804071205</c:v>
                </c:pt>
                <c:pt idx="63">
                  <c:v>0.10998990918264365</c:v>
                </c:pt>
                <c:pt idx="64">
                  <c:v>0.10852329038652221</c:v>
                </c:pt>
                <c:pt idx="65">
                  <c:v>0.10251256281406965</c:v>
                </c:pt>
                <c:pt idx="66">
                  <c:v>0.10591900311526505</c:v>
                </c:pt>
                <c:pt idx="67">
                  <c:v>0.11855927963981996</c:v>
                </c:pt>
                <c:pt idx="68">
                  <c:v>9.5505617977527754E-2</c:v>
                </c:pt>
                <c:pt idx="69">
                  <c:v>8.7305569493227028E-2</c:v>
                </c:pt>
                <c:pt idx="70">
                  <c:v>4.6245648930880047E-2</c:v>
                </c:pt>
                <c:pt idx="71">
                  <c:v>8.6586586586586647E-2</c:v>
                </c:pt>
                <c:pt idx="72">
                  <c:v>0.12593330014932774</c:v>
                </c:pt>
                <c:pt idx="73">
                  <c:v>0.12070707070707112</c:v>
                </c:pt>
                <c:pt idx="74">
                  <c:v>7.8760162601625702E-2</c:v>
                </c:pt>
                <c:pt idx="75">
                  <c:v>3.9820806371329127E-2</c:v>
                </c:pt>
                <c:pt idx="76">
                  <c:v>5.7453416149068834E-2</c:v>
                </c:pt>
                <c:pt idx="77">
                  <c:v>6.2626262626262905E-2</c:v>
                </c:pt>
                <c:pt idx="78">
                  <c:v>8.6891009542943293E-2</c:v>
                </c:pt>
                <c:pt idx="79">
                  <c:v>5.6497175141242723E-2</c:v>
                </c:pt>
                <c:pt idx="80">
                  <c:v>0.11818644931227677</c:v>
                </c:pt>
                <c:pt idx="81">
                  <c:v>4.8101265822785136E-2</c:v>
                </c:pt>
                <c:pt idx="82">
                  <c:v>6.3851181498240664E-2</c:v>
                </c:pt>
                <c:pt idx="83">
                  <c:v>8.6781029263369711E-2</c:v>
                </c:pt>
                <c:pt idx="84">
                  <c:v>7.1144278606965455E-2</c:v>
                </c:pt>
                <c:pt idx="85">
                  <c:v>0.12767039674465858</c:v>
                </c:pt>
                <c:pt idx="86">
                  <c:v>8.6327345309381534E-2</c:v>
                </c:pt>
                <c:pt idx="87">
                  <c:v>0.10157440325038068</c:v>
                </c:pt>
                <c:pt idx="88">
                  <c:v>4.7064777327935396E-2</c:v>
                </c:pt>
                <c:pt idx="89">
                  <c:v>5.6613484302624514E-2</c:v>
                </c:pt>
                <c:pt idx="90">
                  <c:v>0.10553047404063294</c:v>
                </c:pt>
                <c:pt idx="91">
                  <c:v>8.3024854574299867E-2</c:v>
                </c:pt>
                <c:pt idx="92">
                  <c:v>0.10452766908887712</c:v>
                </c:pt>
                <c:pt idx="93">
                  <c:v>9.7519729425027193E-2</c:v>
                </c:pt>
                <c:pt idx="94">
                  <c:v>0.10526315789473818</c:v>
                </c:pt>
                <c:pt idx="95">
                  <c:v>7.2082379862698914E-2</c:v>
                </c:pt>
                <c:pt idx="96">
                  <c:v>6.3134160090192709E-2</c:v>
                </c:pt>
                <c:pt idx="97">
                  <c:v>0.11436619718309825</c:v>
                </c:pt>
                <c:pt idx="98">
                  <c:v>5.5140723721998901E-2</c:v>
                </c:pt>
                <c:pt idx="99">
                  <c:v>0.10878417684700495</c:v>
                </c:pt>
                <c:pt idx="100">
                  <c:v>6.5382370110915716E-2</c:v>
                </c:pt>
                <c:pt idx="101">
                  <c:v>0.16827195467422129</c:v>
                </c:pt>
                <c:pt idx="102">
                  <c:v>6.3327576280943834E-2</c:v>
                </c:pt>
                <c:pt idx="103">
                  <c:v>7.9616036137776514E-2</c:v>
                </c:pt>
                <c:pt idx="104">
                  <c:v>7.947398513436213E-2</c:v>
                </c:pt>
                <c:pt idx="105">
                  <c:v>0.19014891179839691</c:v>
                </c:pt>
                <c:pt idx="106">
                  <c:v>9.5577020843924165E-2</c:v>
                </c:pt>
                <c:pt idx="107">
                  <c:v>0.11655827913957005</c:v>
                </c:pt>
                <c:pt idx="108">
                  <c:v>7.7542799597180231E-2</c:v>
                </c:pt>
                <c:pt idx="109">
                  <c:v>0.10171198388720971</c:v>
                </c:pt>
                <c:pt idx="110">
                  <c:v>0.10248756218905435</c:v>
                </c:pt>
                <c:pt idx="111">
                  <c:v>8.6413586413587026E-2</c:v>
                </c:pt>
                <c:pt idx="112">
                  <c:v>9.439676930843087E-2</c:v>
                </c:pt>
                <c:pt idx="113">
                  <c:v>7.7660110943015739E-2</c:v>
                </c:pt>
                <c:pt idx="114">
                  <c:v>9.5531587057010758E-2</c:v>
                </c:pt>
                <c:pt idx="115">
                  <c:v>7.1865443425075559E-2</c:v>
                </c:pt>
                <c:pt idx="116">
                  <c:v>7.7655310621243062E-2</c:v>
                </c:pt>
                <c:pt idx="117">
                  <c:v>3.8693467336682504E-2</c:v>
                </c:pt>
                <c:pt idx="118">
                  <c:v>8.7701612903225493E-2</c:v>
                </c:pt>
                <c:pt idx="119">
                  <c:v>4.8582995951417192E-2</c:v>
                </c:pt>
                <c:pt idx="120">
                  <c:v>8.5542771385694327E-2</c:v>
                </c:pt>
                <c:pt idx="121">
                  <c:v>0.11729323308270609</c:v>
                </c:pt>
                <c:pt idx="122">
                  <c:v>0.10231854838709648</c:v>
                </c:pt>
                <c:pt idx="123">
                  <c:v>2.4084295032615072E-2</c:v>
                </c:pt>
                <c:pt idx="124">
                  <c:v>0.12740141557128398</c:v>
                </c:pt>
                <c:pt idx="125">
                  <c:v>4.6953046953047584E-2</c:v>
                </c:pt>
                <c:pt idx="126">
                  <c:v>7.0854271356783169E-2</c:v>
                </c:pt>
                <c:pt idx="127">
                  <c:v>8.6345381526104686E-2</c:v>
                </c:pt>
                <c:pt idx="128">
                  <c:v>0.10988459608630266</c:v>
                </c:pt>
                <c:pt idx="129">
                  <c:v>8.4619213539073243E-2</c:v>
                </c:pt>
                <c:pt idx="130">
                  <c:v>7.7655310621243062E-2</c:v>
                </c:pt>
                <c:pt idx="131">
                  <c:v>3.9235412474848866E-2</c:v>
                </c:pt>
                <c:pt idx="132">
                  <c:v>4.7450782433115193E-2</c:v>
                </c:pt>
                <c:pt idx="133">
                  <c:v>3.8999999999999702E-2</c:v>
                </c:pt>
                <c:pt idx="134">
                  <c:v>3.950000000000034E-2</c:v>
                </c:pt>
                <c:pt idx="135">
                  <c:v>6.178375685102095E-2</c:v>
                </c:pt>
                <c:pt idx="136">
                  <c:v>5.4255848680936657E-2</c:v>
                </c:pt>
                <c:pt idx="137">
                  <c:v>7.7534791252484594E-2</c:v>
                </c:pt>
                <c:pt idx="138">
                  <c:v>0.10316649642492252</c:v>
                </c:pt>
                <c:pt idx="139">
                  <c:v>7.96096558808429E-2</c:v>
                </c:pt>
                <c:pt idx="140">
                  <c:v>9.7560975609755504E-2</c:v>
                </c:pt>
                <c:pt idx="141">
                  <c:v>9.5310907237513329E-2</c:v>
                </c:pt>
                <c:pt idx="142">
                  <c:v>6.4895247828308314E-2</c:v>
                </c:pt>
                <c:pt idx="143">
                  <c:v>7.201225740551695E-2</c:v>
                </c:pt>
                <c:pt idx="144">
                  <c:v>3.9433771486349675E-2</c:v>
                </c:pt>
                <c:pt idx="145">
                  <c:v>7.0967741935484357E-2</c:v>
                </c:pt>
                <c:pt idx="146">
                  <c:v>0.11150895140664972</c:v>
                </c:pt>
                <c:pt idx="147">
                  <c:v>5.5696202531645422E-2</c:v>
                </c:pt>
                <c:pt idx="148">
                  <c:v>0.11005025125628225</c:v>
                </c:pt>
                <c:pt idx="149">
                  <c:v>7.0422535211267887E-2</c:v>
                </c:pt>
                <c:pt idx="150">
                  <c:v>4.6999999999998834E-2</c:v>
                </c:pt>
                <c:pt idx="151">
                  <c:v>5.6622851365016116E-2</c:v>
                </c:pt>
                <c:pt idx="152">
                  <c:v>0.14924623115577801</c:v>
                </c:pt>
                <c:pt idx="153">
                  <c:v>7.0289132602194299E-2</c:v>
                </c:pt>
                <c:pt idx="154">
                  <c:v>0.12575150300601265</c:v>
                </c:pt>
                <c:pt idx="155">
                  <c:v>3.8156590683844492E-2</c:v>
                </c:pt>
                <c:pt idx="156">
                  <c:v>7.0783132530121529E-2</c:v>
                </c:pt>
                <c:pt idx="157">
                  <c:v>4.6757164404223304E-2</c:v>
                </c:pt>
                <c:pt idx="158">
                  <c:v>7.0289132602192467E-2</c:v>
                </c:pt>
                <c:pt idx="159">
                  <c:v>6.1469265367316887E-2</c:v>
                </c:pt>
                <c:pt idx="160">
                  <c:v>7.893413775766718E-2</c:v>
                </c:pt>
                <c:pt idx="161">
                  <c:v>9.368737474949991E-2</c:v>
                </c:pt>
                <c:pt idx="162">
                  <c:v>0.13363590519414878</c:v>
                </c:pt>
                <c:pt idx="163">
                  <c:v>0.12431626056688241</c:v>
                </c:pt>
                <c:pt idx="164">
                  <c:v>7.0140280561122509E-2</c:v>
                </c:pt>
                <c:pt idx="165">
                  <c:v>3.9078156312624956E-2</c:v>
                </c:pt>
                <c:pt idx="166">
                  <c:v>7.828282828282887E-2</c:v>
                </c:pt>
                <c:pt idx="167">
                  <c:v>9.5528455284552644E-2</c:v>
                </c:pt>
                <c:pt idx="168">
                  <c:v>6.2753036437248375E-2</c:v>
                </c:pt>
                <c:pt idx="169">
                  <c:v>6.2562562562562568E-2</c:v>
                </c:pt>
                <c:pt idx="170">
                  <c:v>8.6649874055415924E-2</c:v>
                </c:pt>
                <c:pt idx="171">
                  <c:v>9.3198992443324497E-2</c:v>
                </c:pt>
                <c:pt idx="172">
                  <c:v>0.12004121586810969</c:v>
                </c:pt>
                <c:pt idx="173">
                  <c:v>8.9026915113872396E-2</c:v>
                </c:pt>
                <c:pt idx="174">
                  <c:v>3.9165818921667442E-2</c:v>
                </c:pt>
                <c:pt idx="175">
                  <c:v>7.9877112135176093E-2</c:v>
                </c:pt>
                <c:pt idx="176">
                  <c:v>3.9609053497943282E-2</c:v>
                </c:pt>
                <c:pt idx="177">
                  <c:v>0.11219262295082055</c:v>
                </c:pt>
                <c:pt idx="178">
                  <c:v>0.11162314388120868</c:v>
                </c:pt>
                <c:pt idx="179">
                  <c:v>8.0954852101712271E-2</c:v>
                </c:pt>
                <c:pt idx="180">
                  <c:v>4.8843187660667746E-2</c:v>
                </c:pt>
                <c:pt idx="181">
                  <c:v>9.4969199178646241E-2</c:v>
                </c:pt>
                <c:pt idx="182">
                  <c:v>6.5608465608464867E-2</c:v>
                </c:pt>
                <c:pt idx="183">
                  <c:v>9.6410256410255565E-2</c:v>
                </c:pt>
                <c:pt idx="184">
                  <c:v>5.5555555555556455E-2</c:v>
                </c:pt>
                <c:pt idx="185">
                  <c:v>8.6670045615813263E-2</c:v>
                </c:pt>
                <c:pt idx="186">
                  <c:v>6.9569569569569237E-2</c:v>
                </c:pt>
                <c:pt idx="187">
                  <c:v>0.10157440325038068</c:v>
                </c:pt>
                <c:pt idx="188">
                  <c:v>0.1202435312024346</c:v>
                </c:pt>
                <c:pt idx="189">
                  <c:v>5.5778894472363907E-2</c:v>
                </c:pt>
                <c:pt idx="190">
                  <c:v>0.10836693548386936</c:v>
                </c:pt>
                <c:pt idx="191">
                  <c:v>8.5224407463441468E-2</c:v>
                </c:pt>
                <c:pt idx="192">
                  <c:v>0.10478128179043553</c:v>
                </c:pt>
                <c:pt idx="193">
                  <c:v>6.1660865241174666E-2</c:v>
                </c:pt>
                <c:pt idx="194">
                  <c:v>7.8629032258063919E-2</c:v>
                </c:pt>
                <c:pt idx="195">
                  <c:v>0.10875063227112</c:v>
                </c:pt>
                <c:pt idx="196">
                  <c:v>6.1709661102680814E-2</c:v>
                </c:pt>
                <c:pt idx="197">
                  <c:v>8.6112493777996527E-2</c:v>
                </c:pt>
                <c:pt idx="198">
                  <c:v>6.2845651080945322E-2</c:v>
                </c:pt>
                <c:pt idx="199">
                  <c:v>7.0025188916878034E-2</c:v>
                </c:pt>
                <c:pt idx="200">
                  <c:v>7.9292929292931358E-2</c:v>
                </c:pt>
                <c:pt idx="201">
                  <c:v>7.8748107016657659E-2</c:v>
                </c:pt>
                <c:pt idx="202">
                  <c:v>7.9677256681795885E-2</c:v>
                </c:pt>
                <c:pt idx="203">
                  <c:v>4.6851385390426409E-2</c:v>
                </c:pt>
                <c:pt idx="204">
                  <c:v>3.9294710327457412E-2</c:v>
                </c:pt>
                <c:pt idx="205">
                  <c:v>9.5766129032257161E-2</c:v>
                </c:pt>
                <c:pt idx="206">
                  <c:v>5.6997455470738874E-2</c:v>
                </c:pt>
                <c:pt idx="207">
                  <c:v>7.1212121212120422E-2</c:v>
                </c:pt>
                <c:pt idx="208">
                  <c:v>5.6309703368527843E-2</c:v>
                </c:pt>
                <c:pt idx="209">
                  <c:v>0.11213047910295558</c:v>
                </c:pt>
                <c:pt idx="210">
                  <c:v>9.3844601412714404E-2</c:v>
                </c:pt>
                <c:pt idx="211">
                  <c:v>0.11826874685455453</c:v>
                </c:pt>
                <c:pt idx="212">
                  <c:v>9.3939393939394225E-2</c:v>
                </c:pt>
                <c:pt idx="213">
                  <c:v>0.1578947368421047</c:v>
                </c:pt>
                <c:pt idx="214">
                  <c:v>6.3775510204081634E-2</c:v>
                </c:pt>
                <c:pt idx="215">
                  <c:v>0.1032911392405068</c:v>
                </c:pt>
                <c:pt idx="216">
                  <c:v>6.4024390243904883E-2</c:v>
                </c:pt>
                <c:pt idx="217">
                  <c:v>7.7999999999999514E-2</c:v>
                </c:pt>
                <c:pt idx="218">
                  <c:v>7.2085889570551259E-2</c:v>
                </c:pt>
                <c:pt idx="219">
                  <c:v>9.4177215189873639E-2</c:v>
                </c:pt>
                <c:pt idx="220">
                  <c:v>4.026845637584045E-2</c:v>
                </c:pt>
                <c:pt idx="221">
                  <c:v>0.1221649484536059</c:v>
                </c:pt>
                <c:pt idx="222">
                  <c:v>5.5641421947451933E-2</c:v>
                </c:pt>
                <c:pt idx="223">
                  <c:v>5.6122448979591552E-2</c:v>
                </c:pt>
                <c:pt idx="224">
                  <c:v>0.12664640324214793</c:v>
                </c:pt>
                <c:pt idx="225">
                  <c:v>4.6969696969695163E-2</c:v>
                </c:pt>
                <c:pt idx="226">
                  <c:v>0.11026422764227579</c:v>
                </c:pt>
                <c:pt idx="227">
                  <c:v>8.5714285714289198E-2</c:v>
                </c:pt>
                <c:pt idx="228">
                  <c:v>3.8712921065861335E-2</c:v>
                </c:pt>
                <c:pt idx="229">
                  <c:v>9.4731509625125443E-2</c:v>
                </c:pt>
                <c:pt idx="230">
                  <c:v>5.3212851405623332E-2</c:v>
                </c:pt>
                <c:pt idx="231">
                  <c:v>8.8040712468194324E-2</c:v>
                </c:pt>
                <c:pt idx="232">
                  <c:v>9.5262096774193727E-2</c:v>
                </c:pt>
                <c:pt idx="233">
                  <c:v>5.4591836734693533E-2</c:v>
                </c:pt>
                <c:pt idx="234">
                  <c:v>8.0262493690055003E-2</c:v>
                </c:pt>
                <c:pt idx="235">
                  <c:v>9.4901564866230526E-2</c:v>
                </c:pt>
                <c:pt idx="236">
                  <c:v>0.11178861788617828</c:v>
                </c:pt>
                <c:pt idx="237">
                  <c:v>0.1024734982332136</c:v>
                </c:pt>
                <c:pt idx="238">
                  <c:v>7.2044647387114663E-2</c:v>
                </c:pt>
                <c:pt idx="239">
                  <c:v>8.6338242762824646E-2</c:v>
                </c:pt>
                <c:pt idx="240">
                  <c:v>7.1502057613166567E-2</c:v>
                </c:pt>
                <c:pt idx="241">
                  <c:v>8.0844490216273768E-2</c:v>
                </c:pt>
                <c:pt idx="242">
                  <c:v>7.9776422764225904E-2</c:v>
                </c:pt>
                <c:pt idx="243">
                  <c:v>0.10480123902942848</c:v>
                </c:pt>
                <c:pt idx="244">
                  <c:v>0.10630536737884347</c:v>
                </c:pt>
                <c:pt idx="245">
                  <c:v>7.3399271212909123E-2</c:v>
                </c:pt>
                <c:pt idx="246">
                  <c:v>8.856848609680619E-2</c:v>
                </c:pt>
                <c:pt idx="247">
                  <c:v>5.739863085834776E-2</c:v>
                </c:pt>
                <c:pt idx="248">
                  <c:v>0.13150973172014729</c:v>
                </c:pt>
                <c:pt idx="249">
                  <c:v>6.4432989690721879E-2</c:v>
                </c:pt>
                <c:pt idx="250">
                  <c:v>6.2149770759042232E-2</c:v>
                </c:pt>
                <c:pt idx="251">
                  <c:v>9.6281202241467176E-2</c:v>
                </c:pt>
                <c:pt idx="252">
                  <c:v>9.5679012345679285E-2</c:v>
                </c:pt>
                <c:pt idx="253">
                  <c:v>9.766233766233888E-2</c:v>
                </c:pt>
                <c:pt idx="254">
                  <c:v>8.6868686868685374E-2</c:v>
                </c:pt>
                <c:pt idx="255">
                  <c:v>4.7184170471843492E-2</c:v>
                </c:pt>
                <c:pt idx="256">
                  <c:v>9.6991701244812031E-2</c:v>
                </c:pt>
                <c:pt idx="257">
                  <c:v>0.13830897703549094</c:v>
                </c:pt>
                <c:pt idx="258">
                  <c:v>5.5612244897960114E-2</c:v>
                </c:pt>
                <c:pt idx="259">
                  <c:v>5.8031088082898842E-2</c:v>
                </c:pt>
                <c:pt idx="260">
                  <c:v>5.6652806652807565E-2</c:v>
                </c:pt>
                <c:pt idx="261">
                  <c:v>0.12174817898023019</c:v>
                </c:pt>
                <c:pt idx="262">
                  <c:v>9.6690796277144594E-2</c:v>
                </c:pt>
                <c:pt idx="263">
                  <c:v>8.9465325569086776E-2</c:v>
                </c:pt>
                <c:pt idx="264">
                  <c:v>9.6690796277144594E-2</c:v>
                </c:pt>
                <c:pt idx="265">
                  <c:v>0.15169964485033002</c:v>
                </c:pt>
                <c:pt idx="266">
                  <c:v>4.7570332480820217E-2</c:v>
                </c:pt>
                <c:pt idx="267">
                  <c:v>7.9586563307491809E-2</c:v>
                </c:pt>
                <c:pt idx="268">
                  <c:v>8.7967644084934016E-2</c:v>
                </c:pt>
                <c:pt idx="269">
                  <c:v>0.15977249224405621</c:v>
                </c:pt>
                <c:pt idx="270">
                  <c:v>7.9754601226993516E-2</c:v>
                </c:pt>
                <c:pt idx="271">
                  <c:v>8.0061983471075002E-2</c:v>
                </c:pt>
                <c:pt idx="272">
                  <c:v>0.13557594291539171</c:v>
                </c:pt>
                <c:pt idx="273">
                  <c:v>3.3195020746887988E-2</c:v>
                </c:pt>
                <c:pt idx="274">
                  <c:v>4.7742605085624723E-2</c:v>
                </c:pt>
                <c:pt idx="275">
                  <c:v>4.0326697294538569E-2</c:v>
                </c:pt>
                <c:pt idx="276">
                  <c:v>7.9162410623085558E-2</c:v>
                </c:pt>
                <c:pt idx="277">
                  <c:v>9.5408163265304907E-2</c:v>
                </c:pt>
                <c:pt idx="278">
                  <c:v>8.0041046690610046E-2</c:v>
                </c:pt>
                <c:pt idx="279">
                  <c:v>8.8581669226831528E-2</c:v>
                </c:pt>
                <c:pt idx="280">
                  <c:v>4.7959183673469845E-2</c:v>
                </c:pt>
                <c:pt idx="281">
                  <c:v>0.15678391959798912</c:v>
                </c:pt>
                <c:pt idx="282">
                  <c:v>0.11902339776195422</c:v>
                </c:pt>
                <c:pt idx="283">
                  <c:v>8.6189516129031932E-2</c:v>
                </c:pt>
                <c:pt idx="284">
                  <c:v>4.0162684290798646E-2</c:v>
                </c:pt>
                <c:pt idx="285">
                  <c:v>2.4242424242425162E-2</c:v>
                </c:pt>
                <c:pt idx="286">
                  <c:v>7.8651685393256565E-2</c:v>
                </c:pt>
                <c:pt idx="287">
                  <c:v>6.3516260162601784E-2</c:v>
                </c:pt>
                <c:pt idx="288">
                  <c:v>5.5414336553127524E-2</c:v>
                </c:pt>
                <c:pt idx="289">
                  <c:v>5.4517920242300531E-2</c:v>
                </c:pt>
                <c:pt idx="290">
                  <c:v>7.9717457114027127E-2</c:v>
                </c:pt>
                <c:pt idx="291">
                  <c:v>9.4683544303799896E-2</c:v>
                </c:pt>
                <c:pt idx="292">
                  <c:v>6.2058526740664761E-2</c:v>
                </c:pt>
                <c:pt idx="293">
                  <c:v>7.1501532175689775E-2</c:v>
                </c:pt>
                <c:pt idx="294">
                  <c:v>7.1538068472151495E-2</c:v>
                </c:pt>
                <c:pt idx="295">
                  <c:v>6.3072227873853123E-2</c:v>
                </c:pt>
                <c:pt idx="296">
                  <c:v>7.9637096774194185E-2</c:v>
                </c:pt>
                <c:pt idx="297">
                  <c:v>3.9473684210527812E-2</c:v>
                </c:pt>
                <c:pt idx="298">
                  <c:v>5.6439199589532786E-2</c:v>
                </c:pt>
                <c:pt idx="299">
                  <c:v>7.1320182094081044E-2</c:v>
                </c:pt>
                <c:pt idx="300">
                  <c:v>9.8540145985401811E-2</c:v>
                </c:pt>
                <c:pt idx="301">
                  <c:v>9.9160545645330708E-2</c:v>
                </c:pt>
                <c:pt idx="302">
                  <c:v>8.2235108065365714E-2</c:v>
                </c:pt>
                <c:pt idx="303">
                  <c:v>6.607236497116141E-2</c:v>
                </c:pt>
                <c:pt idx="304">
                  <c:v>9.6841015018124019E-2</c:v>
                </c:pt>
                <c:pt idx="305">
                  <c:v>0.11347150259067418</c:v>
                </c:pt>
                <c:pt idx="306">
                  <c:v>8.0020387359835243E-2</c:v>
                </c:pt>
                <c:pt idx="307">
                  <c:v>5.5668016194331808E-2</c:v>
                </c:pt>
                <c:pt idx="308">
                  <c:v>5.4517920242304098E-2</c:v>
                </c:pt>
                <c:pt idx="309">
                  <c:v>5.367088607595006E-2</c:v>
                </c:pt>
                <c:pt idx="310">
                  <c:v>0.11809045226130629</c:v>
                </c:pt>
                <c:pt idx="311">
                  <c:v>7.0457976849522402E-2</c:v>
                </c:pt>
                <c:pt idx="312">
                  <c:v>9.3561368209255841E-2</c:v>
                </c:pt>
                <c:pt idx="313">
                  <c:v>4.7738693467336314E-2</c:v>
                </c:pt>
                <c:pt idx="314">
                  <c:v>8.8130412633721206E-2</c:v>
                </c:pt>
                <c:pt idx="315">
                  <c:v>8.0554130323244849E-2</c:v>
                </c:pt>
                <c:pt idx="316">
                  <c:v>9.3638676844782567E-2</c:v>
                </c:pt>
                <c:pt idx="317">
                  <c:v>0.11854268624252502</c:v>
                </c:pt>
                <c:pt idx="318">
                  <c:v>8.2191780821916943E-2</c:v>
                </c:pt>
                <c:pt idx="319">
                  <c:v>6.3394683026586324E-2</c:v>
                </c:pt>
                <c:pt idx="320">
                  <c:v>0.13133402275077438</c:v>
                </c:pt>
                <c:pt idx="321">
                  <c:v>6.5992549228314171E-2</c:v>
                </c:pt>
                <c:pt idx="322">
                  <c:v>0.10400811770674698</c:v>
                </c:pt>
                <c:pt idx="323">
                  <c:v>0.13097713097712896</c:v>
                </c:pt>
                <c:pt idx="324">
                  <c:v>7.2191154041689382E-2</c:v>
                </c:pt>
                <c:pt idx="325">
                  <c:v>0.13336713995943139</c:v>
                </c:pt>
                <c:pt idx="326">
                  <c:v>9.7022587268993835E-2</c:v>
                </c:pt>
                <c:pt idx="327">
                  <c:v>0.1295336787564767</c:v>
                </c:pt>
                <c:pt idx="328">
                  <c:v>9.7497393117833731E-2</c:v>
                </c:pt>
                <c:pt idx="329">
                  <c:v>0.12133891213389085</c:v>
                </c:pt>
                <c:pt idx="330">
                  <c:v>0.10867237687365977</c:v>
                </c:pt>
                <c:pt idx="331">
                  <c:v>0.10162162162162318</c:v>
                </c:pt>
                <c:pt idx="332">
                  <c:v>8.7764584408880644E-2</c:v>
                </c:pt>
                <c:pt idx="333">
                  <c:v>7.5969827586205949E-2</c:v>
                </c:pt>
                <c:pt idx="334">
                  <c:v>8.1011351909186569E-2</c:v>
                </c:pt>
                <c:pt idx="335">
                  <c:v>0.14557613168724018</c:v>
                </c:pt>
                <c:pt idx="336">
                  <c:v>2.4251805985554337E-2</c:v>
                </c:pt>
                <c:pt idx="337">
                  <c:v>9.521384928716782E-2</c:v>
                </c:pt>
                <c:pt idx="338">
                  <c:v>0.1127123005661356</c:v>
                </c:pt>
                <c:pt idx="339">
                  <c:v>5.6952283222163724E-2</c:v>
                </c:pt>
                <c:pt idx="340">
                  <c:v>8.9615181866105259E-2</c:v>
                </c:pt>
                <c:pt idx="341">
                  <c:v>9.6991701244812031E-2</c:v>
                </c:pt>
                <c:pt idx="342">
                  <c:v>0.1054263565891476</c:v>
                </c:pt>
                <c:pt idx="343">
                  <c:v>5.5469953775040624E-2</c:v>
                </c:pt>
                <c:pt idx="344">
                  <c:v>8.1136950904390964E-2</c:v>
                </c:pt>
                <c:pt idx="345">
                  <c:v>4.7136340598075782E-2</c:v>
                </c:pt>
                <c:pt idx="346">
                  <c:v>5.6682267290692541E-2</c:v>
                </c:pt>
                <c:pt idx="347">
                  <c:v>9.0104166666664223E-2</c:v>
                </c:pt>
                <c:pt idx="348">
                  <c:v>7.2774869109949167E-2</c:v>
                </c:pt>
                <c:pt idx="349">
                  <c:v>0.12097611630321768</c:v>
                </c:pt>
                <c:pt idx="350">
                  <c:v>7.2159672466737643E-2</c:v>
                </c:pt>
                <c:pt idx="351">
                  <c:v>8.0020387359835243E-2</c:v>
                </c:pt>
                <c:pt idx="352">
                  <c:v>8.0787156913515679E-2</c:v>
                </c:pt>
                <c:pt idx="353">
                  <c:v>8.9716684155298723E-2</c:v>
                </c:pt>
                <c:pt idx="354">
                  <c:v>8.8646967340590993E-2</c:v>
                </c:pt>
              </c:numCache>
            </c:numRef>
          </c:yVal>
        </c:ser>
        <c:axId val="100889728"/>
        <c:axId val="100891648"/>
      </c:scatterChart>
      <c:valAx>
        <c:axId val="100889728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 time in seconds</a:t>
                </a:r>
              </a:p>
            </c:rich>
          </c:tx>
          <c:layout/>
        </c:title>
        <c:numFmt formatCode="General" sourceLinked="1"/>
        <c:tickLblPos val="nextTo"/>
        <c:crossAx val="100891648"/>
        <c:crosses val="autoZero"/>
        <c:crossBetween val="midCat"/>
      </c:valAx>
      <c:valAx>
        <c:axId val="100891648"/>
        <c:scaling>
          <c:orientation val="minMax"/>
          <c:max val="0.4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Avg. kernel msec per decision cycle</a:t>
                </a:r>
              </a:p>
            </c:rich>
          </c:tx>
          <c:layout/>
        </c:title>
        <c:numFmt formatCode="General" sourceLinked="1"/>
        <c:tickLblPos val="nextTo"/>
        <c:crossAx val="100889728"/>
        <c:crosses val="autoZero"/>
        <c:crossBetween val="midCat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aseline="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0"/>
          <c:order val="0"/>
          <c:tx>
            <c:v>Wait task</c:v>
          </c:tx>
          <c:spPr>
            <a:ln w="28575">
              <a:noFill/>
            </a:ln>
          </c:spPr>
          <c:marker>
            <c:symbol val="diamond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Wait!$R$5:$R$358</c:f>
              <c:numCache>
                <c:formatCode>General</c:formatCode>
                <c:ptCount val="354"/>
                <c:pt idx="0">
                  <c:v>0.27341827527752055</c:v>
                </c:pt>
                <c:pt idx="1">
                  <c:v>0.27546312237449266</c:v>
                </c:pt>
                <c:pt idx="2">
                  <c:v>0.27649769585253481</c:v>
                </c:pt>
                <c:pt idx="3">
                  <c:v>0.2769737844313036</c:v>
                </c:pt>
                <c:pt idx="4">
                  <c:v>0.27748487707420083</c:v>
                </c:pt>
                <c:pt idx="5">
                  <c:v>0.27724766996437422</c:v>
                </c:pt>
                <c:pt idx="6">
                  <c:v>0.27733206552960615</c:v>
                </c:pt>
                <c:pt idx="7">
                  <c:v>0.27736077355919836</c:v>
                </c:pt>
                <c:pt idx="8">
                  <c:v>0.2772944805504966</c:v>
                </c:pt>
                <c:pt idx="9">
                  <c:v>0.27706913704092689</c:v>
                </c:pt>
                <c:pt idx="10">
                  <c:v>0.27756214511041066</c:v>
                </c:pt>
                <c:pt idx="11">
                  <c:v>0.27728758094410538</c:v>
                </c:pt>
                <c:pt idx="12">
                  <c:v>0.27725188234541331</c:v>
                </c:pt>
                <c:pt idx="13">
                  <c:v>0.27705284991321338</c:v>
                </c:pt>
                <c:pt idx="14">
                  <c:v>0.27695157331777254</c:v>
                </c:pt>
                <c:pt idx="15">
                  <c:v>0.27649652497506738</c:v>
                </c:pt>
                <c:pt idx="16">
                  <c:v>0.27654637959171058</c:v>
                </c:pt>
                <c:pt idx="17">
                  <c:v>0.27675488979413582</c:v>
                </c:pt>
                <c:pt idx="18">
                  <c:v>0.27680007693383751</c:v>
                </c:pt>
                <c:pt idx="19">
                  <c:v>0.27675838015888432</c:v>
                </c:pt>
                <c:pt idx="20">
                  <c:v>0.27647216830950594</c:v>
                </c:pt>
                <c:pt idx="21">
                  <c:v>0.27635858811113695</c:v>
                </c:pt>
                <c:pt idx="22">
                  <c:v>0.27663280465286932</c:v>
                </c:pt>
                <c:pt idx="23">
                  <c:v>0.27649925162723549</c:v>
                </c:pt>
                <c:pt idx="24">
                  <c:v>0.27633833710329697</c:v>
                </c:pt>
                <c:pt idx="25">
                  <c:v>0.27641371302431134</c:v>
                </c:pt>
                <c:pt idx="26">
                  <c:v>0.27635277762422283</c:v>
                </c:pt>
                <c:pt idx="27">
                  <c:v>0.27616702623731271</c:v>
                </c:pt>
                <c:pt idx="28">
                  <c:v>0.27592628719066403</c:v>
                </c:pt>
                <c:pt idx="29">
                  <c:v>0.27578715090219513</c:v>
                </c:pt>
                <c:pt idx="30">
                  <c:v>0.27560344076383964</c:v>
                </c:pt>
                <c:pt idx="31">
                  <c:v>0.27540606843124632</c:v>
                </c:pt>
                <c:pt idx="32">
                  <c:v>0.2756398261049719</c:v>
                </c:pt>
                <c:pt idx="33">
                  <c:v>0.27556033619766634</c:v>
                </c:pt>
                <c:pt idx="34">
                  <c:v>0.27553098014020938</c:v>
                </c:pt>
                <c:pt idx="35">
                  <c:v>0.27555556576265094</c:v>
                </c:pt>
                <c:pt idx="36">
                  <c:v>0.27555768415736792</c:v>
                </c:pt>
                <c:pt idx="37">
                  <c:v>0.27549954972004331</c:v>
                </c:pt>
                <c:pt idx="38">
                  <c:v>0.27557775833581882</c:v>
                </c:pt>
                <c:pt idx="39">
                  <c:v>0.27559188589706463</c:v>
                </c:pt>
                <c:pt idx="40">
                  <c:v>0.27565740060234684</c:v>
                </c:pt>
                <c:pt idx="41">
                  <c:v>0.27564797651741502</c:v>
                </c:pt>
                <c:pt idx="42">
                  <c:v>0.27569501976244032</c:v>
                </c:pt>
                <c:pt idx="43">
                  <c:v>0.27574616107803196</c:v>
                </c:pt>
                <c:pt idx="44">
                  <c:v>0.27578913044410974</c:v>
                </c:pt>
                <c:pt idx="45">
                  <c:v>0.27579005435418025</c:v>
                </c:pt>
                <c:pt idx="46">
                  <c:v>0.27594234929105088</c:v>
                </c:pt>
                <c:pt idx="47">
                  <c:v>0.27597399610378581</c:v>
                </c:pt>
                <c:pt idx="48">
                  <c:v>0.27609549225869418</c:v>
                </c:pt>
                <c:pt idx="49">
                  <c:v>0.27607328764589373</c:v>
                </c:pt>
                <c:pt idx="50">
                  <c:v>0.27611787963074841</c:v>
                </c:pt>
                <c:pt idx="51">
                  <c:v>0.27623763165234483</c:v>
                </c:pt>
                <c:pt idx="52">
                  <c:v>0.2762373027654535</c:v>
                </c:pt>
                <c:pt idx="53">
                  <c:v>0.27623727982867707</c:v>
                </c:pt>
                <c:pt idx="54">
                  <c:v>0.27620242446097004</c:v>
                </c:pt>
                <c:pt idx="55">
                  <c:v>0.27623108274900621</c:v>
                </c:pt>
                <c:pt idx="56">
                  <c:v>0.27635545345184331</c:v>
                </c:pt>
                <c:pt idx="57">
                  <c:v>0.2764843406601265</c:v>
                </c:pt>
                <c:pt idx="58">
                  <c:v>0.27653221599167932</c:v>
                </c:pt>
                <c:pt idx="59">
                  <c:v>0.27655288543314138</c:v>
                </c:pt>
                <c:pt idx="60">
                  <c:v>0.27659244499807506</c:v>
                </c:pt>
                <c:pt idx="61">
                  <c:v>0.27663468913943645</c:v>
                </c:pt>
                <c:pt idx="62">
                  <c:v>0.27667983668937601</c:v>
                </c:pt>
                <c:pt idx="63">
                  <c:v>0.27673305987323216</c:v>
                </c:pt>
                <c:pt idx="64">
                  <c:v>0.27681531364245093</c:v>
                </c:pt>
                <c:pt idx="65">
                  <c:v>0.27686480350275705</c:v>
                </c:pt>
                <c:pt idx="66">
                  <c:v>0.27690665251484292</c:v>
                </c:pt>
                <c:pt idx="67">
                  <c:v>0.27695348679971382</c:v>
                </c:pt>
                <c:pt idx="68">
                  <c:v>0.27697562745826931</c:v>
                </c:pt>
                <c:pt idx="69">
                  <c:v>0.27704998361374727</c:v>
                </c:pt>
                <c:pt idx="70">
                  <c:v>0.27713191079085581</c:v>
                </c:pt>
                <c:pt idx="71">
                  <c:v>0.27715355661066643</c:v>
                </c:pt>
                <c:pt idx="72">
                  <c:v>0.27711663461341346</c:v>
                </c:pt>
                <c:pt idx="73">
                  <c:v>0.27720870606666698</c:v>
                </c:pt>
                <c:pt idx="74">
                  <c:v>0.27729581772555528</c:v>
                </c:pt>
                <c:pt idx="75">
                  <c:v>0.27734647425335174</c:v>
                </c:pt>
                <c:pt idx="76">
                  <c:v>0.27734447462538081</c:v>
                </c:pt>
                <c:pt idx="77">
                  <c:v>0.27742499534939102</c:v>
                </c:pt>
                <c:pt idx="78">
                  <c:v>0.27746472986343695</c:v>
                </c:pt>
                <c:pt idx="79">
                  <c:v>0.27749924638690654</c:v>
                </c:pt>
                <c:pt idx="80">
                  <c:v>0.27753862474690766</c:v>
                </c:pt>
                <c:pt idx="81">
                  <c:v>0.27758814179873781</c:v>
                </c:pt>
                <c:pt idx="82">
                  <c:v>0.27767419437183588</c:v>
                </c:pt>
                <c:pt idx="83">
                  <c:v>0.27768433134781839</c:v>
                </c:pt>
                <c:pt idx="84">
                  <c:v>0.27771283053933143</c:v>
                </c:pt>
                <c:pt idx="85">
                  <c:v>0.27771493084810417</c:v>
                </c:pt>
                <c:pt idx="86">
                  <c:v>0.27774500057147217</c:v>
                </c:pt>
                <c:pt idx="87">
                  <c:v>0.27774642499351376</c:v>
                </c:pt>
                <c:pt idx="88">
                  <c:v>0.27783296474957403</c:v>
                </c:pt>
                <c:pt idx="89">
                  <c:v>0.27789103085067235</c:v>
                </c:pt>
                <c:pt idx="90">
                  <c:v>0.27792229211238884</c:v>
                </c:pt>
                <c:pt idx="91">
                  <c:v>0.27792491606974823</c:v>
                </c:pt>
                <c:pt idx="92">
                  <c:v>0.27788945189110081</c:v>
                </c:pt>
                <c:pt idx="93">
                  <c:v>0.27791332248055872</c:v>
                </c:pt>
                <c:pt idx="94">
                  <c:v>0.27786694185166727</c:v>
                </c:pt>
                <c:pt idx="95">
                  <c:v>0.27783344273378413</c:v>
                </c:pt>
                <c:pt idx="96">
                  <c:v>0.27776778672708641</c:v>
                </c:pt>
                <c:pt idx="97">
                  <c:v>0.27773167663981652</c:v>
                </c:pt>
                <c:pt idx="98">
                  <c:v>0.27770066745622152</c:v>
                </c:pt>
                <c:pt idx="99">
                  <c:v>0.27762919528071323</c:v>
                </c:pt>
                <c:pt idx="100">
                  <c:v>0.27760380433333576</c:v>
                </c:pt>
                <c:pt idx="101">
                  <c:v>0.27761344256030479</c:v>
                </c:pt>
                <c:pt idx="102">
                  <c:v>0.27762641142237982</c:v>
                </c:pt>
                <c:pt idx="103">
                  <c:v>0.27761837973880765</c:v>
                </c:pt>
                <c:pt idx="104">
                  <c:v>0.2776978013883713</c:v>
                </c:pt>
                <c:pt idx="105">
                  <c:v>0.27772162126897648</c:v>
                </c:pt>
                <c:pt idx="106">
                  <c:v>0.27775357819275331</c:v>
                </c:pt>
                <c:pt idx="107">
                  <c:v>0.27778316498247291</c:v>
                </c:pt>
                <c:pt idx="108">
                  <c:v>0.27778056698919923</c:v>
                </c:pt>
                <c:pt idx="109">
                  <c:v>0.27778741643098265</c:v>
                </c:pt>
                <c:pt idx="110">
                  <c:v>0.27779052757898776</c:v>
                </c:pt>
                <c:pt idx="111">
                  <c:v>0.27782149177402465</c:v>
                </c:pt>
                <c:pt idx="112">
                  <c:v>0.27782274422641517</c:v>
                </c:pt>
                <c:pt idx="113">
                  <c:v>0.27784571100579231</c:v>
                </c:pt>
                <c:pt idx="114">
                  <c:v>0.2778675434952958</c:v>
                </c:pt>
                <c:pt idx="115">
                  <c:v>0.27787508989259907</c:v>
                </c:pt>
                <c:pt idx="116">
                  <c:v>0.27793036638369339</c:v>
                </c:pt>
                <c:pt idx="117">
                  <c:v>0.27793430967783322</c:v>
                </c:pt>
                <c:pt idx="118">
                  <c:v>0.27792461974133681</c:v>
                </c:pt>
                <c:pt idx="119">
                  <c:v>0.27793787927919639</c:v>
                </c:pt>
                <c:pt idx="120">
                  <c:v>0.27799638963042361</c:v>
                </c:pt>
                <c:pt idx="121">
                  <c:v>0.27801987391250543</c:v>
                </c:pt>
                <c:pt idx="122">
                  <c:v>0.27805347713506434</c:v>
                </c:pt>
                <c:pt idx="123">
                  <c:v>0.27809502834397443</c:v>
                </c:pt>
                <c:pt idx="124">
                  <c:v>0.27810647069686373</c:v>
                </c:pt>
                <c:pt idx="125">
                  <c:v>0.27813246671599595</c:v>
                </c:pt>
                <c:pt idx="126">
                  <c:v>0.27818383142962638</c:v>
                </c:pt>
                <c:pt idx="127">
                  <c:v>0.27821620835594862</c:v>
                </c:pt>
                <c:pt idx="128">
                  <c:v>0.278229906249367</c:v>
                </c:pt>
                <c:pt idx="129">
                  <c:v>0.27823481909275738</c:v>
                </c:pt>
                <c:pt idx="130">
                  <c:v>0.27821466064547812</c:v>
                </c:pt>
                <c:pt idx="131">
                  <c:v>0.27821498134335143</c:v>
                </c:pt>
                <c:pt idx="132">
                  <c:v>0.27822658841274367</c:v>
                </c:pt>
                <c:pt idx="133">
                  <c:v>0.27820313160163779</c:v>
                </c:pt>
                <c:pt idx="134">
                  <c:v>0.27815503563865968</c:v>
                </c:pt>
                <c:pt idx="135">
                  <c:v>0.27814662588180683</c:v>
                </c:pt>
                <c:pt idx="136">
                  <c:v>0.27812648138692914</c:v>
                </c:pt>
                <c:pt idx="137">
                  <c:v>0.27807760232075152</c:v>
                </c:pt>
                <c:pt idx="138">
                  <c:v>0.27806520714519489</c:v>
                </c:pt>
                <c:pt idx="139">
                  <c:v>0.27804084113188982</c:v>
                </c:pt>
                <c:pt idx="140">
                  <c:v>0.27802181355841632</c:v>
                </c:pt>
                <c:pt idx="141">
                  <c:v>0.27803147071677276</c:v>
                </c:pt>
                <c:pt idx="142">
                  <c:v>0.27805575313713971</c:v>
                </c:pt>
                <c:pt idx="143">
                  <c:v>0.27806042498975198</c:v>
                </c:pt>
                <c:pt idx="144">
                  <c:v>0.27806433932705943</c:v>
                </c:pt>
                <c:pt idx="145">
                  <c:v>0.2780549074876455</c:v>
                </c:pt>
                <c:pt idx="146">
                  <c:v>0.27804665645627524</c:v>
                </c:pt>
                <c:pt idx="147">
                  <c:v>0.27806777179627346</c:v>
                </c:pt>
                <c:pt idx="148">
                  <c:v>0.27805451101510681</c:v>
                </c:pt>
                <c:pt idx="149">
                  <c:v>0.27801251786499126</c:v>
                </c:pt>
                <c:pt idx="150">
                  <c:v>0.27801464743796933</c:v>
                </c:pt>
                <c:pt idx="151">
                  <c:v>0.27802239369725146</c:v>
                </c:pt>
                <c:pt idx="152">
                  <c:v>0.27800816379337351</c:v>
                </c:pt>
                <c:pt idx="153">
                  <c:v>0.27800807178385251</c:v>
                </c:pt>
                <c:pt idx="154">
                  <c:v>0.27802498579802126</c:v>
                </c:pt>
                <c:pt idx="155">
                  <c:v>0.27800288736685352</c:v>
                </c:pt>
                <c:pt idx="156">
                  <c:v>0.27799456076080736</c:v>
                </c:pt>
                <c:pt idx="157">
                  <c:v>0.27793245158998958</c:v>
                </c:pt>
                <c:pt idx="158">
                  <c:v>0.27790349709043388</c:v>
                </c:pt>
                <c:pt idx="159">
                  <c:v>0.27791038605974594</c:v>
                </c:pt>
                <c:pt idx="160">
                  <c:v>0.27791733370988198</c:v>
                </c:pt>
                <c:pt idx="161">
                  <c:v>0.27797126511433395</c:v>
                </c:pt>
                <c:pt idx="162">
                  <c:v>0.27796946097797415</c:v>
                </c:pt>
                <c:pt idx="163">
                  <c:v>0.27798746829145604</c:v>
                </c:pt>
                <c:pt idx="164">
                  <c:v>0.27800179339799136</c:v>
                </c:pt>
                <c:pt idx="165">
                  <c:v>0.27801059273635192</c:v>
                </c:pt>
                <c:pt idx="166">
                  <c:v>0.27802618389326239</c:v>
                </c:pt>
                <c:pt idx="167">
                  <c:v>0.27798605973468155</c:v>
                </c:pt>
                <c:pt idx="168">
                  <c:v>0.27797170360632956</c:v>
                </c:pt>
                <c:pt idx="169">
                  <c:v>0.27794997365149732</c:v>
                </c:pt>
                <c:pt idx="170">
                  <c:v>0.27792994673075372</c:v>
                </c:pt>
                <c:pt idx="171">
                  <c:v>0.27794877861126238</c:v>
                </c:pt>
                <c:pt idx="172">
                  <c:v>0.27780670088193182</c:v>
                </c:pt>
                <c:pt idx="173">
                  <c:v>0.27775775261240609</c:v>
                </c:pt>
                <c:pt idx="174">
                  <c:v>0.27776359835624531</c:v>
                </c:pt>
                <c:pt idx="175">
                  <c:v>0.27776981630569131</c:v>
                </c:pt>
                <c:pt idx="176">
                  <c:v>0.27774157310247038</c:v>
                </c:pt>
                <c:pt idx="177">
                  <c:v>0.27775161457640879</c:v>
                </c:pt>
                <c:pt idx="178">
                  <c:v>0.27774439097901632</c:v>
                </c:pt>
                <c:pt idx="179">
                  <c:v>0.27773249117219789</c:v>
                </c:pt>
                <c:pt idx="180">
                  <c:v>0.27774288455810575</c:v>
                </c:pt>
                <c:pt idx="181">
                  <c:v>0.27776236323023046</c:v>
                </c:pt>
                <c:pt idx="182">
                  <c:v>0.27774183262022273</c:v>
                </c:pt>
                <c:pt idx="183">
                  <c:v>0.2777375420537942</c:v>
                </c:pt>
                <c:pt idx="184">
                  <c:v>0.27773767612241684</c:v>
                </c:pt>
                <c:pt idx="185">
                  <c:v>0.27776974654730929</c:v>
                </c:pt>
                <c:pt idx="186">
                  <c:v>0.27777395687836909</c:v>
                </c:pt>
                <c:pt idx="187">
                  <c:v>0.27778801440206841</c:v>
                </c:pt>
                <c:pt idx="188">
                  <c:v>0.27777191524084643</c:v>
                </c:pt>
                <c:pt idx="189">
                  <c:v>0.27776163160429257</c:v>
                </c:pt>
                <c:pt idx="190">
                  <c:v>0.27775589950017671</c:v>
                </c:pt>
                <c:pt idx="191">
                  <c:v>0.27773062067141879</c:v>
                </c:pt>
                <c:pt idx="192">
                  <c:v>0.2777308649714163</c:v>
                </c:pt>
                <c:pt idx="193">
                  <c:v>0.27773671312817999</c:v>
                </c:pt>
                <c:pt idx="194">
                  <c:v>0.27775812864963961</c:v>
                </c:pt>
                <c:pt idx="195">
                  <c:v>0.27776035449584208</c:v>
                </c:pt>
                <c:pt idx="196">
                  <c:v>0.27774814614294102</c:v>
                </c:pt>
                <c:pt idx="197">
                  <c:v>0.27775281548268932</c:v>
                </c:pt>
                <c:pt idx="198">
                  <c:v>0.27776569610005308</c:v>
                </c:pt>
                <c:pt idx="199">
                  <c:v>0.27777038588460257</c:v>
                </c:pt>
                <c:pt idx="200">
                  <c:v>0.27778846565804505</c:v>
                </c:pt>
                <c:pt idx="201">
                  <c:v>0.27778413421195147</c:v>
                </c:pt>
                <c:pt idx="202">
                  <c:v>0.27777615853242177</c:v>
                </c:pt>
                <c:pt idx="203">
                  <c:v>0.2777825588574358</c:v>
                </c:pt>
                <c:pt idx="204">
                  <c:v>0.27778253553434445</c:v>
                </c:pt>
                <c:pt idx="205">
                  <c:v>0.27779191481207433</c:v>
                </c:pt>
                <c:pt idx="206">
                  <c:v>0.27780854892785212</c:v>
                </c:pt>
                <c:pt idx="207">
                  <c:v>0.27782331803189697</c:v>
                </c:pt>
                <c:pt idx="208">
                  <c:v>0.27783369983997153</c:v>
                </c:pt>
                <c:pt idx="209">
                  <c:v>0.2778364109462283</c:v>
                </c:pt>
                <c:pt idx="210">
                  <c:v>0.27784180377022388</c:v>
                </c:pt>
                <c:pt idx="211">
                  <c:v>0.2778265364654634</c:v>
                </c:pt>
                <c:pt idx="212">
                  <c:v>0.27782685109072836</c:v>
                </c:pt>
                <c:pt idx="213">
                  <c:v>0.27784382795401347</c:v>
                </c:pt>
                <c:pt idx="214">
                  <c:v>0.27785206658362038</c:v>
                </c:pt>
                <c:pt idx="215">
                  <c:v>0.27782620512383288</c:v>
                </c:pt>
                <c:pt idx="216">
                  <c:v>0.27783821876781783</c:v>
                </c:pt>
                <c:pt idx="217">
                  <c:v>0.27786078314008672</c:v>
                </c:pt>
                <c:pt idx="218">
                  <c:v>0.27789520461561285</c:v>
                </c:pt>
                <c:pt idx="219">
                  <c:v>0.27790555297226088</c:v>
                </c:pt>
                <c:pt idx="220">
                  <c:v>0.27791168446395331</c:v>
                </c:pt>
                <c:pt idx="221">
                  <c:v>0.2779283731022687</c:v>
                </c:pt>
                <c:pt idx="222">
                  <c:v>0.27793081495433147</c:v>
                </c:pt>
                <c:pt idx="223">
                  <c:v>0.27791985524145557</c:v>
                </c:pt>
                <c:pt idx="224">
                  <c:v>0.27787456865553967</c:v>
                </c:pt>
                <c:pt idx="225">
                  <c:v>0.27783591375953298</c:v>
                </c:pt>
                <c:pt idx="226">
                  <c:v>0.27784279904861492</c:v>
                </c:pt>
                <c:pt idx="227">
                  <c:v>0.27784298781788297</c:v>
                </c:pt>
                <c:pt idx="228">
                  <c:v>0.27785423254166047</c:v>
                </c:pt>
                <c:pt idx="229">
                  <c:v>0.27786823383241255</c:v>
                </c:pt>
                <c:pt idx="230">
                  <c:v>0.2778838535765818</c:v>
                </c:pt>
                <c:pt idx="231">
                  <c:v>0.27788858866405558</c:v>
                </c:pt>
                <c:pt idx="232">
                  <c:v>0.27789258724184246</c:v>
                </c:pt>
                <c:pt idx="233">
                  <c:v>0.27787104261565138</c:v>
                </c:pt>
                <c:pt idx="234">
                  <c:v>0.27786798424337733</c:v>
                </c:pt>
                <c:pt idx="235">
                  <c:v>0.27787493061866447</c:v>
                </c:pt>
                <c:pt idx="236">
                  <c:v>0.27787383635877838</c:v>
                </c:pt>
                <c:pt idx="237">
                  <c:v>0.27786019644037785</c:v>
                </c:pt>
                <c:pt idx="238">
                  <c:v>0.27785707335045345</c:v>
                </c:pt>
                <c:pt idx="239">
                  <c:v>0.2778542015339609</c:v>
                </c:pt>
                <c:pt idx="240">
                  <c:v>0.27784779786070646</c:v>
                </c:pt>
                <c:pt idx="241">
                  <c:v>0.27785025195140689</c:v>
                </c:pt>
                <c:pt idx="242">
                  <c:v>0.27789234153244446</c:v>
                </c:pt>
                <c:pt idx="243">
                  <c:v>0.27790649466617767</c:v>
                </c:pt>
                <c:pt idx="244">
                  <c:v>0.27789099616108581</c:v>
                </c:pt>
                <c:pt idx="245">
                  <c:v>0.27788949980163485</c:v>
                </c:pt>
                <c:pt idx="246">
                  <c:v>0.27789026661936905</c:v>
                </c:pt>
                <c:pt idx="247">
                  <c:v>0.2779011788984308</c:v>
                </c:pt>
                <c:pt idx="248">
                  <c:v>0.27790257507285709</c:v>
                </c:pt>
                <c:pt idx="249">
                  <c:v>0.27789639160400198</c:v>
                </c:pt>
                <c:pt idx="250">
                  <c:v>0.27787149137242761</c:v>
                </c:pt>
                <c:pt idx="251">
                  <c:v>0.2778333451303705</c:v>
                </c:pt>
                <c:pt idx="252">
                  <c:v>0.27781161703825313</c:v>
                </c:pt>
                <c:pt idx="253">
                  <c:v>0.27780121374362832</c:v>
                </c:pt>
                <c:pt idx="254">
                  <c:v>0.27779404012331527</c:v>
                </c:pt>
                <c:pt idx="255">
                  <c:v>0.27779578528773535</c:v>
                </c:pt>
                <c:pt idx="256">
                  <c:v>0.27779022023949912</c:v>
                </c:pt>
                <c:pt idx="257">
                  <c:v>0.27779561577260631</c:v>
                </c:pt>
                <c:pt idx="258">
                  <c:v>0.27780457533522906</c:v>
                </c:pt>
                <c:pt idx="259">
                  <c:v>0.27784431278504162</c:v>
                </c:pt>
                <c:pt idx="260">
                  <c:v>0.27786142109174278</c:v>
                </c:pt>
                <c:pt idx="261">
                  <c:v>0.27787504108515942</c:v>
                </c:pt>
                <c:pt idx="262">
                  <c:v>0.27788042569247312</c:v>
                </c:pt>
                <c:pt idx="263">
                  <c:v>0.27788767101081907</c:v>
                </c:pt>
                <c:pt idx="264">
                  <c:v>0.277891219310751</c:v>
                </c:pt>
                <c:pt idx="265">
                  <c:v>0.27791462969063535</c:v>
                </c:pt>
                <c:pt idx="266">
                  <c:v>0.27792285334111388</c:v>
                </c:pt>
                <c:pt idx="267">
                  <c:v>0.27792545330891738</c:v>
                </c:pt>
                <c:pt idx="268">
                  <c:v>0.27791135124948996</c:v>
                </c:pt>
                <c:pt idx="269">
                  <c:v>0.27792232764063024</c:v>
                </c:pt>
                <c:pt idx="270">
                  <c:v>0.27792874871456552</c:v>
                </c:pt>
                <c:pt idx="271">
                  <c:v>0.27792813656972082</c:v>
                </c:pt>
                <c:pt idx="272">
                  <c:v>0.27795701513946297</c:v>
                </c:pt>
                <c:pt idx="273">
                  <c:v>0.27794494112166923</c:v>
                </c:pt>
                <c:pt idx="274">
                  <c:v>0.27795351938100782</c:v>
                </c:pt>
                <c:pt idx="275">
                  <c:v>0.27797135835553521</c:v>
                </c:pt>
                <c:pt idx="276">
                  <c:v>0.27798237531874392</c:v>
                </c:pt>
                <c:pt idx="277">
                  <c:v>0.27799239652317626</c:v>
                </c:pt>
                <c:pt idx="278">
                  <c:v>0.27800805315573041</c:v>
                </c:pt>
                <c:pt idx="279">
                  <c:v>0.27801948640295898</c:v>
                </c:pt>
                <c:pt idx="280">
                  <c:v>0.27801433441892026</c:v>
                </c:pt>
                <c:pt idx="281">
                  <c:v>0.2780068347055718</c:v>
                </c:pt>
                <c:pt idx="282">
                  <c:v>0.27801711307404126</c:v>
                </c:pt>
                <c:pt idx="283">
                  <c:v>0.27802827245540962</c:v>
                </c:pt>
                <c:pt idx="284">
                  <c:v>0.27803734716315875</c:v>
                </c:pt>
                <c:pt idx="285">
                  <c:v>0.27807558331847426</c:v>
                </c:pt>
                <c:pt idx="286">
                  <c:v>0.27807492175061677</c:v>
                </c:pt>
                <c:pt idx="287">
                  <c:v>0.27806988840491131</c:v>
                </c:pt>
                <c:pt idx="288">
                  <c:v>0.27805959275474834</c:v>
                </c:pt>
                <c:pt idx="289">
                  <c:v>0.27805768684789445</c:v>
                </c:pt>
                <c:pt idx="290">
                  <c:v>0.27804830180429546</c:v>
                </c:pt>
                <c:pt idx="291">
                  <c:v>0.2780729265419713</c:v>
                </c:pt>
                <c:pt idx="292">
                  <c:v>0.27806806513922588</c:v>
                </c:pt>
                <c:pt idx="293">
                  <c:v>0.27806115934566838</c:v>
                </c:pt>
                <c:pt idx="294">
                  <c:v>0.27807647485064202</c:v>
                </c:pt>
                <c:pt idx="295">
                  <c:v>0.27807541239908096</c:v>
                </c:pt>
                <c:pt idx="296">
                  <c:v>0.27806961868579927</c:v>
                </c:pt>
                <c:pt idx="297">
                  <c:v>0.27805143631856066</c:v>
                </c:pt>
                <c:pt idx="298">
                  <c:v>0.278051321738566</c:v>
                </c:pt>
                <c:pt idx="299">
                  <c:v>0.27800297280917557</c:v>
                </c:pt>
                <c:pt idx="300">
                  <c:v>0.2780217908519359</c:v>
                </c:pt>
                <c:pt idx="301">
                  <c:v>0.27801133322071608</c:v>
                </c:pt>
                <c:pt idx="302">
                  <c:v>0.27799944050893255</c:v>
                </c:pt>
                <c:pt idx="303">
                  <c:v>0.27799797352042332</c:v>
                </c:pt>
                <c:pt idx="304">
                  <c:v>0.27800556235536783</c:v>
                </c:pt>
                <c:pt idx="305">
                  <c:v>0.27801014674632613</c:v>
                </c:pt>
                <c:pt idx="306">
                  <c:v>0.27801507907435508</c:v>
                </c:pt>
                <c:pt idx="307">
                  <c:v>0.27802439652527444</c:v>
                </c:pt>
                <c:pt idx="308">
                  <c:v>0.27803523038644234</c:v>
                </c:pt>
                <c:pt idx="309">
                  <c:v>0.27803484798068506</c:v>
                </c:pt>
                <c:pt idx="310">
                  <c:v>0.27802892513035626</c:v>
                </c:pt>
                <c:pt idx="311">
                  <c:v>0.27801008384671438</c:v>
                </c:pt>
                <c:pt idx="312">
                  <c:v>0.27799435301724618</c:v>
                </c:pt>
                <c:pt idx="313">
                  <c:v>0.27798573795141335</c:v>
                </c:pt>
                <c:pt idx="314">
                  <c:v>0.27798461114997663</c:v>
                </c:pt>
                <c:pt idx="315">
                  <c:v>0.27799642841464617</c:v>
                </c:pt>
                <c:pt idx="316">
                  <c:v>0.27800963501363007</c:v>
                </c:pt>
                <c:pt idx="317">
                  <c:v>0.27802587117152294</c:v>
                </c:pt>
                <c:pt idx="318">
                  <c:v>0.27804241940047197</c:v>
                </c:pt>
                <c:pt idx="319">
                  <c:v>0.27804796964799017</c:v>
                </c:pt>
                <c:pt idx="320">
                  <c:v>0.27806104858960184</c:v>
                </c:pt>
                <c:pt idx="321">
                  <c:v>0.27806756381453035</c:v>
                </c:pt>
                <c:pt idx="322">
                  <c:v>0.27807145351323825</c:v>
                </c:pt>
                <c:pt idx="323">
                  <c:v>0.27807228832939251</c:v>
                </c:pt>
                <c:pt idx="324">
                  <c:v>0.27807885210692945</c:v>
                </c:pt>
                <c:pt idx="325">
                  <c:v>0.2780676096262123</c:v>
                </c:pt>
                <c:pt idx="326">
                  <c:v>0.278062608047906</c:v>
                </c:pt>
                <c:pt idx="327">
                  <c:v>0.27805598710215007</c:v>
                </c:pt>
                <c:pt idx="328">
                  <c:v>0.27803060866966817</c:v>
                </c:pt>
                <c:pt idx="329">
                  <c:v>0.27804092211031672</c:v>
                </c:pt>
                <c:pt idx="330">
                  <c:v>0.27804005628725881</c:v>
                </c:pt>
                <c:pt idx="331">
                  <c:v>0.27803672748721042</c:v>
                </c:pt>
                <c:pt idx="332">
                  <c:v>0.27805280397153281</c:v>
                </c:pt>
                <c:pt idx="333">
                  <c:v>0.27807084644885288</c:v>
                </c:pt>
                <c:pt idx="334">
                  <c:v>0.27807225579364842</c:v>
                </c:pt>
                <c:pt idx="335">
                  <c:v>0.27807087214671672</c:v>
                </c:pt>
                <c:pt idx="336">
                  <c:v>0.27808555888408631</c:v>
                </c:pt>
                <c:pt idx="337">
                  <c:v>0.27807483243369541</c:v>
                </c:pt>
                <c:pt idx="338">
                  <c:v>0.27807379555417511</c:v>
                </c:pt>
                <c:pt idx="339">
                  <c:v>0.27806814809095887</c:v>
                </c:pt>
                <c:pt idx="340">
                  <c:v>0.27806874688444055</c:v>
                </c:pt>
                <c:pt idx="341">
                  <c:v>0.27807565027197995</c:v>
                </c:pt>
                <c:pt idx="342">
                  <c:v>0.2780706103056505</c:v>
                </c:pt>
                <c:pt idx="343">
                  <c:v>0.27807252293755297</c:v>
                </c:pt>
                <c:pt idx="344">
                  <c:v>0.27808007278831481</c:v>
                </c:pt>
                <c:pt idx="345">
                  <c:v>0.27809140142523925</c:v>
                </c:pt>
                <c:pt idx="346">
                  <c:v>0.27808811192353156</c:v>
                </c:pt>
                <c:pt idx="347">
                  <c:v>0.27809986415339927</c:v>
                </c:pt>
                <c:pt idx="348">
                  <c:v>0.2780994720445793</c:v>
                </c:pt>
                <c:pt idx="349">
                  <c:v>0.27810537998828189</c:v>
                </c:pt>
                <c:pt idx="350">
                  <c:v>0.27810746436726613</c:v>
                </c:pt>
                <c:pt idx="351">
                  <c:v>0.2781158653540759</c:v>
                </c:pt>
                <c:pt idx="352">
                  <c:v>0.2781303112620685</c:v>
                </c:pt>
                <c:pt idx="353">
                  <c:v>0.27814207637392585</c:v>
                </c:pt>
              </c:numCache>
            </c:numRef>
          </c:yVal>
        </c:ser>
        <c:ser>
          <c:idx val="1"/>
          <c:order val="1"/>
          <c:tx>
            <c:v>Comm</c:v>
          </c:tx>
          <c:spPr>
            <a:ln w="28575">
              <a:noFill/>
            </a:ln>
          </c:spPr>
          <c:marker>
            <c:symbol val="square"/>
            <c:size val="8"/>
          </c:marker>
          <c:xVal>
            <c:numRef>
              <c:f>Wait!$B$5:$B$24</c:f>
              <c:numCache>
                <c:formatCode>General</c:formatCode>
                <c:ptCount val="20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</c:numCache>
            </c:numRef>
          </c:xVal>
          <c:yVal>
            <c:numRef>
              <c:f>Comm!$R$5:$R$24</c:f>
              <c:numCache>
                <c:formatCode>General</c:formatCode>
                <c:ptCount val="20"/>
                <c:pt idx="0">
                  <c:v>0.45269352648257072</c:v>
                </c:pt>
                <c:pt idx="1">
                  <c:v>0.45284727725574642</c:v>
                </c:pt>
                <c:pt idx="2">
                  <c:v>0.4570732078921308</c:v>
                </c:pt>
                <c:pt idx="3">
                  <c:v>0.45924225028702625</c:v>
                </c:pt>
                <c:pt idx="4">
                  <c:v>0.46208585555196152</c:v>
                </c:pt>
                <c:pt idx="5">
                  <c:v>0.46267735965453421</c:v>
                </c:pt>
                <c:pt idx="6">
                  <c:v>0.46160440502489447</c:v>
                </c:pt>
                <c:pt idx="7">
                  <c:v>0.46189376443418012</c:v>
                </c:pt>
                <c:pt idx="8">
                  <c:v>0.46147929752595884</c:v>
                </c:pt>
                <c:pt idx="9">
                  <c:v>0.46120142972443218</c:v>
                </c:pt>
                <c:pt idx="10">
                  <c:v>0.46044370029300968</c:v>
                </c:pt>
                <c:pt idx="11">
                  <c:v>0.45936531026298688</c:v>
                </c:pt>
                <c:pt idx="12">
                  <c:v>0.45845676400056495</c:v>
                </c:pt>
                <c:pt idx="13">
                  <c:v>0.45839267881407347</c:v>
                </c:pt>
                <c:pt idx="14">
                  <c:v>0.45798030684680641</c:v>
                </c:pt>
                <c:pt idx="15">
                  <c:v>0.45765935841878613</c:v>
                </c:pt>
                <c:pt idx="16">
                  <c:v>0.4577706569008928</c:v>
                </c:pt>
                <c:pt idx="17">
                  <c:v>0.45711963836757497</c:v>
                </c:pt>
                <c:pt idx="18">
                  <c:v>0.45713185848159954</c:v>
                </c:pt>
                <c:pt idx="19">
                  <c:v>0.45661579205716835</c:v>
                </c:pt>
              </c:numCache>
            </c:numRef>
          </c:yVal>
        </c:ser>
        <c:ser>
          <c:idx val="2"/>
          <c:order val="2"/>
          <c:tx>
            <c:v>JTAC</c:v>
          </c:tx>
          <c:spPr>
            <a:ln w="28575">
              <a:noFill/>
            </a:ln>
          </c:spPr>
          <c:marker>
            <c:symbol val="triangle"/>
            <c:size val="8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JTAC!$R$5:$R$358</c:f>
              <c:numCache>
                <c:formatCode>General</c:formatCode>
                <c:ptCount val="354"/>
                <c:pt idx="0">
                  <c:v>1.6705646508519878</c:v>
                </c:pt>
                <c:pt idx="1">
                  <c:v>1.6539861065167085</c:v>
                </c:pt>
                <c:pt idx="2">
                  <c:v>1.6447368421052631</c:v>
                </c:pt>
                <c:pt idx="3">
                  <c:v>1.6638935108153079</c:v>
                </c:pt>
                <c:pt idx="4">
                  <c:v>1.6864543982730706</c:v>
                </c:pt>
                <c:pt idx="5">
                  <c:v>1.7026106696935301</c:v>
                </c:pt>
                <c:pt idx="6">
                  <c:v>1.7112404048305871</c:v>
                </c:pt>
                <c:pt idx="7">
                  <c:v>1.7135758043096432</c:v>
                </c:pt>
                <c:pt idx="8">
                  <c:v>1.7090770983668819</c:v>
                </c:pt>
                <c:pt idx="9">
                  <c:v>1.7041000647558049</c:v>
                </c:pt>
                <c:pt idx="10">
                  <c:v>1.6948630242519513</c:v>
                </c:pt>
                <c:pt idx="11">
                  <c:v>1.6899504281207773</c:v>
                </c:pt>
                <c:pt idx="12">
                  <c:v>1.6928846754870299</c:v>
                </c:pt>
                <c:pt idx="13">
                  <c:v>1.693684974594728</c:v>
                </c:pt>
                <c:pt idx="14">
                  <c:v>1.6873270489774799</c:v>
                </c:pt>
                <c:pt idx="15">
                  <c:v>1.6826872515407139</c:v>
                </c:pt>
                <c:pt idx="16">
                  <c:v>1.6789460169474786</c:v>
                </c:pt>
                <c:pt idx="17">
                  <c:v>1.6802329923082691</c:v>
                </c:pt>
                <c:pt idx="18">
                  <c:v>1.6871792139520838</c:v>
                </c:pt>
                <c:pt idx="19">
                  <c:v>1.6921332724165361</c:v>
                </c:pt>
                <c:pt idx="20">
                  <c:v>1.6949973364327593</c:v>
                </c:pt>
                <c:pt idx="21">
                  <c:v>1.6985006871207324</c:v>
                </c:pt>
                <c:pt idx="22">
                  <c:v>1.7008060341640168</c:v>
                </c:pt>
                <c:pt idx="23">
                  <c:v>1.7031906438060618</c:v>
                </c:pt>
                <c:pt idx="24">
                  <c:v>1.70445311008699</c:v>
                </c:pt>
                <c:pt idx="25">
                  <c:v>1.7057681205059572</c:v>
                </c:pt>
                <c:pt idx="26">
                  <c:v>1.7081472296382549</c:v>
                </c:pt>
                <c:pt idx="27">
                  <c:v>1.7105423931770138</c:v>
                </c:pt>
                <c:pt idx="28">
                  <c:v>1.7116742220333352</c:v>
                </c:pt>
                <c:pt idx="29">
                  <c:v>1.7146115067616241</c:v>
                </c:pt>
                <c:pt idx="30">
                  <c:v>1.7182632506679349</c:v>
                </c:pt>
                <c:pt idx="31">
                  <c:v>1.7212933974545133</c:v>
                </c:pt>
                <c:pt idx="32">
                  <c:v>1.7239514763964638</c:v>
                </c:pt>
                <c:pt idx="33">
                  <c:v>1.7262678473505697</c:v>
                </c:pt>
                <c:pt idx="34">
                  <c:v>1.7285087762621119</c:v>
                </c:pt>
                <c:pt idx="35">
                  <c:v>1.7306804742262127</c:v>
                </c:pt>
                <c:pt idx="36">
                  <c:v>1.732220609579098</c:v>
                </c:pt>
                <c:pt idx="37">
                  <c:v>1.7338878951595238</c:v>
                </c:pt>
                <c:pt idx="38">
                  <c:v>1.7355807743658211</c:v>
                </c:pt>
                <c:pt idx="39">
                  <c:v>1.7375543006081646</c:v>
                </c:pt>
                <c:pt idx="40">
                  <c:v>1.7398638612810959</c:v>
                </c:pt>
                <c:pt idx="41">
                  <c:v>1.7422281404783833</c:v>
                </c:pt>
                <c:pt idx="42">
                  <c:v>1.7444742863634128</c:v>
                </c:pt>
                <c:pt idx="43">
                  <c:v>1.7462909896250902</c:v>
                </c:pt>
                <c:pt idx="44">
                  <c:v>1.7476367280042855</c:v>
                </c:pt>
                <c:pt idx="45">
                  <c:v>1.7483010520554574</c:v>
                </c:pt>
                <c:pt idx="46">
                  <c:v>1.7500316505186935</c:v>
                </c:pt>
                <c:pt idx="47">
                  <c:v>1.7513737767366508</c:v>
                </c:pt>
                <c:pt idx="48">
                  <c:v>1.7529389457717124</c:v>
                </c:pt>
                <c:pt idx="49">
                  <c:v>1.7549860649925941</c:v>
                </c:pt>
                <c:pt idx="50">
                  <c:v>1.7569695174048425</c:v>
                </c:pt>
                <c:pt idx="51">
                  <c:v>1.7585002265825267</c:v>
                </c:pt>
                <c:pt idx="52">
                  <c:v>1.7599055601307021</c:v>
                </c:pt>
                <c:pt idx="53">
                  <c:v>1.7607670636111081</c:v>
                </c:pt>
                <c:pt idx="54">
                  <c:v>1.7621172897256161</c:v>
                </c:pt>
                <c:pt idx="55">
                  <c:v>1.7632546774731854</c:v>
                </c:pt>
                <c:pt idx="56">
                  <c:v>1.7643863179074424</c:v>
                </c:pt>
                <c:pt idx="57">
                  <c:v>1.765259659225801</c:v>
                </c:pt>
                <c:pt idx="58">
                  <c:v>1.7671890632207665</c:v>
                </c:pt>
                <c:pt idx="59">
                  <c:v>1.7689016911573896</c:v>
                </c:pt>
                <c:pt idx="60">
                  <c:v>1.7704071562913601</c:v>
                </c:pt>
                <c:pt idx="61">
                  <c:v>1.7718867536268335</c:v>
                </c:pt>
                <c:pt idx="62">
                  <c:v>1.7728127198536661</c:v>
                </c:pt>
                <c:pt idx="63">
                  <c:v>1.7732290402487074</c:v>
                </c:pt>
                <c:pt idx="64">
                  <c:v>1.7739231772752311</c:v>
                </c:pt>
                <c:pt idx="65">
                  <c:v>1.774358243625453</c:v>
                </c:pt>
                <c:pt idx="66">
                  <c:v>1.7748933690094555</c:v>
                </c:pt>
                <c:pt idx="67">
                  <c:v>1.7757283429610038</c:v>
                </c:pt>
                <c:pt idx="68">
                  <c:v>1.7772491460895279</c:v>
                </c:pt>
                <c:pt idx="69">
                  <c:v>1.7788872567208331</c:v>
                </c:pt>
                <c:pt idx="70">
                  <c:v>1.7793754229429308</c:v>
                </c:pt>
                <c:pt idx="71">
                  <c:v>1.7797006941285818</c:v>
                </c:pt>
                <c:pt idx="72">
                  <c:v>1.7800258486149039</c:v>
                </c:pt>
                <c:pt idx="73">
                  <c:v>1.7802823610930691</c:v>
                </c:pt>
                <c:pt idx="74">
                  <c:v>1.7802531441240843</c:v>
                </c:pt>
                <c:pt idx="75">
                  <c:v>1.7814348939043001</c:v>
                </c:pt>
                <c:pt idx="76">
                  <c:v>1.7834297679546709</c:v>
                </c:pt>
                <c:pt idx="77">
                  <c:v>1.7839893320158458</c:v>
                </c:pt>
                <c:pt idx="78">
                  <c:v>1.7845270044367367</c:v>
                </c:pt>
                <c:pt idx="79">
                  <c:v>1.7845975719123541</c:v>
                </c:pt>
                <c:pt idx="80">
                  <c:v>1.7858390182166128</c:v>
                </c:pt>
                <c:pt idx="81">
                  <c:v>1.787254401911164</c:v>
                </c:pt>
                <c:pt idx="82">
                  <c:v>1.7885299175505658</c:v>
                </c:pt>
                <c:pt idx="83">
                  <c:v>1.789616659706657</c:v>
                </c:pt>
                <c:pt idx="84">
                  <c:v>1.7904754080403111</c:v>
                </c:pt>
                <c:pt idx="85">
                  <c:v>1.7921213207405617</c:v>
                </c:pt>
                <c:pt idx="86">
                  <c:v>1.7928673000432784</c:v>
                </c:pt>
                <c:pt idx="87">
                  <c:v>1.7934433914195456</c:v>
                </c:pt>
                <c:pt idx="88">
                  <c:v>1.7944337355227926</c:v>
                </c:pt>
                <c:pt idx="89">
                  <c:v>1.7955607430019354</c:v>
                </c:pt>
                <c:pt idx="90">
                  <c:v>1.7970747160033496</c:v>
                </c:pt>
                <c:pt idx="91">
                  <c:v>1.7974107275441378</c:v>
                </c:pt>
                <c:pt idx="92">
                  <c:v>1.7983167600725589</c:v>
                </c:pt>
                <c:pt idx="93">
                  <c:v>1.79954509077124</c:v>
                </c:pt>
                <c:pt idx="94">
                  <c:v>1.8005375610347887</c:v>
                </c:pt>
                <c:pt idx="95">
                  <c:v>1.8016389011929519</c:v>
                </c:pt>
                <c:pt idx="96">
                  <c:v>1.8022766632723599</c:v>
                </c:pt>
                <c:pt idx="97">
                  <c:v>1.8044024277064961</c:v>
                </c:pt>
                <c:pt idx="98">
                  <c:v>1.8053294085892078</c:v>
                </c:pt>
                <c:pt idx="99">
                  <c:v>1.8055222500704193</c:v>
                </c:pt>
                <c:pt idx="100">
                  <c:v>1.8067062873008806</c:v>
                </c:pt>
                <c:pt idx="101">
                  <c:v>1.8070998263581275</c:v>
                </c:pt>
                <c:pt idx="102">
                  <c:v>1.8073272942324332</c:v>
                </c:pt>
                <c:pt idx="103">
                  <c:v>1.8085762088120398</c:v>
                </c:pt>
                <c:pt idx="104">
                  <c:v>1.8096585816522133</c:v>
                </c:pt>
                <c:pt idx="105">
                  <c:v>1.8102631983466835</c:v>
                </c:pt>
                <c:pt idx="106">
                  <c:v>1.8108823111243506</c:v>
                </c:pt>
                <c:pt idx="107">
                  <c:v>1.8109192684489248</c:v>
                </c:pt>
                <c:pt idx="108">
                  <c:v>1.8109976770385718</c:v>
                </c:pt>
                <c:pt idx="109">
                  <c:v>1.8113788923802556</c:v>
                </c:pt>
                <c:pt idx="110">
                  <c:v>1.8113157972040952</c:v>
                </c:pt>
                <c:pt idx="111">
                  <c:v>1.8113592986769316</c:v>
                </c:pt>
                <c:pt idx="112">
                  <c:v>1.8124538822336715</c:v>
                </c:pt>
                <c:pt idx="113">
                  <c:v>1.8134843866336599</c:v>
                </c:pt>
                <c:pt idx="114">
                  <c:v>1.8141316900475164</c:v>
                </c:pt>
                <c:pt idx="115">
                  <c:v>1.814597934918651</c:v>
                </c:pt>
                <c:pt idx="116">
                  <c:v>1.8147016941896186</c:v>
                </c:pt>
                <c:pt idx="117">
                  <c:v>1.8149823715089146</c:v>
                </c:pt>
                <c:pt idx="118">
                  <c:v>1.8150036761004638</c:v>
                </c:pt>
                <c:pt idx="119">
                  <c:v>1.8151564201863741</c:v>
                </c:pt>
                <c:pt idx="120">
                  <c:v>1.8153502441190854</c:v>
                </c:pt>
                <c:pt idx="121">
                  <c:v>1.8154876001571558</c:v>
                </c:pt>
                <c:pt idx="122">
                  <c:v>1.8155838135953513</c:v>
                </c:pt>
                <c:pt idx="123">
                  <c:v>1.8157855427332901</c:v>
                </c:pt>
                <c:pt idx="124">
                  <c:v>1.8166122604406181</c:v>
                </c:pt>
                <c:pt idx="125">
                  <c:v>1.817347942612995</c:v>
                </c:pt>
                <c:pt idx="126">
                  <c:v>1.817760327053169</c:v>
                </c:pt>
                <c:pt idx="127">
                  <c:v>1.8179960000681774</c:v>
                </c:pt>
                <c:pt idx="128">
                  <c:v>1.8181358163555841</c:v>
                </c:pt>
                <c:pt idx="129">
                  <c:v>1.8181666867147999</c:v>
                </c:pt>
                <c:pt idx="130">
                  <c:v>1.8182071818219703</c:v>
                </c:pt>
                <c:pt idx="131">
                  <c:v>1.8187581816428071</c:v>
                </c:pt>
                <c:pt idx="132">
                  <c:v>1.8192862888442616</c:v>
                </c:pt>
                <c:pt idx="133">
                  <c:v>1.8192780408854898</c:v>
                </c:pt>
                <c:pt idx="134">
                  <c:v>1.8191669429328414</c:v>
                </c:pt>
                <c:pt idx="135">
                  <c:v>1.8190477591815781</c:v>
                </c:pt>
                <c:pt idx="136">
                  <c:v>1.8189206701596234</c:v>
                </c:pt>
                <c:pt idx="137">
                  <c:v>1.8184838445258023</c:v>
                </c:pt>
                <c:pt idx="138">
                  <c:v>1.8175405835876755</c:v>
                </c:pt>
                <c:pt idx="139">
                  <c:v>1.8163889970156997</c:v>
                </c:pt>
                <c:pt idx="140">
                  <c:v>1.8150174049166345</c:v>
                </c:pt>
                <c:pt idx="141">
                  <c:v>1.8134262594062738</c:v>
                </c:pt>
                <c:pt idx="142">
                  <c:v>1.8119381613128047</c:v>
                </c:pt>
                <c:pt idx="143">
                  <c:v>1.8105323116463761</c:v>
                </c:pt>
                <c:pt idx="144">
                  <c:v>1.8094415019743113</c:v>
                </c:pt>
                <c:pt idx="145">
                  <c:v>1.8083714028064053</c:v>
                </c:pt>
                <c:pt idx="146">
                  <c:v>1.8073704375882231</c:v>
                </c:pt>
                <c:pt idx="147">
                  <c:v>1.8064590550546713</c:v>
                </c:pt>
                <c:pt idx="148">
                  <c:v>1.8050751765831907</c:v>
                </c:pt>
                <c:pt idx="149">
                  <c:v>1.8037161658385001</c:v>
                </c:pt>
                <c:pt idx="150">
                  <c:v>1.8026525977979782</c:v>
                </c:pt>
                <c:pt idx="151">
                  <c:v>1.8020784671749206</c:v>
                </c:pt>
                <c:pt idx="152">
                  <c:v>1.8016607078086921</c:v>
                </c:pt>
                <c:pt idx="153">
                  <c:v>1.8011137284991448</c:v>
                </c:pt>
                <c:pt idx="154">
                  <c:v>1.8006076025837641</c:v>
                </c:pt>
                <c:pt idx="155">
                  <c:v>1.7999379208802793</c:v>
                </c:pt>
                <c:pt idx="156">
                  <c:v>1.798947370833486</c:v>
                </c:pt>
                <c:pt idx="157">
                  <c:v>1.7979376914708138</c:v>
                </c:pt>
                <c:pt idx="158">
                  <c:v>1.7972140142566142</c:v>
                </c:pt>
                <c:pt idx="159">
                  <c:v>1.7967662741962289</c:v>
                </c:pt>
                <c:pt idx="160">
                  <c:v>1.7961319186442188</c:v>
                </c:pt>
                <c:pt idx="161">
                  <c:v>1.7956292330373627</c:v>
                </c:pt>
                <c:pt idx="162">
                  <c:v>1.7951132208467353</c:v>
                </c:pt>
                <c:pt idx="163">
                  <c:v>1.7946941375264838</c:v>
                </c:pt>
                <c:pt idx="164">
                  <c:v>1.7939252590490438</c:v>
                </c:pt>
                <c:pt idx="165">
                  <c:v>1.7928254191814672</c:v>
                </c:pt>
                <c:pt idx="166">
                  <c:v>1.7918285140372636</c:v>
                </c:pt>
                <c:pt idx="167">
                  <c:v>1.7915474001680749</c:v>
                </c:pt>
                <c:pt idx="168">
                  <c:v>1.7916761203999192</c:v>
                </c:pt>
                <c:pt idx="169">
                  <c:v>1.791448341855554</c:v>
                </c:pt>
                <c:pt idx="170">
                  <c:v>1.7912983445672008</c:v>
                </c:pt>
                <c:pt idx="171">
                  <c:v>1.7907368035266948</c:v>
                </c:pt>
                <c:pt idx="172">
                  <c:v>1.7898732317421402</c:v>
                </c:pt>
                <c:pt idx="173">
                  <c:v>1.7889070532593048</c:v>
                </c:pt>
                <c:pt idx="174">
                  <c:v>1.7881429540735445</c:v>
                </c:pt>
                <c:pt idx="175">
                  <c:v>1.7877222601459495</c:v>
                </c:pt>
                <c:pt idx="176">
                  <c:v>1.7870574740961702</c:v>
                </c:pt>
                <c:pt idx="177">
                  <c:v>1.7865476766431723</c:v>
                </c:pt>
                <c:pt idx="178">
                  <c:v>1.7864645609720553</c:v>
                </c:pt>
                <c:pt idx="179">
                  <c:v>1.7856805541500735</c:v>
                </c:pt>
                <c:pt idx="180">
                  <c:v>1.7851558801249878</c:v>
                </c:pt>
                <c:pt idx="181">
                  <c:v>1.7843853012752278</c:v>
                </c:pt>
                <c:pt idx="182">
                  <c:v>1.7844726033007881</c:v>
                </c:pt>
                <c:pt idx="183">
                  <c:v>1.7841886309419921</c:v>
                </c:pt>
                <c:pt idx="184">
                  <c:v>1.7838252481109582</c:v>
                </c:pt>
                <c:pt idx="185">
                  <c:v>1.7837601181570544</c:v>
                </c:pt>
                <c:pt idx="186">
                  <c:v>1.7839986032480184</c:v>
                </c:pt>
                <c:pt idx="187">
                  <c:v>1.7837605750873879</c:v>
                </c:pt>
                <c:pt idx="188">
                  <c:v>1.7830371496931865</c:v>
                </c:pt>
                <c:pt idx="189">
                  <c:v>1.7824088667732449</c:v>
                </c:pt>
                <c:pt idx="190">
                  <c:v>1.7820536027529166</c:v>
                </c:pt>
                <c:pt idx="191">
                  <c:v>1.7815831378429738</c:v>
                </c:pt>
                <c:pt idx="192">
                  <c:v>1.7810356061123418</c:v>
                </c:pt>
                <c:pt idx="193">
                  <c:v>1.7804254170926741</c:v>
                </c:pt>
                <c:pt idx="194">
                  <c:v>1.7796724489479259</c:v>
                </c:pt>
                <c:pt idx="195">
                  <c:v>1.7788341453497236</c:v>
                </c:pt>
                <c:pt idx="196">
                  <c:v>1.7779441496082888</c:v>
                </c:pt>
                <c:pt idx="197">
                  <c:v>1.7774022285182829</c:v>
                </c:pt>
                <c:pt idx="198">
                  <c:v>1.7771961631894801</c:v>
                </c:pt>
                <c:pt idx="199">
                  <c:v>1.7770490492269413</c:v>
                </c:pt>
                <c:pt idx="200">
                  <c:v>1.7768845722691935</c:v>
                </c:pt>
                <c:pt idx="201">
                  <c:v>1.7766873723486785</c:v>
                </c:pt>
                <c:pt idx="202">
                  <c:v>1.775938848429913</c:v>
                </c:pt>
                <c:pt idx="203">
                  <c:v>1.7756278572597435</c:v>
                </c:pt>
                <c:pt idx="204">
                  <c:v>1.7755421281844292</c:v>
                </c:pt>
                <c:pt idx="205">
                  <c:v>1.775388537622991</c:v>
                </c:pt>
                <c:pt idx="206">
                  <c:v>1.7753041333315041</c:v>
                </c:pt>
                <c:pt idx="207">
                  <c:v>1.7749963303441254</c:v>
                </c:pt>
                <c:pt idx="208">
                  <c:v>1.7749025875862443</c:v>
                </c:pt>
                <c:pt idx="209">
                  <c:v>1.7745997647265623</c:v>
                </c:pt>
                <c:pt idx="210">
                  <c:v>1.7740403291309121</c:v>
                </c:pt>
                <c:pt idx="211">
                  <c:v>1.7734538786259375</c:v>
                </c:pt>
                <c:pt idx="212">
                  <c:v>1.7730592748232681</c:v>
                </c:pt>
                <c:pt idx="213">
                  <c:v>1.7730856742294556</c:v>
                </c:pt>
                <c:pt idx="214">
                  <c:v>1.7731469262795347</c:v>
                </c:pt>
                <c:pt idx="215">
                  <c:v>1.7731173633070965</c:v>
                </c:pt>
                <c:pt idx="216">
                  <c:v>1.7729547898330233</c:v>
                </c:pt>
                <c:pt idx="217">
                  <c:v>1.7726841732047829</c:v>
                </c:pt>
                <c:pt idx="218">
                  <c:v>1.7722611941264819</c:v>
                </c:pt>
                <c:pt idx="219">
                  <c:v>1.7716710262671296</c:v>
                </c:pt>
                <c:pt idx="220">
                  <c:v>1.7711178147976581</c:v>
                </c:pt>
                <c:pt idx="221">
                  <c:v>1.7708467615844592</c:v>
                </c:pt>
                <c:pt idx="222">
                  <c:v>1.7709297597453526</c:v>
                </c:pt>
                <c:pt idx="223">
                  <c:v>1.7710792406760778</c:v>
                </c:pt>
                <c:pt idx="224">
                  <c:v>1.7711409691838058</c:v>
                </c:pt>
                <c:pt idx="225">
                  <c:v>1.7710411402920319</c:v>
                </c:pt>
                <c:pt idx="226">
                  <c:v>1.7707598406707681</c:v>
                </c:pt>
                <c:pt idx="227">
                  <c:v>1.7702583924353552</c:v>
                </c:pt>
                <c:pt idx="228">
                  <c:v>1.7698436744012775</c:v>
                </c:pt>
                <c:pt idx="229">
                  <c:v>1.7696505928610451</c:v>
                </c:pt>
                <c:pt idx="230">
                  <c:v>1.7694077183521495</c:v>
                </c:pt>
                <c:pt idx="231">
                  <c:v>1.7691670034851177</c:v>
                </c:pt>
                <c:pt idx="232">
                  <c:v>1.7689660251523798</c:v>
                </c:pt>
                <c:pt idx="233">
                  <c:v>1.7687266993417612</c:v>
                </c:pt>
                <c:pt idx="234">
                  <c:v>1.7683031629262211</c:v>
                </c:pt>
                <c:pt idx="235">
                  <c:v>1.7677006695100996</c:v>
                </c:pt>
                <c:pt idx="236">
                  <c:v>1.7673066052580158</c:v>
                </c:pt>
                <c:pt idx="237">
                  <c:v>1.7671863026393158</c:v>
                </c:pt>
                <c:pt idx="238">
                  <c:v>1.7669416025042894</c:v>
                </c:pt>
                <c:pt idx="239">
                  <c:v>1.7667302227653519</c:v>
                </c:pt>
                <c:pt idx="240">
                  <c:v>1.7668910695380067</c:v>
                </c:pt>
                <c:pt idx="241">
                  <c:v>1.7666790777811838</c:v>
                </c:pt>
                <c:pt idx="242">
                  <c:v>1.7663199290532714</c:v>
                </c:pt>
                <c:pt idx="243">
                  <c:v>1.7660559025093601</c:v>
                </c:pt>
                <c:pt idx="244">
                  <c:v>1.765913753259875</c:v>
                </c:pt>
                <c:pt idx="245">
                  <c:v>1.7660947903638724</c:v>
                </c:pt>
                <c:pt idx="246">
                  <c:v>1.7661632521720447</c:v>
                </c:pt>
                <c:pt idx="247">
                  <c:v>1.7660525566158694</c:v>
                </c:pt>
                <c:pt idx="248">
                  <c:v>1.7657223538889411</c:v>
                </c:pt>
                <c:pt idx="249">
                  <c:v>1.7655744582275095</c:v>
                </c:pt>
                <c:pt idx="250">
                  <c:v>1.7652564163879174</c:v>
                </c:pt>
                <c:pt idx="251">
                  <c:v>1.7649434843452547</c:v>
                </c:pt>
                <c:pt idx="252">
                  <c:v>1.764684833240562</c:v>
                </c:pt>
                <c:pt idx="253">
                  <c:v>1.7646342395420092</c:v>
                </c:pt>
                <c:pt idx="254">
                  <c:v>1.7648502927700336</c:v>
                </c:pt>
                <c:pt idx="255">
                  <c:v>1.765320322736363</c:v>
                </c:pt>
                <c:pt idx="256">
                  <c:v>1.7653963517258338</c:v>
                </c:pt>
                <c:pt idx="257">
                  <c:v>1.765230201217374</c:v>
                </c:pt>
                <c:pt idx="258">
                  <c:v>1.7650292775478782</c:v>
                </c:pt>
                <c:pt idx="259">
                  <c:v>1.7651223009469599</c:v>
                </c:pt>
                <c:pt idx="260">
                  <c:v>1.7651740290799198</c:v>
                </c:pt>
                <c:pt idx="261">
                  <c:v>1.7652134716994858</c:v>
                </c:pt>
                <c:pt idx="262">
                  <c:v>1.7653271917612361</c:v>
                </c:pt>
                <c:pt idx="263">
                  <c:v>1.7655488408425759</c:v>
                </c:pt>
                <c:pt idx="264">
                  <c:v>1.7654099983610978</c:v>
                </c:pt>
                <c:pt idx="265">
                  <c:v>1.7651386752423162</c:v>
                </c:pt>
                <c:pt idx="266">
                  <c:v>1.7649441342628645</c:v>
                </c:pt>
                <c:pt idx="267">
                  <c:v>1.7649858663666969</c:v>
                </c:pt>
                <c:pt idx="268">
                  <c:v>1.7649045338232401</c:v>
                </c:pt>
                <c:pt idx="269">
                  <c:v>1.7648307328265231</c:v>
                </c:pt>
                <c:pt idx="270">
                  <c:v>1.7646908280574978</c:v>
                </c:pt>
                <c:pt idx="271">
                  <c:v>1.7645496844443518</c:v>
                </c:pt>
                <c:pt idx="272">
                  <c:v>1.7643343346707481</c:v>
                </c:pt>
                <c:pt idx="273">
                  <c:v>1.7642046661850326</c:v>
                </c:pt>
                <c:pt idx="274">
                  <c:v>1.7640317463168551</c:v>
                </c:pt>
                <c:pt idx="275">
                  <c:v>1.7640890624081162</c:v>
                </c:pt>
                <c:pt idx="276">
                  <c:v>1.7642426025854638</c:v>
                </c:pt>
                <c:pt idx="277">
                  <c:v>1.7643054797476549</c:v>
                </c:pt>
                <c:pt idx="278">
                  <c:v>1.7642764182192778</c:v>
                </c:pt>
                <c:pt idx="279">
                  <c:v>1.7639585753634548</c:v>
                </c:pt>
                <c:pt idx="280">
                  <c:v>1.7638423845698978</c:v>
                </c:pt>
                <c:pt idx="281">
                  <c:v>1.7636343736318718</c:v>
                </c:pt>
                <c:pt idx="282">
                  <c:v>1.7634718374194065</c:v>
                </c:pt>
                <c:pt idx="283">
                  <c:v>1.7633958786879258</c:v>
                </c:pt>
                <c:pt idx="284">
                  <c:v>1.7633139133426226</c:v>
                </c:pt>
                <c:pt idx="285">
                  <c:v>1.7633173271380231</c:v>
                </c:pt>
                <c:pt idx="286">
                  <c:v>1.7632297139879933</c:v>
                </c:pt>
                <c:pt idx="287">
                  <c:v>1.7631643071075707</c:v>
                </c:pt>
                <c:pt idx="288">
                  <c:v>1.7629659860957583</c:v>
                </c:pt>
                <c:pt idx="289">
                  <c:v>1.7627455032855361</c:v>
                </c:pt>
                <c:pt idx="290">
                  <c:v>1.7627038251710381</c:v>
                </c:pt>
                <c:pt idx="291">
                  <c:v>1.7627667204373778</c:v>
                </c:pt>
                <c:pt idx="292">
                  <c:v>1.7629437482625538</c:v>
                </c:pt>
                <c:pt idx="293">
                  <c:v>1.7630582805492818</c:v>
                </c:pt>
                <c:pt idx="294">
                  <c:v>1.7628812317504179</c:v>
                </c:pt>
                <c:pt idx="295">
                  <c:v>1.7626361336611023</c:v>
                </c:pt>
                <c:pt idx="296">
                  <c:v>1.7624262212584838</c:v>
                </c:pt>
                <c:pt idx="297">
                  <c:v>1.7623115637327118</c:v>
                </c:pt>
                <c:pt idx="298">
                  <c:v>1.7622807813772781</c:v>
                </c:pt>
                <c:pt idx="299">
                  <c:v>1.7622067272107804</c:v>
                </c:pt>
                <c:pt idx="300">
                  <c:v>1.7621001593566721</c:v>
                </c:pt>
                <c:pt idx="301">
                  <c:v>1.7620559960229567</c:v>
                </c:pt>
                <c:pt idx="302">
                  <c:v>1.7619301549050554</c:v>
                </c:pt>
                <c:pt idx="303">
                  <c:v>1.7618357924703887</c:v>
                </c:pt>
                <c:pt idx="304">
                  <c:v>1.7616504742210881</c:v>
                </c:pt>
                <c:pt idx="305">
                  <c:v>1.761584039626898</c:v>
                </c:pt>
                <c:pt idx="306">
                  <c:v>1.7617080885779259</c:v>
                </c:pt>
                <c:pt idx="307">
                  <c:v>1.7620611688889753</c:v>
                </c:pt>
                <c:pt idx="308">
                  <c:v>1.7622030368149944</c:v>
                </c:pt>
                <c:pt idx="309">
                  <c:v>1.7625544423848878</c:v>
                </c:pt>
                <c:pt idx="310">
                  <c:v>1.762204464732962</c:v>
                </c:pt>
                <c:pt idx="311">
                  <c:v>1.7619265179435661</c:v>
                </c:pt>
                <c:pt idx="312">
                  <c:v>1.7617912447298909</c:v>
                </c:pt>
                <c:pt idx="313">
                  <c:v>1.7620780104112661</c:v>
                </c:pt>
                <c:pt idx="314">
                  <c:v>1.7622190967233733</c:v>
                </c:pt>
                <c:pt idx="315">
                  <c:v>1.762333756830708</c:v>
                </c:pt>
                <c:pt idx="316">
                  <c:v>1.7623144493245122</c:v>
                </c:pt>
                <c:pt idx="317">
                  <c:v>1.7624906190797658</c:v>
                </c:pt>
                <c:pt idx="318">
                  <c:v>1.7623794048780601</c:v>
                </c:pt>
                <c:pt idx="319">
                  <c:v>1.7622533712673201</c:v>
                </c:pt>
                <c:pt idx="320">
                  <c:v>1.7622558411997447</c:v>
                </c:pt>
                <c:pt idx="321">
                  <c:v>1.7625515511603185</c:v>
                </c:pt>
                <c:pt idx="322">
                  <c:v>1.7626830141477823</c:v>
                </c:pt>
                <c:pt idx="323">
                  <c:v>1.7626926931392675</c:v>
                </c:pt>
                <c:pt idx="324">
                  <c:v>1.7626402437635389</c:v>
                </c:pt>
                <c:pt idx="325">
                  <c:v>1.7624184985348659</c:v>
                </c:pt>
                <c:pt idx="326">
                  <c:v>1.7621373873024238</c:v>
                </c:pt>
                <c:pt idx="327">
                  <c:v>1.7619565123964798</c:v>
                </c:pt>
                <c:pt idx="328">
                  <c:v>1.7618013041038139</c:v>
                </c:pt>
                <c:pt idx="329">
                  <c:v>1.7617034930031004</c:v>
                </c:pt>
                <c:pt idx="330">
                  <c:v>1.7615556560845154</c:v>
                </c:pt>
                <c:pt idx="331">
                  <c:v>1.7617190567868006</c:v>
                </c:pt>
                <c:pt idx="332">
                  <c:v>1.761629838579974</c:v>
                </c:pt>
                <c:pt idx="333">
                  <c:v>1.7613842400539166</c:v>
                </c:pt>
                <c:pt idx="334">
                  <c:v>1.7611826125358818</c:v>
                </c:pt>
                <c:pt idx="335">
                  <c:v>1.7610238428437399</c:v>
                </c:pt>
                <c:pt idx="336">
                  <c:v>1.760924932695682</c:v>
                </c:pt>
                <c:pt idx="337">
                  <c:v>1.7609660662835469</c:v>
                </c:pt>
                <c:pt idx="338">
                  <c:v>1.760999640514249</c:v>
                </c:pt>
                <c:pt idx="339">
                  <c:v>1.7610494375830055</c:v>
                </c:pt>
                <c:pt idx="340">
                  <c:v>1.760940696986254</c:v>
                </c:pt>
                <c:pt idx="341">
                  <c:v>1.7609087651150193</c:v>
                </c:pt>
                <c:pt idx="342">
                  <c:v>1.76098731837552</c:v>
                </c:pt>
                <c:pt idx="343">
                  <c:v>1.7609193766528415</c:v>
                </c:pt>
                <c:pt idx="344">
                  <c:v>1.7611916296973178</c:v>
                </c:pt>
                <c:pt idx="345">
                  <c:v>1.7612185018106601</c:v>
                </c:pt>
                <c:pt idx="346">
                  <c:v>1.7611218598116798</c:v>
                </c:pt>
                <c:pt idx="347">
                  <c:v>1.7609527096368085</c:v>
                </c:pt>
                <c:pt idx="348">
                  <c:v>1.760789891392204</c:v>
                </c:pt>
                <c:pt idx="349">
                  <c:v>1.7607565451874498</c:v>
                </c:pt>
                <c:pt idx="350">
                  <c:v>1.7603876601959667</c:v>
                </c:pt>
                <c:pt idx="351">
                  <c:v>1.7599709394478495</c:v>
                </c:pt>
                <c:pt idx="352">
                  <c:v>1.7597304575760302</c:v>
                </c:pt>
                <c:pt idx="353">
                  <c:v>1.7594931486694947</c:v>
                </c:pt>
              </c:numCache>
            </c:numRef>
          </c:yVal>
        </c:ser>
        <c:ser>
          <c:idx val="3"/>
          <c:order val="3"/>
          <c:tx>
            <c:v>RWA-CAS Opt</c:v>
          </c:tx>
          <c:spPr>
            <a:ln w="28575">
              <a:noFill/>
            </a:ln>
          </c:spPr>
          <c:marker>
            <c:symbol val="x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 Opt 3'!$R$5:$R$358</c:f>
              <c:numCache>
                <c:formatCode>General</c:formatCode>
                <c:ptCount val="354"/>
                <c:pt idx="0">
                  <c:v>1.3627691469065162</c:v>
                </c:pt>
                <c:pt idx="1">
                  <c:v>1.3693002875530598</c:v>
                </c:pt>
                <c:pt idx="2">
                  <c:v>1.3743815283122622</c:v>
                </c:pt>
                <c:pt idx="3">
                  <c:v>1.3945056477478734</c:v>
                </c:pt>
                <c:pt idx="4">
                  <c:v>1.4080540692762626</c:v>
                </c:pt>
                <c:pt idx="5">
                  <c:v>1.4146272457207518</c:v>
                </c:pt>
                <c:pt idx="6">
                  <c:v>1.415800331701792</c:v>
                </c:pt>
                <c:pt idx="7">
                  <c:v>1.4109190333392132</c:v>
                </c:pt>
                <c:pt idx="8">
                  <c:v>1.4037783532495052</c:v>
                </c:pt>
                <c:pt idx="9">
                  <c:v>1.3961265638963387</c:v>
                </c:pt>
                <c:pt idx="10">
                  <c:v>1.3935911406198518</c:v>
                </c:pt>
                <c:pt idx="11">
                  <c:v>1.3960834962301041</c:v>
                </c:pt>
                <c:pt idx="12">
                  <c:v>1.3894114628984331</c:v>
                </c:pt>
                <c:pt idx="13">
                  <c:v>1.3840989539045661</c:v>
                </c:pt>
                <c:pt idx="14">
                  <c:v>1.3778041117786475</c:v>
                </c:pt>
                <c:pt idx="15">
                  <c:v>1.3766650604068451</c:v>
                </c:pt>
                <c:pt idx="16">
                  <c:v>1.3738643344434018</c:v>
                </c:pt>
                <c:pt idx="17">
                  <c:v>1.376541226862475</c:v>
                </c:pt>
                <c:pt idx="18">
                  <c:v>1.3802831230742427</c:v>
                </c:pt>
                <c:pt idx="19">
                  <c:v>1.3840945906655406</c:v>
                </c:pt>
                <c:pt idx="20">
                  <c:v>1.3876497342465051</c:v>
                </c:pt>
                <c:pt idx="21">
                  <c:v>1.3904260296665387</c:v>
                </c:pt>
                <c:pt idx="22">
                  <c:v>1.3924643263803087</c:v>
                </c:pt>
                <c:pt idx="23">
                  <c:v>1.3952786404717867</c:v>
                </c:pt>
                <c:pt idx="24">
                  <c:v>1.396690288831262</c:v>
                </c:pt>
                <c:pt idx="25">
                  <c:v>1.3981011296395935</c:v>
                </c:pt>
                <c:pt idx="26">
                  <c:v>1.4011971384963609</c:v>
                </c:pt>
                <c:pt idx="27">
                  <c:v>1.4027332317684318</c:v>
                </c:pt>
                <c:pt idx="28">
                  <c:v>1.4050102259399604</c:v>
                </c:pt>
                <c:pt idx="29">
                  <c:v>1.4084901938683498</c:v>
                </c:pt>
                <c:pt idx="30">
                  <c:v>1.4113883120195254</c:v>
                </c:pt>
                <c:pt idx="31">
                  <c:v>1.4138536059328379</c:v>
                </c:pt>
                <c:pt idx="32">
                  <c:v>1.4167489757882361</c:v>
                </c:pt>
                <c:pt idx="33">
                  <c:v>1.4185606851018699</c:v>
                </c:pt>
                <c:pt idx="34">
                  <c:v>1.4199272804006033</c:v>
                </c:pt>
                <c:pt idx="35">
                  <c:v>1.4213887396922689</c:v>
                </c:pt>
                <c:pt idx="36">
                  <c:v>1.4229490917763639</c:v>
                </c:pt>
                <c:pt idx="37">
                  <c:v>1.4244625087175948</c:v>
                </c:pt>
                <c:pt idx="38">
                  <c:v>1.4268341774745994</c:v>
                </c:pt>
                <c:pt idx="39">
                  <c:v>1.429249565696066</c:v>
                </c:pt>
                <c:pt idx="40">
                  <c:v>1.4322556969103872</c:v>
                </c:pt>
                <c:pt idx="41">
                  <c:v>1.4360478640431322</c:v>
                </c:pt>
                <c:pt idx="42">
                  <c:v>1.4387280992454794</c:v>
                </c:pt>
                <c:pt idx="43">
                  <c:v>1.443509741623779</c:v>
                </c:pt>
                <c:pt idx="44">
                  <c:v>1.4501254118602867</c:v>
                </c:pt>
                <c:pt idx="45">
                  <c:v>1.4551905304468919</c:v>
                </c:pt>
                <c:pt idx="46">
                  <c:v>1.4568600331201798</c:v>
                </c:pt>
                <c:pt idx="47">
                  <c:v>1.4600613504400408</c:v>
                </c:pt>
                <c:pt idx="48">
                  <c:v>1.4633200480421582</c:v>
                </c:pt>
                <c:pt idx="49">
                  <c:v>1.4664534491358823</c:v>
                </c:pt>
                <c:pt idx="50">
                  <c:v>1.4686129788717424</c:v>
                </c:pt>
                <c:pt idx="51">
                  <c:v>1.4703709151805922</c:v>
                </c:pt>
                <c:pt idx="52">
                  <c:v>1.4718456204298438</c:v>
                </c:pt>
                <c:pt idx="53">
                  <c:v>1.4730915759712686</c:v>
                </c:pt>
                <c:pt idx="54">
                  <c:v>1.4756079231306027</c:v>
                </c:pt>
                <c:pt idx="55">
                  <c:v>1.4793862384642218</c:v>
                </c:pt>
                <c:pt idx="56">
                  <c:v>1.481173571250312</c:v>
                </c:pt>
                <c:pt idx="57">
                  <c:v>1.4822770829285261</c:v>
                </c:pt>
                <c:pt idx="58">
                  <c:v>1.4838373672822418</c:v>
                </c:pt>
                <c:pt idx="59">
                  <c:v>1.4853046062407118</c:v>
                </c:pt>
                <c:pt idx="60">
                  <c:v>1.4870165341657344</c:v>
                </c:pt>
                <c:pt idx="61">
                  <c:v>1.488226564788715</c:v>
                </c:pt>
                <c:pt idx="62">
                  <c:v>1.4890056366800333</c:v>
                </c:pt>
                <c:pt idx="63">
                  <c:v>1.4897125665958801</c:v>
                </c:pt>
                <c:pt idx="64">
                  <c:v>1.4904804286789151</c:v>
                </c:pt>
                <c:pt idx="65">
                  <c:v>1.4911718439229016</c:v>
                </c:pt>
                <c:pt idx="66">
                  <c:v>1.4918698100431198</c:v>
                </c:pt>
                <c:pt idx="67">
                  <c:v>1.4927707456760626</c:v>
                </c:pt>
                <c:pt idx="68">
                  <c:v>1.4945634509627177</c:v>
                </c:pt>
                <c:pt idx="69">
                  <c:v>1.4951731388059128</c:v>
                </c:pt>
                <c:pt idx="70">
                  <c:v>1.4956022235427493</c:v>
                </c:pt>
                <c:pt idx="71">
                  <c:v>1.4968347585931492</c:v>
                </c:pt>
                <c:pt idx="72">
                  <c:v>1.4981769357739401</c:v>
                </c:pt>
                <c:pt idx="73">
                  <c:v>1.499084033817796</c:v>
                </c:pt>
                <c:pt idx="74">
                  <c:v>1.500016005505894</c:v>
                </c:pt>
                <c:pt idx="75">
                  <c:v>1.5007941023088218</c:v>
                </c:pt>
                <c:pt idx="76">
                  <c:v>1.501769542026133</c:v>
                </c:pt>
                <c:pt idx="77">
                  <c:v>1.5026690562910716</c:v>
                </c:pt>
                <c:pt idx="78">
                  <c:v>1.503936228152692</c:v>
                </c:pt>
                <c:pt idx="79">
                  <c:v>1.505122781131905</c:v>
                </c:pt>
                <c:pt idx="80">
                  <c:v>1.5065396565517497</c:v>
                </c:pt>
                <c:pt idx="81">
                  <c:v>1.5072923715101056</c:v>
                </c:pt>
                <c:pt idx="82">
                  <c:v>1.5083566320427848</c:v>
                </c:pt>
                <c:pt idx="83">
                  <c:v>1.5095435147601808</c:v>
                </c:pt>
                <c:pt idx="84">
                  <c:v>1.5105323971202558</c:v>
                </c:pt>
                <c:pt idx="85">
                  <c:v>1.5121481914021691</c:v>
                </c:pt>
                <c:pt idx="86">
                  <c:v>1.5129349633660127</c:v>
                </c:pt>
                <c:pt idx="87">
                  <c:v>1.5136994315131658</c:v>
                </c:pt>
                <c:pt idx="88">
                  <c:v>1.5144010648039405</c:v>
                </c:pt>
                <c:pt idx="89">
                  <c:v>1.515833063777023</c:v>
                </c:pt>
                <c:pt idx="90">
                  <c:v>1.51711504082395</c:v>
                </c:pt>
                <c:pt idx="91">
                  <c:v>1.5183144861741638</c:v>
                </c:pt>
                <c:pt idx="92">
                  <c:v>1.5190146621049745</c:v>
                </c:pt>
                <c:pt idx="93">
                  <c:v>1.5197890419554858</c:v>
                </c:pt>
                <c:pt idx="94">
                  <c:v>1.5208644268648113</c:v>
                </c:pt>
                <c:pt idx="95">
                  <c:v>1.5221071496542562</c:v>
                </c:pt>
                <c:pt idx="96">
                  <c:v>1.5229434305996168</c:v>
                </c:pt>
                <c:pt idx="97">
                  <c:v>1.5236166103181512</c:v>
                </c:pt>
                <c:pt idx="98">
                  <c:v>1.5245491290658506</c:v>
                </c:pt>
                <c:pt idx="99">
                  <c:v>1.5258832004933038</c:v>
                </c:pt>
                <c:pt idx="100">
                  <c:v>1.5266527969712482</c:v>
                </c:pt>
                <c:pt idx="101">
                  <c:v>1.5278154010272147</c:v>
                </c:pt>
                <c:pt idx="102">
                  <c:v>1.5285849160236447</c:v>
                </c:pt>
                <c:pt idx="103">
                  <c:v>1.529515865660444</c:v>
                </c:pt>
                <c:pt idx="104">
                  <c:v>1.530385556290986</c:v>
                </c:pt>
                <c:pt idx="105">
                  <c:v>1.5313504312039041</c:v>
                </c:pt>
                <c:pt idx="106">
                  <c:v>1.532319429761611</c:v>
                </c:pt>
                <c:pt idx="107">
                  <c:v>1.5329069354724214</c:v>
                </c:pt>
                <c:pt idx="108">
                  <c:v>1.5335056769247224</c:v>
                </c:pt>
                <c:pt idx="109">
                  <c:v>1.5342609282832311</c:v>
                </c:pt>
                <c:pt idx="110">
                  <c:v>1.5345787491080467</c:v>
                </c:pt>
                <c:pt idx="111">
                  <c:v>1.5352024811065181</c:v>
                </c:pt>
                <c:pt idx="112">
                  <c:v>1.5356194251195516</c:v>
                </c:pt>
                <c:pt idx="113">
                  <c:v>1.5359671702537703</c:v>
                </c:pt>
                <c:pt idx="114">
                  <c:v>1.5369251417678402</c:v>
                </c:pt>
                <c:pt idx="115">
                  <c:v>1.5371461670192406</c:v>
                </c:pt>
                <c:pt idx="116">
                  <c:v>1.537549391527921</c:v>
                </c:pt>
                <c:pt idx="117">
                  <c:v>1.5381144228011161</c:v>
                </c:pt>
                <c:pt idx="118">
                  <c:v>1.5388614239185829</c:v>
                </c:pt>
                <c:pt idx="119">
                  <c:v>1.5397152361737845</c:v>
                </c:pt>
                <c:pt idx="120">
                  <c:v>1.5407324478951738</c:v>
                </c:pt>
                <c:pt idx="121">
                  <c:v>1.5426975955883282</c:v>
                </c:pt>
                <c:pt idx="122">
                  <c:v>1.5436196707153578</c:v>
                </c:pt>
                <c:pt idx="123">
                  <c:v>1.5445510384610601</c:v>
                </c:pt>
                <c:pt idx="124">
                  <c:v>1.5453730427836179</c:v>
                </c:pt>
                <c:pt idx="125">
                  <c:v>1.5462132166117204</c:v>
                </c:pt>
                <c:pt idx="126">
                  <c:v>1.5471541545322725</c:v>
                </c:pt>
                <c:pt idx="127">
                  <c:v>1.547841831908908</c:v>
                </c:pt>
                <c:pt idx="128">
                  <c:v>1.5488988276098952</c:v>
                </c:pt>
                <c:pt idx="129">
                  <c:v>1.5495529007797433</c:v>
                </c:pt>
                <c:pt idx="130">
                  <c:v>1.5498820137891198</c:v>
                </c:pt>
                <c:pt idx="131">
                  <c:v>1.5507491274868117</c:v>
                </c:pt>
                <c:pt idx="132">
                  <c:v>1.5514882792901066</c:v>
                </c:pt>
                <c:pt idx="133">
                  <c:v>1.5517532154638778</c:v>
                </c:pt>
                <c:pt idx="134">
                  <c:v>1.5523784767351183</c:v>
                </c:pt>
                <c:pt idx="135">
                  <c:v>1.5531759830206051</c:v>
                </c:pt>
                <c:pt idx="136">
                  <c:v>1.5536030671158438</c:v>
                </c:pt>
                <c:pt idx="137">
                  <c:v>1.554101211811274</c:v>
                </c:pt>
                <c:pt idx="138">
                  <c:v>1.5545785873935309</c:v>
                </c:pt>
                <c:pt idx="139">
                  <c:v>1.555070161209684</c:v>
                </c:pt>
                <c:pt idx="140">
                  <c:v>1.5556889663848861</c:v>
                </c:pt>
                <c:pt idx="141">
                  <c:v>1.556272239554672</c:v>
                </c:pt>
                <c:pt idx="142">
                  <c:v>1.5571258664180503</c:v>
                </c:pt>
                <c:pt idx="143">
                  <c:v>1.5574123755949798</c:v>
                </c:pt>
                <c:pt idx="144">
                  <c:v>1.5576649080769758</c:v>
                </c:pt>
                <c:pt idx="145">
                  <c:v>1.5576247927146483</c:v>
                </c:pt>
                <c:pt idx="146">
                  <c:v>1.5571561466299646</c:v>
                </c:pt>
                <c:pt idx="147">
                  <c:v>1.5563437168677741</c:v>
                </c:pt>
                <c:pt idx="148">
                  <c:v>1.5556599852545259</c:v>
                </c:pt>
                <c:pt idx="149">
                  <c:v>1.5547602657355417</c:v>
                </c:pt>
                <c:pt idx="150">
                  <c:v>1.5534929285279155</c:v>
                </c:pt>
                <c:pt idx="151">
                  <c:v>1.5525233950390227</c:v>
                </c:pt>
                <c:pt idx="152">
                  <c:v>1.5520966930207638</c:v>
                </c:pt>
                <c:pt idx="153">
                  <c:v>1.5516757637080461</c:v>
                </c:pt>
                <c:pt idx="154">
                  <c:v>1.5511331674437321</c:v>
                </c:pt>
                <c:pt idx="155">
                  <c:v>1.5505393233852609</c:v>
                </c:pt>
                <c:pt idx="156">
                  <c:v>1.549876971322272</c:v>
                </c:pt>
                <c:pt idx="157">
                  <c:v>1.5489835381423243</c:v>
                </c:pt>
                <c:pt idx="158">
                  <c:v>1.5479727111081678</c:v>
                </c:pt>
                <c:pt idx="159">
                  <c:v>1.5470326664900109</c:v>
                </c:pt>
                <c:pt idx="160">
                  <c:v>1.5465956432842918</c:v>
                </c:pt>
                <c:pt idx="161">
                  <c:v>1.5463118721609406</c:v>
                </c:pt>
                <c:pt idx="162">
                  <c:v>1.5459642212748494</c:v>
                </c:pt>
                <c:pt idx="163">
                  <c:v>1.5456122225825182</c:v>
                </c:pt>
                <c:pt idx="164">
                  <c:v>1.5449983610395692</c:v>
                </c:pt>
                <c:pt idx="165">
                  <c:v>1.5441797110510684</c:v>
                </c:pt>
                <c:pt idx="166">
                  <c:v>1.543488710906012</c:v>
                </c:pt>
                <c:pt idx="167">
                  <c:v>1.5428348881042551</c:v>
                </c:pt>
                <c:pt idx="168">
                  <c:v>1.542611737811002</c:v>
                </c:pt>
                <c:pt idx="169">
                  <c:v>1.5421813556030999</c:v>
                </c:pt>
                <c:pt idx="170">
                  <c:v>1.5417590246277881</c:v>
                </c:pt>
                <c:pt idx="171">
                  <c:v>1.5412893372625778</c:v>
                </c:pt>
                <c:pt idx="172">
                  <c:v>1.540597544552198</c:v>
                </c:pt>
                <c:pt idx="173">
                  <c:v>1.5396771732569603</c:v>
                </c:pt>
                <c:pt idx="174">
                  <c:v>1.539133876969361</c:v>
                </c:pt>
                <c:pt idx="175">
                  <c:v>1.538850089812138</c:v>
                </c:pt>
                <c:pt idx="176">
                  <c:v>1.5386311469708562</c:v>
                </c:pt>
                <c:pt idx="177">
                  <c:v>1.5386807444437365</c:v>
                </c:pt>
                <c:pt idx="178">
                  <c:v>1.5385154988712642</c:v>
                </c:pt>
                <c:pt idx="179">
                  <c:v>1.5383363450330878</c:v>
                </c:pt>
                <c:pt idx="180">
                  <c:v>1.5381827454313641</c:v>
                </c:pt>
                <c:pt idx="181">
                  <c:v>1.5377657138124674</c:v>
                </c:pt>
                <c:pt idx="182">
                  <c:v>1.5374025506971638</c:v>
                </c:pt>
                <c:pt idx="183">
                  <c:v>1.5372592799330169</c:v>
                </c:pt>
                <c:pt idx="184">
                  <c:v>1.5371456874171014</c:v>
                </c:pt>
                <c:pt idx="185">
                  <c:v>1.5370333330578299</c:v>
                </c:pt>
                <c:pt idx="186">
                  <c:v>1.5367023978406755</c:v>
                </c:pt>
                <c:pt idx="187">
                  <c:v>1.5363098264157384</c:v>
                </c:pt>
                <c:pt idx="188">
                  <c:v>1.5357793035291634</c:v>
                </c:pt>
                <c:pt idx="189">
                  <c:v>1.5352398377860279</c:v>
                </c:pt>
                <c:pt idx="190">
                  <c:v>1.5346151311718632</c:v>
                </c:pt>
                <c:pt idx="191">
                  <c:v>1.5345737792458201</c:v>
                </c:pt>
                <c:pt idx="192">
                  <c:v>1.5345157740045423</c:v>
                </c:pt>
                <c:pt idx="193">
                  <c:v>1.5341840794367203</c:v>
                </c:pt>
                <c:pt idx="194">
                  <c:v>1.5338149011191631</c:v>
                </c:pt>
                <c:pt idx="195">
                  <c:v>1.5331497418244384</c:v>
                </c:pt>
                <c:pt idx="196">
                  <c:v>1.5329928536627508</c:v>
                </c:pt>
                <c:pt idx="197">
                  <c:v>1.5328518245507567</c:v>
                </c:pt>
                <c:pt idx="198">
                  <c:v>1.5335462667792994</c:v>
                </c:pt>
                <c:pt idx="199">
                  <c:v>1.5340437120741348</c:v>
                </c:pt>
                <c:pt idx="200">
                  <c:v>1.5340398701730924</c:v>
                </c:pt>
                <c:pt idx="201">
                  <c:v>1.5340011119516581</c:v>
                </c:pt>
                <c:pt idx="202">
                  <c:v>1.533714682968478</c:v>
                </c:pt>
                <c:pt idx="203">
                  <c:v>1.5333873613527285</c:v>
                </c:pt>
                <c:pt idx="204">
                  <c:v>1.5330037471111322</c:v>
                </c:pt>
                <c:pt idx="205">
                  <c:v>1.5325601848889321</c:v>
                </c:pt>
                <c:pt idx="206">
                  <c:v>1.5325204997845239</c:v>
                </c:pt>
                <c:pt idx="207">
                  <c:v>1.5325805800258521</c:v>
                </c:pt>
                <c:pt idx="208">
                  <c:v>1.5329593988095318</c:v>
                </c:pt>
                <c:pt idx="209">
                  <c:v>1.5332631329897313</c:v>
                </c:pt>
                <c:pt idx="210">
                  <c:v>1.5330180589991238</c:v>
                </c:pt>
                <c:pt idx="211">
                  <c:v>1.5327642909000427</c:v>
                </c:pt>
                <c:pt idx="212">
                  <c:v>1.5324269754442919</c:v>
                </c:pt>
                <c:pt idx="213">
                  <c:v>1.5320578547902093</c:v>
                </c:pt>
                <c:pt idx="214">
                  <c:v>1.5317556455589398</c:v>
                </c:pt>
                <c:pt idx="215">
                  <c:v>1.5315562691296318</c:v>
                </c:pt>
                <c:pt idx="216">
                  <c:v>1.5314668729636176</c:v>
                </c:pt>
                <c:pt idx="217">
                  <c:v>1.5314708407634898</c:v>
                </c:pt>
                <c:pt idx="218">
                  <c:v>1.5313376804661558</c:v>
                </c:pt>
                <c:pt idx="219">
                  <c:v>1.5310799899768921</c:v>
                </c:pt>
                <c:pt idx="220">
                  <c:v>1.5308077491153251</c:v>
                </c:pt>
                <c:pt idx="221">
                  <c:v>1.5306837098774031</c:v>
                </c:pt>
                <c:pt idx="222">
                  <c:v>1.5309307230901059</c:v>
                </c:pt>
                <c:pt idx="223">
                  <c:v>1.5309432538402228</c:v>
                </c:pt>
                <c:pt idx="224">
                  <c:v>1.5308910812933219</c:v>
                </c:pt>
                <c:pt idx="225">
                  <c:v>1.5306257645772625</c:v>
                </c:pt>
                <c:pt idx="226">
                  <c:v>1.5301854151581713</c:v>
                </c:pt>
                <c:pt idx="227">
                  <c:v>1.5297060662914319</c:v>
                </c:pt>
                <c:pt idx="228">
                  <c:v>1.529368073441558</c:v>
                </c:pt>
                <c:pt idx="229">
                  <c:v>1.5291490734029738</c:v>
                </c:pt>
                <c:pt idx="230">
                  <c:v>1.529152702615024</c:v>
                </c:pt>
                <c:pt idx="231">
                  <c:v>1.5291381560732509</c:v>
                </c:pt>
                <c:pt idx="232">
                  <c:v>1.5289992898668858</c:v>
                </c:pt>
                <c:pt idx="233">
                  <c:v>1.5285300274128679</c:v>
                </c:pt>
                <c:pt idx="234">
                  <c:v>1.5279756114056198</c:v>
                </c:pt>
                <c:pt idx="235">
                  <c:v>1.5274895714925647</c:v>
                </c:pt>
                <c:pt idx="236">
                  <c:v>1.5269626763821558</c:v>
                </c:pt>
                <c:pt idx="237">
                  <c:v>1.5266285855055506</c:v>
                </c:pt>
                <c:pt idx="238">
                  <c:v>1.5264397771986298</c:v>
                </c:pt>
                <c:pt idx="239">
                  <c:v>1.5262603545478599</c:v>
                </c:pt>
                <c:pt idx="240">
                  <c:v>1.5261230564615726</c:v>
                </c:pt>
                <c:pt idx="241">
                  <c:v>1.5257290442344802</c:v>
                </c:pt>
                <c:pt idx="242">
                  <c:v>1.5252139982071586</c:v>
                </c:pt>
                <c:pt idx="243">
                  <c:v>1.5246787432458275</c:v>
                </c:pt>
                <c:pt idx="244">
                  <c:v>1.5242810030489702</c:v>
                </c:pt>
                <c:pt idx="245">
                  <c:v>1.5239584585397044</c:v>
                </c:pt>
                <c:pt idx="246">
                  <c:v>1.5235352686651678</c:v>
                </c:pt>
                <c:pt idx="247">
                  <c:v>1.5231587611641422</c:v>
                </c:pt>
                <c:pt idx="248">
                  <c:v>1.5228022273763737</c:v>
                </c:pt>
                <c:pt idx="249">
                  <c:v>1.5223504277147983</c:v>
                </c:pt>
                <c:pt idx="250">
                  <c:v>1.5218711152346438</c:v>
                </c:pt>
                <c:pt idx="251">
                  <c:v>1.5213518125160759</c:v>
                </c:pt>
                <c:pt idx="252">
                  <c:v>1.5209503504651818</c:v>
                </c:pt>
                <c:pt idx="253">
                  <c:v>1.5208072097967031</c:v>
                </c:pt>
                <c:pt idx="254">
                  <c:v>1.5206416382578238</c:v>
                </c:pt>
                <c:pt idx="255">
                  <c:v>1.5205207500454403</c:v>
                </c:pt>
                <c:pt idx="256">
                  <c:v>1.5202101352390642</c:v>
                </c:pt>
                <c:pt idx="257">
                  <c:v>1.519773112620078</c:v>
                </c:pt>
                <c:pt idx="258">
                  <c:v>1.5193236686633538</c:v>
                </c:pt>
                <c:pt idx="259">
                  <c:v>1.5188388998012421</c:v>
                </c:pt>
                <c:pt idx="260">
                  <c:v>1.5184730038589191</c:v>
                </c:pt>
                <c:pt idx="261">
                  <c:v>1.5181540644102478</c:v>
                </c:pt>
                <c:pt idx="262">
                  <c:v>1.5178920026551963</c:v>
                </c:pt>
                <c:pt idx="263">
                  <c:v>1.5176040952805814</c:v>
                </c:pt>
                <c:pt idx="264">
                  <c:v>1.5172454863516895</c:v>
                </c:pt>
                <c:pt idx="265">
                  <c:v>1.5167928535418629</c:v>
                </c:pt>
                <c:pt idx="266">
                  <c:v>1.5163869431563377</c:v>
                </c:pt>
                <c:pt idx="267">
                  <c:v>1.5160117222417115</c:v>
                </c:pt>
                <c:pt idx="268">
                  <c:v>1.5158735257882101</c:v>
                </c:pt>
                <c:pt idx="269">
                  <c:v>1.5157976534847346</c:v>
                </c:pt>
                <c:pt idx="270">
                  <c:v>1.515822402427397</c:v>
                </c:pt>
                <c:pt idx="271">
                  <c:v>1.5156965967392964</c:v>
                </c:pt>
                <c:pt idx="272">
                  <c:v>1.5153967263497534</c:v>
                </c:pt>
                <c:pt idx="273">
                  <c:v>1.5150438641119461</c:v>
                </c:pt>
                <c:pt idx="274">
                  <c:v>1.5147321138377101</c:v>
                </c:pt>
                <c:pt idx="275">
                  <c:v>1.5143728873084858</c:v>
                </c:pt>
                <c:pt idx="276">
                  <c:v>1.5140727037762305</c:v>
                </c:pt>
                <c:pt idx="277">
                  <c:v>1.5138127203592626</c:v>
                </c:pt>
                <c:pt idx="278">
                  <c:v>1.5135431925952452</c:v>
                </c:pt>
                <c:pt idx="279">
                  <c:v>1.5132446035699429</c:v>
                </c:pt>
                <c:pt idx="280">
                  <c:v>1.5128684210809711</c:v>
                </c:pt>
                <c:pt idx="281">
                  <c:v>1.5124837335444619</c:v>
                </c:pt>
                <c:pt idx="282">
                  <c:v>1.5120938782489739</c:v>
                </c:pt>
                <c:pt idx="283">
                  <c:v>1.511861497490762</c:v>
                </c:pt>
                <c:pt idx="284">
                  <c:v>1.5117799783339638</c:v>
                </c:pt>
                <c:pt idx="285">
                  <c:v>1.5117198155278808</c:v>
                </c:pt>
                <c:pt idx="286">
                  <c:v>1.5116091153600177</c:v>
                </c:pt>
                <c:pt idx="287">
                  <c:v>1.5113849642054877</c:v>
                </c:pt>
                <c:pt idx="288">
                  <c:v>1.5110280968088066</c:v>
                </c:pt>
                <c:pt idx="289">
                  <c:v>1.5107509906958481</c:v>
                </c:pt>
                <c:pt idx="290">
                  <c:v>1.5104868676653962</c:v>
                </c:pt>
                <c:pt idx="291">
                  <c:v>1.5102808920762385</c:v>
                </c:pt>
                <c:pt idx="292">
                  <c:v>1.5101495473167881</c:v>
                </c:pt>
                <c:pt idx="293">
                  <c:v>1.5099477623056496</c:v>
                </c:pt>
                <c:pt idx="294">
                  <c:v>1.5097257623683318</c:v>
                </c:pt>
                <c:pt idx="295">
                  <c:v>1.509403709260708</c:v>
                </c:pt>
                <c:pt idx="296">
                  <c:v>1.5090364170197432</c:v>
                </c:pt>
                <c:pt idx="297">
                  <c:v>1.5086763502620704</c:v>
                </c:pt>
                <c:pt idx="298">
                  <c:v>1.5083843078531358</c:v>
                </c:pt>
                <c:pt idx="299">
                  <c:v>1.5083112006363757</c:v>
                </c:pt>
                <c:pt idx="300">
                  <c:v>1.5082356042299554</c:v>
                </c:pt>
                <c:pt idx="301">
                  <c:v>1.5081604745151862</c:v>
                </c:pt>
                <c:pt idx="302">
                  <c:v>1.5079852628770638</c:v>
                </c:pt>
                <c:pt idx="303">
                  <c:v>1.5076885914615521</c:v>
                </c:pt>
                <c:pt idx="304">
                  <c:v>1.5075176745432224</c:v>
                </c:pt>
                <c:pt idx="305">
                  <c:v>1.5072469265464807</c:v>
                </c:pt>
                <c:pt idx="306">
                  <c:v>1.5070993785343432</c:v>
                </c:pt>
                <c:pt idx="307">
                  <c:v>1.5069454434778695</c:v>
                </c:pt>
                <c:pt idx="308">
                  <c:v>1.5067264027278178</c:v>
                </c:pt>
                <c:pt idx="309">
                  <c:v>1.5065835264565932</c:v>
                </c:pt>
                <c:pt idx="310">
                  <c:v>1.5064109457913233</c:v>
                </c:pt>
                <c:pt idx="311">
                  <c:v>1.5061711526855759</c:v>
                </c:pt>
                <c:pt idx="312">
                  <c:v>1.505843119178653</c:v>
                </c:pt>
                <c:pt idx="313">
                  <c:v>1.5055014346982147</c:v>
                </c:pt>
                <c:pt idx="314">
                  <c:v>1.505353428564874</c:v>
                </c:pt>
                <c:pt idx="315">
                  <c:v>1.5052823997187301</c:v>
                </c:pt>
                <c:pt idx="316">
                  <c:v>1.5052218329222398</c:v>
                </c:pt>
                <c:pt idx="317">
                  <c:v>1.5051417021296707</c:v>
                </c:pt>
                <c:pt idx="318">
                  <c:v>1.5048873996712504</c:v>
                </c:pt>
                <c:pt idx="319">
                  <c:v>1.5045696798590797</c:v>
                </c:pt>
                <c:pt idx="320">
                  <c:v>1.5042456128510984</c:v>
                </c:pt>
                <c:pt idx="321">
                  <c:v>1.5045083985745813</c:v>
                </c:pt>
                <c:pt idx="322">
                  <c:v>1.504294448237923</c:v>
                </c:pt>
                <c:pt idx="323">
                  <c:v>1.5044534679930801</c:v>
                </c:pt>
                <c:pt idx="324">
                  <c:v>1.504831714272219</c:v>
                </c:pt>
                <c:pt idx="325">
                  <c:v>1.5052717763244754</c:v>
                </c:pt>
                <c:pt idx="326">
                  <c:v>1.5057357511139906</c:v>
                </c:pt>
                <c:pt idx="327">
                  <c:v>1.5061031108874172</c:v>
                </c:pt>
                <c:pt idx="328">
                  <c:v>1.5065374054079799</c:v>
                </c:pt>
                <c:pt idx="329">
                  <c:v>1.5070367663850195</c:v>
                </c:pt>
                <c:pt idx="330">
                  <c:v>1.5075457981574119</c:v>
                </c:pt>
                <c:pt idx="331">
                  <c:v>1.5081260960030518</c:v>
                </c:pt>
                <c:pt idx="332">
                  <c:v>1.5087088200137941</c:v>
                </c:pt>
                <c:pt idx="333">
                  <c:v>1.5091916499689522</c:v>
                </c:pt>
                <c:pt idx="334">
                  <c:v>1.5095453594978598</c:v>
                </c:pt>
                <c:pt idx="335">
                  <c:v>1.5099473441988731</c:v>
                </c:pt>
                <c:pt idx="336">
                  <c:v>1.5103038305562451</c:v>
                </c:pt>
                <c:pt idx="337">
                  <c:v>1.5106569760685162</c:v>
                </c:pt>
                <c:pt idx="338">
                  <c:v>1.5111497580578266</c:v>
                </c:pt>
                <c:pt idx="339">
                  <c:v>1.511559259545793</c:v>
                </c:pt>
                <c:pt idx="340">
                  <c:v>1.5120336281725968</c:v>
                </c:pt>
                <c:pt idx="341">
                  <c:v>1.5119972657517724</c:v>
                </c:pt>
                <c:pt idx="342">
                  <c:v>1.5116638957402933</c:v>
                </c:pt>
                <c:pt idx="343">
                  <c:v>1.5113737824318672</c:v>
                </c:pt>
                <c:pt idx="344">
                  <c:v>1.5114244379132711</c:v>
                </c:pt>
                <c:pt idx="345">
                  <c:v>1.5112833290669565</c:v>
                </c:pt>
                <c:pt idx="346">
                  <c:v>1.5112180925061434</c:v>
                </c:pt>
                <c:pt idx="347">
                  <c:v>1.511171612188188</c:v>
                </c:pt>
                <c:pt idx="348">
                  <c:v>1.5115364524001107</c:v>
                </c:pt>
                <c:pt idx="349">
                  <c:v>1.5119046076136566</c:v>
                </c:pt>
                <c:pt idx="350">
                  <c:v>1.5124885151685965</c:v>
                </c:pt>
                <c:pt idx="351">
                  <c:v>1.5141943743917901</c:v>
                </c:pt>
                <c:pt idx="352">
                  <c:v>1.516184805235083</c:v>
                </c:pt>
                <c:pt idx="353">
                  <c:v>1.5168511062087244</c:v>
                </c:pt>
              </c:numCache>
            </c:numRef>
          </c:yVal>
        </c:ser>
        <c:ser>
          <c:idx val="4"/>
          <c:order val="4"/>
          <c:tx>
            <c:v>RWA-DAS Opt</c:v>
          </c:tx>
          <c:spPr>
            <a:ln w="28575">
              <a:noFill/>
            </a:ln>
          </c:spPr>
          <c:marker>
            <c:symbol val="plus"/>
            <c:size val="8"/>
            <c:spPr>
              <a:ln>
                <a:solidFill>
                  <a:srgbClr val="C000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'RWA-DAS Opt'!$R$5:$R$358</c:f>
              <c:numCache>
                <c:formatCode>General</c:formatCode>
                <c:ptCount val="354"/>
                <c:pt idx="0">
                  <c:v>1.1332728921124198</c:v>
                </c:pt>
                <c:pt idx="1">
                  <c:v>1.122334455667789</c:v>
                </c:pt>
                <c:pt idx="2">
                  <c:v>1.113751113751114</c:v>
                </c:pt>
                <c:pt idx="3">
                  <c:v>1.1141328577797591</c:v>
                </c:pt>
                <c:pt idx="4">
                  <c:v>1.1167173388178508</c:v>
                </c:pt>
                <c:pt idx="5">
                  <c:v>1.1172754379426015</c:v>
                </c:pt>
                <c:pt idx="6">
                  <c:v>1.1159626060876757</c:v>
                </c:pt>
                <c:pt idx="7">
                  <c:v>1.1193197736314227</c:v>
                </c:pt>
                <c:pt idx="8">
                  <c:v>1.1199416924150272</c:v>
                </c:pt>
                <c:pt idx="9">
                  <c:v>1.122191011235955</c:v>
                </c:pt>
                <c:pt idx="10">
                  <c:v>1.1215896095409248</c:v>
                </c:pt>
                <c:pt idx="11">
                  <c:v>1.1168667735560609</c:v>
                </c:pt>
                <c:pt idx="12">
                  <c:v>1.117337626558305</c:v>
                </c:pt>
                <c:pt idx="13">
                  <c:v>1.1142059948979601</c:v>
                </c:pt>
                <c:pt idx="14">
                  <c:v>1.1111696600860916</c:v>
                </c:pt>
                <c:pt idx="15">
                  <c:v>1.1062709563000541</c:v>
                </c:pt>
                <c:pt idx="16">
                  <c:v>1.1037730939370278</c:v>
                </c:pt>
                <c:pt idx="17">
                  <c:v>1.0997538755418421</c:v>
                </c:pt>
                <c:pt idx="18">
                  <c:v>1.0966126009394017</c:v>
                </c:pt>
                <c:pt idx="19">
                  <c:v>1.0938719792991536</c:v>
                </c:pt>
                <c:pt idx="20">
                  <c:v>1.0949175221090923</c:v>
                </c:pt>
                <c:pt idx="21">
                  <c:v>1.0944212856772422</c:v>
                </c:pt>
                <c:pt idx="22">
                  <c:v>1.0929782774390238</c:v>
                </c:pt>
                <c:pt idx="23">
                  <c:v>1.0930646604459198</c:v>
                </c:pt>
                <c:pt idx="24">
                  <c:v>1.0927227167589542</c:v>
                </c:pt>
                <c:pt idx="25">
                  <c:v>1.0926833788200421</c:v>
                </c:pt>
                <c:pt idx="26">
                  <c:v>1.0930608071923518</c:v>
                </c:pt>
                <c:pt idx="27">
                  <c:v>1.0935997996023334</c:v>
                </c:pt>
                <c:pt idx="28">
                  <c:v>1.0954311454311454</c:v>
                </c:pt>
                <c:pt idx="29">
                  <c:v>1.0976950380615733</c:v>
                </c:pt>
                <c:pt idx="30">
                  <c:v>1.0998257963594951</c:v>
                </c:pt>
                <c:pt idx="31">
                  <c:v>1.1021804853806021</c:v>
                </c:pt>
                <c:pt idx="32">
                  <c:v>1.1047570171201631</c:v>
                </c:pt>
                <c:pt idx="33">
                  <c:v>1.1082340570055118</c:v>
                </c:pt>
                <c:pt idx="34">
                  <c:v>1.1129201814521268</c:v>
                </c:pt>
                <c:pt idx="35">
                  <c:v>1.1171825451108661</c:v>
                </c:pt>
                <c:pt idx="36">
                  <c:v>1.1208557415658069</c:v>
                </c:pt>
                <c:pt idx="37">
                  <c:v>1.1236152087110041</c:v>
                </c:pt>
                <c:pt idx="38">
                  <c:v>1.1259370444922607</c:v>
                </c:pt>
                <c:pt idx="39">
                  <c:v>1.1277607067409257</c:v>
                </c:pt>
                <c:pt idx="40">
                  <c:v>1.13039912067518</c:v>
                </c:pt>
                <c:pt idx="41">
                  <c:v>1.1328374902740554</c:v>
                </c:pt>
                <c:pt idx="42">
                  <c:v>1.1351960950225264</c:v>
                </c:pt>
                <c:pt idx="43">
                  <c:v>1.1377982326188518</c:v>
                </c:pt>
                <c:pt idx="44">
                  <c:v>1.1403304400791838</c:v>
                </c:pt>
                <c:pt idx="45">
                  <c:v>1.1428425693698034</c:v>
                </c:pt>
                <c:pt idx="46">
                  <c:v>1.1454033816896734</c:v>
                </c:pt>
                <c:pt idx="47">
                  <c:v>1.1478241503505859</c:v>
                </c:pt>
                <c:pt idx="48">
                  <c:v>1.1498961290443872</c:v>
                </c:pt>
                <c:pt idx="49">
                  <c:v>1.1519878367279159</c:v>
                </c:pt>
                <c:pt idx="50">
                  <c:v>1.1543393711923411</c:v>
                </c:pt>
                <c:pt idx="51">
                  <c:v>1.1565063825617545</c:v>
                </c:pt>
                <c:pt idx="52">
                  <c:v>1.1588630153781478</c:v>
                </c:pt>
                <c:pt idx="53">
                  <c:v>1.161121349649926</c:v>
                </c:pt>
                <c:pt idx="54">
                  <c:v>1.1634043544561166</c:v>
                </c:pt>
                <c:pt idx="55">
                  <c:v>1.1653908021069477</c:v>
                </c:pt>
                <c:pt idx="56">
                  <c:v>1.1670171943030068</c:v>
                </c:pt>
                <c:pt idx="57">
                  <c:v>1.1689596028895435</c:v>
                </c:pt>
                <c:pt idx="58">
                  <c:v>1.1705166605755348</c:v>
                </c:pt>
                <c:pt idx="59">
                  <c:v>1.1720807159452737</c:v>
                </c:pt>
                <c:pt idx="60">
                  <c:v>1.1736968833070078</c:v>
                </c:pt>
                <c:pt idx="61">
                  <c:v>1.1751669829222011</c:v>
                </c:pt>
                <c:pt idx="62">
                  <c:v>1.1764443065234949</c:v>
                </c:pt>
                <c:pt idx="63">
                  <c:v>1.1773720073664824</c:v>
                </c:pt>
                <c:pt idx="64">
                  <c:v>1.1785120516915966</c:v>
                </c:pt>
                <c:pt idx="65">
                  <c:v>1.1801601678289657</c:v>
                </c:pt>
                <c:pt idx="66">
                  <c:v>1.181154484170402</c:v>
                </c:pt>
                <c:pt idx="67">
                  <c:v>1.1824585895016857</c:v>
                </c:pt>
                <c:pt idx="68">
                  <c:v>1.1834430969124272</c:v>
                </c:pt>
                <c:pt idx="69">
                  <c:v>1.1842566061763791</c:v>
                </c:pt>
                <c:pt idx="70">
                  <c:v>1.18515121136174</c:v>
                </c:pt>
                <c:pt idx="71">
                  <c:v>1.1859362016434298</c:v>
                </c:pt>
                <c:pt idx="72">
                  <c:v>1.186924694363795</c:v>
                </c:pt>
                <c:pt idx="73">
                  <c:v>1.1879796506022526</c:v>
                </c:pt>
                <c:pt idx="74">
                  <c:v>1.1886735283106293</c:v>
                </c:pt>
                <c:pt idx="75">
                  <c:v>1.189974173003266</c:v>
                </c:pt>
                <c:pt idx="76">
                  <c:v>1.1908648755750668</c:v>
                </c:pt>
                <c:pt idx="77">
                  <c:v>1.1916538221586135</c:v>
                </c:pt>
                <c:pt idx="78">
                  <c:v>1.1927409167014247</c:v>
                </c:pt>
                <c:pt idx="79">
                  <c:v>1.1936886215383169</c:v>
                </c:pt>
                <c:pt idx="80">
                  <c:v>1.1945297232832881</c:v>
                </c:pt>
                <c:pt idx="81">
                  <c:v>1.1952537813360744</c:v>
                </c:pt>
                <c:pt idx="82">
                  <c:v>1.1960095183155481</c:v>
                </c:pt>
                <c:pt idx="83">
                  <c:v>1.1965570825729941</c:v>
                </c:pt>
                <c:pt idx="84">
                  <c:v>1.197366714413002</c:v>
                </c:pt>
                <c:pt idx="85">
                  <c:v>1.1979270060781799</c:v>
                </c:pt>
                <c:pt idx="86">
                  <c:v>1.198706280784781</c:v>
                </c:pt>
                <c:pt idx="87">
                  <c:v>1.1994229982267106</c:v>
                </c:pt>
                <c:pt idx="88">
                  <c:v>1.2003382500620854</c:v>
                </c:pt>
                <c:pt idx="89">
                  <c:v>1.2023330124605578</c:v>
                </c:pt>
                <c:pt idx="90">
                  <c:v>1.2035315886722318</c:v>
                </c:pt>
                <c:pt idx="91">
                  <c:v>1.2053508679918183</c:v>
                </c:pt>
                <c:pt idx="92">
                  <c:v>1.2072304150817899</c:v>
                </c:pt>
                <c:pt idx="93">
                  <c:v>1.2090009267363457</c:v>
                </c:pt>
                <c:pt idx="94">
                  <c:v>1.2109739358499418</c:v>
                </c:pt>
                <c:pt idx="95">
                  <c:v>1.2127525891015045</c:v>
                </c:pt>
                <c:pt idx="96">
                  <c:v>1.2144935271918087</c:v>
                </c:pt>
                <c:pt idx="97">
                  <c:v>1.2164092155732638</c:v>
                </c:pt>
                <c:pt idx="98">
                  <c:v>1.2184240862715339</c:v>
                </c:pt>
                <c:pt idx="99">
                  <c:v>1.2204408891060101</c:v>
                </c:pt>
                <c:pt idx="100">
                  <c:v>1.2221163393311221</c:v>
                </c:pt>
                <c:pt idx="101">
                  <c:v>1.2239279641886245</c:v>
                </c:pt>
                <c:pt idx="102">
                  <c:v>1.2255111371462044</c:v>
                </c:pt>
                <c:pt idx="103">
                  <c:v>1.2271953316140978</c:v>
                </c:pt>
                <c:pt idx="104">
                  <c:v>1.2288691981936379</c:v>
                </c:pt>
                <c:pt idx="105">
                  <c:v>1.2292536031749692</c:v>
                </c:pt>
                <c:pt idx="106">
                  <c:v>1.229450086003109</c:v>
                </c:pt>
                <c:pt idx="107">
                  <c:v>1.2297158417646519</c:v>
                </c:pt>
                <c:pt idx="108">
                  <c:v>1.229976829896211</c:v>
                </c:pt>
                <c:pt idx="109">
                  <c:v>1.2301010223081599</c:v>
                </c:pt>
                <c:pt idx="110">
                  <c:v>1.2302666601602357</c:v>
                </c:pt>
                <c:pt idx="111">
                  <c:v>1.2305430103034738</c:v>
                </c:pt>
                <c:pt idx="112">
                  <c:v>1.2308038555771568</c:v>
                </c:pt>
                <c:pt idx="113">
                  <c:v>1.2312518101924075</c:v>
                </c:pt>
                <c:pt idx="114">
                  <c:v>1.2316130926610958</c:v>
                </c:pt>
                <c:pt idx="115">
                  <c:v>1.2317903241573058</c:v>
                </c:pt>
                <c:pt idx="116">
                  <c:v>1.2319957265137371</c:v>
                </c:pt>
                <c:pt idx="117">
                  <c:v>1.2322286122686077</c:v>
                </c:pt>
                <c:pt idx="118">
                  <c:v>1.2324985387813643</c:v>
                </c:pt>
                <c:pt idx="119">
                  <c:v>1.2326475110592181</c:v>
                </c:pt>
                <c:pt idx="120">
                  <c:v>1.2328141629728704</c:v>
                </c:pt>
                <c:pt idx="121">
                  <c:v>1.2330329874805332</c:v>
                </c:pt>
                <c:pt idx="122">
                  <c:v>1.2332037896054679</c:v>
                </c:pt>
                <c:pt idx="123">
                  <c:v>1.233445534384878</c:v>
                </c:pt>
                <c:pt idx="124">
                  <c:v>1.2335665592366138</c:v>
                </c:pt>
                <c:pt idx="125">
                  <c:v>1.2337437004757459</c:v>
                </c:pt>
                <c:pt idx="126">
                  <c:v>1.2339085041023448</c:v>
                </c:pt>
                <c:pt idx="127">
                  <c:v>1.2340814468114663</c:v>
                </c:pt>
                <c:pt idx="128">
                  <c:v>1.2341455056437927</c:v>
                </c:pt>
                <c:pt idx="129">
                  <c:v>1.2342847534654646</c:v>
                </c:pt>
                <c:pt idx="130">
                  <c:v>1.2344591485766869</c:v>
                </c:pt>
                <c:pt idx="131">
                  <c:v>1.2346633001044374</c:v>
                </c:pt>
                <c:pt idx="132">
                  <c:v>1.23477726956903</c:v>
                </c:pt>
                <c:pt idx="133">
                  <c:v>1.2348895576774812</c:v>
                </c:pt>
                <c:pt idx="134">
                  <c:v>1.2349685513868143</c:v>
                </c:pt>
                <c:pt idx="135">
                  <c:v>1.2350374155469859</c:v>
                </c:pt>
                <c:pt idx="136">
                  <c:v>1.2350919127595452</c:v>
                </c:pt>
                <c:pt idx="137">
                  <c:v>1.235384579558116</c:v>
                </c:pt>
                <c:pt idx="138">
                  <c:v>1.2357215284448693</c:v>
                </c:pt>
                <c:pt idx="139">
                  <c:v>1.2361411958430655</c:v>
                </c:pt>
                <c:pt idx="140">
                  <c:v>1.2364033071424279</c:v>
                </c:pt>
                <c:pt idx="141">
                  <c:v>1.2366833846840191</c:v>
                </c:pt>
                <c:pt idx="142">
                  <c:v>1.2369553853929396</c:v>
                </c:pt>
                <c:pt idx="143">
                  <c:v>1.2371386478346336</c:v>
                </c:pt>
                <c:pt idx="144">
                  <c:v>1.2371631149975928</c:v>
                </c:pt>
                <c:pt idx="145">
                  <c:v>1.2374390310085408</c:v>
                </c:pt>
                <c:pt idx="146">
                  <c:v>1.2376279072901655</c:v>
                </c:pt>
                <c:pt idx="147">
                  <c:v>1.2377521445042801</c:v>
                </c:pt>
                <c:pt idx="148">
                  <c:v>1.2378829689967616</c:v>
                </c:pt>
                <c:pt idx="149">
                  <c:v>1.2379630088349398</c:v>
                </c:pt>
                <c:pt idx="150">
                  <c:v>1.2381313719635245</c:v>
                </c:pt>
                <c:pt idx="151">
                  <c:v>1.2382491205993291</c:v>
                </c:pt>
                <c:pt idx="152">
                  <c:v>1.2383011766839731</c:v>
                </c:pt>
                <c:pt idx="153">
                  <c:v>1.2383924117845819</c:v>
                </c:pt>
                <c:pt idx="154">
                  <c:v>1.2383953664595877</c:v>
                </c:pt>
                <c:pt idx="155">
                  <c:v>1.23850057981605</c:v>
                </c:pt>
                <c:pt idx="156">
                  <c:v>1.2386162010961534</c:v>
                </c:pt>
                <c:pt idx="157">
                  <c:v>1.2386643137254871</c:v>
                </c:pt>
                <c:pt idx="158">
                  <c:v>1.238731134119613</c:v>
                </c:pt>
                <c:pt idx="159">
                  <c:v>1.238843186465886</c:v>
                </c:pt>
                <c:pt idx="160">
                  <c:v>1.2389271592924698</c:v>
                </c:pt>
                <c:pt idx="161">
                  <c:v>1.2390594057890718</c:v>
                </c:pt>
                <c:pt idx="162">
                  <c:v>1.2390845070422536</c:v>
                </c:pt>
                <c:pt idx="163">
                  <c:v>1.2391655025610324</c:v>
                </c:pt>
                <c:pt idx="164">
                  <c:v>1.2392455262952282</c:v>
                </c:pt>
                <c:pt idx="165">
                  <c:v>1.2393838399531523</c:v>
                </c:pt>
                <c:pt idx="166">
                  <c:v>1.239564707280121</c:v>
                </c:pt>
                <c:pt idx="167">
                  <c:v>1.2397141853144542</c:v>
                </c:pt>
                <c:pt idx="168">
                  <c:v>1.2397818543699555</c:v>
                </c:pt>
                <c:pt idx="169">
                  <c:v>1.2398957764812668</c:v>
                </c:pt>
                <c:pt idx="170">
                  <c:v>1.2400083861944078</c:v>
                </c:pt>
                <c:pt idx="171">
                  <c:v>1.240277156584092</c:v>
                </c:pt>
                <c:pt idx="172">
                  <c:v>1.2405749712327863</c:v>
                </c:pt>
                <c:pt idx="173">
                  <c:v>1.2407491161439619</c:v>
                </c:pt>
                <c:pt idx="174">
                  <c:v>1.240967094771372</c:v>
                </c:pt>
                <c:pt idx="175">
                  <c:v>1.2412141950049351</c:v>
                </c:pt>
                <c:pt idx="176">
                  <c:v>1.241430724497758</c:v>
                </c:pt>
                <c:pt idx="177">
                  <c:v>1.2416414285913664</c:v>
                </c:pt>
                <c:pt idx="178">
                  <c:v>1.2419394917014155</c:v>
                </c:pt>
                <c:pt idx="179">
                  <c:v>1.2421726355670799</c:v>
                </c:pt>
                <c:pt idx="180">
                  <c:v>1.2423930508823708</c:v>
                </c:pt>
                <c:pt idx="181">
                  <c:v>1.2428080554151331</c:v>
                </c:pt>
                <c:pt idx="182">
                  <c:v>1.2430160499028309</c:v>
                </c:pt>
                <c:pt idx="183">
                  <c:v>1.2431815170989258</c:v>
                </c:pt>
                <c:pt idx="184">
                  <c:v>1.2433084577114406</c:v>
                </c:pt>
                <c:pt idx="185">
                  <c:v>1.2433509073206224</c:v>
                </c:pt>
                <c:pt idx="186">
                  <c:v>1.2434888522871477</c:v>
                </c:pt>
                <c:pt idx="187">
                  <c:v>1.2436187756095998</c:v>
                </c:pt>
                <c:pt idx="188">
                  <c:v>1.2436851265739461</c:v>
                </c:pt>
                <c:pt idx="189">
                  <c:v>1.2437703333490477</c:v>
                </c:pt>
                <c:pt idx="190">
                  <c:v>1.2438579004286701</c:v>
                </c:pt>
                <c:pt idx="191">
                  <c:v>1.2439993933281606</c:v>
                </c:pt>
                <c:pt idx="192">
                  <c:v>1.2439950531566411</c:v>
                </c:pt>
                <c:pt idx="193">
                  <c:v>1.2440769451843179</c:v>
                </c:pt>
                <c:pt idx="194">
                  <c:v>1.244180242696262</c:v>
                </c:pt>
                <c:pt idx="195">
                  <c:v>1.2442825026672781</c:v>
                </c:pt>
                <c:pt idx="196">
                  <c:v>1.244283100268154</c:v>
                </c:pt>
                <c:pt idx="197">
                  <c:v>1.2443462724250478</c:v>
                </c:pt>
                <c:pt idx="198">
                  <c:v>1.244421270984351</c:v>
                </c:pt>
                <c:pt idx="199">
                  <c:v>1.244511021530142</c:v>
                </c:pt>
                <c:pt idx="200">
                  <c:v>1.2445968077620615</c:v>
                </c:pt>
                <c:pt idx="201">
                  <c:v>1.2446756183013756</c:v>
                </c:pt>
                <c:pt idx="202">
                  <c:v>1.2447475538064441</c:v>
                </c:pt>
                <c:pt idx="203">
                  <c:v>1.2448187920118559</c:v>
                </c:pt>
                <c:pt idx="204">
                  <c:v>1.2448923679536179</c:v>
                </c:pt>
                <c:pt idx="205">
                  <c:v>1.2450224422378378</c:v>
                </c:pt>
                <c:pt idx="206">
                  <c:v>1.2451063333060559</c:v>
                </c:pt>
                <c:pt idx="207">
                  <c:v>1.2451625845859033</c:v>
                </c:pt>
                <c:pt idx="208">
                  <c:v>1.2452984596017995</c:v>
                </c:pt>
                <c:pt idx="209">
                  <c:v>1.2453644709896772</c:v>
                </c:pt>
                <c:pt idx="210">
                  <c:v>1.2454340514777755</c:v>
                </c:pt>
                <c:pt idx="211">
                  <c:v>1.2455140742760693</c:v>
                </c:pt>
                <c:pt idx="212">
                  <c:v>1.2456050140162205</c:v>
                </c:pt>
                <c:pt idx="213">
                  <c:v>1.2457415413139779</c:v>
                </c:pt>
                <c:pt idx="214">
                  <c:v>1.2458334975666392</c:v>
                </c:pt>
                <c:pt idx="215">
                  <c:v>1.2459447451328824</c:v>
                </c:pt>
                <c:pt idx="216">
                  <c:v>1.2459633786314062</c:v>
                </c:pt>
                <c:pt idx="217">
                  <c:v>1.2461072318118327</c:v>
                </c:pt>
                <c:pt idx="218">
                  <c:v>1.2461867822111312</c:v>
                </c:pt>
                <c:pt idx="219">
                  <c:v>1.246382043510688</c:v>
                </c:pt>
                <c:pt idx="220">
                  <c:v>1.246567157105037</c:v>
                </c:pt>
                <c:pt idx="221">
                  <c:v>1.246747855123659</c:v>
                </c:pt>
                <c:pt idx="222">
                  <c:v>1.2468739792471151</c:v>
                </c:pt>
                <c:pt idx="223">
                  <c:v>1.2469601156481374</c:v>
                </c:pt>
                <c:pt idx="224">
                  <c:v>1.2470289048362511</c:v>
                </c:pt>
                <c:pt idx="225">
                  <c:v>1.2471301358369251</c:v>
                </c:pt>
                <c:pt idx="226">
                  <c:v>1.2471564616578481</c:v>
                </c:pt>
                <c:pt idx="227">
                  <c:v>1.2471989362633513</c:v>
                </c:pt>
                <c:pt idx="228">
                  <c:v>1.2472818151307388</c:v>
                </c:pt>
                <c:pt idx="229">
                  <c:v>1.2473152636672555</c:v>
                </c:pt>
                <c:pt idx="230">
                  <c:v>1.2474211935325625</c:v>
                </c:pt>
                <c:pt idx="231">
                  <c:v>1.2474752310158239</c:v>
                </c:pt>
                <c:pt idx="232">
                  <c:v>1.2475929556191121</c:v>
                </c:pt>
                <c:pt idx="233">
                  <c:v>1.2476537965933916</c:v>
                </c:pt>
                <c:pt idx="234">
                  <c:v>1.2477141254724176</c:v>
                </c:pt>
                <c:pt idx="235">
                  <c:v>1.247808265546823</c:v>
                </c:pt>
                <c:pt idx="236">
                  <c:v>1.2478674478475378</c:v>
                </c:pt>
                <c:pt idx="237">
                  <c:v>1.2479523201094334</c:v>
                </c:pt>
                <c:pt idx="238">
                  <c:v>1.24804170862881</c:v>
                </c:pt>
                <c:pt idx="239">
                  <c:v>1.2481952970554528</c:v>
                </c:pt>
                <c:pt idx="240">
                  <c:v>1.2483528224302192</c:v>
                </c:pt>
                <c:pt idx="241">
                  <c:v>1.2484420798414753</c:v>
                </c:pt>
                <c:pt idx="242">
                  <c:v>1.2486101887963947</c:v>
                </c:pt>
                <c:pt idx="243">
                  <c:v>1.2488229957650374</c:v>
                </c:pt>
                <c:pt idx="244">
                  <c:v>1.2490290410556504</c:v>
                </c:pt>
                <c:pt idx="245">
                  <c:v>1.2491801763179655</c:v>
                </c:pt>
                <c:pt idx="246">
                  <c:v>1.2494388537842198</c:v>
                </c:pt>
                <c:pt idx="247">
                  <c:v>1.2496905110901848</c:v>
                </c:pt>
                <c:pt idx="248">
                  <c:v>1.2498423438350414</c:v>
                </c:pt>
                <c:pt idx="249">
                  <c:v>1.2499354847744046</c:v>
                </c:pt>
                <c:pt idx="250">
                  <c:v>1.2500278970598468</c:v>
                </c:pt>
                <c:pt idx="251">
                  <c:v>1.2501667364710225</c:v>
                </c:pt>
                <c:pt idx="252">
                  <c:v>1.2503514832494256</c:v>
                </c:pt>
                <c:pt idx="253">
                  <c:v>1.250399354729421</c:v>
                </c:pt>
                <c:pt idx="254">
                  <c:v>1.250468935477226</c:v>
                </c:pt>
                <c:pt idx="255">
                  <c:v>1.2506430893307765</c:v>
                </c:pt>
                <c:pt idx="256">
                  <c:v>1.2508451653232961</c:v>
                </c:pt>
                <c:pt idx="257">
                  <c:v>1.2509389507419457</c:v>
                </c:pt>
                <c:pt idx="258">
                  <c:v>1.2511045634027125</c:v>
                </c:pt>
                <c:pt idx="259">
                  <c:v>1.2512834016594678</c:v>
                </c:pt>
                <c:pt idx="260">
                  <c:v>1.2514657214937321</c:v>
                </c:pt>
                <c:pt idx="261">
                  <c:v>1.2516179930769393</c:v>
                </c:pt>
                <c:pt idx="262">
                  <c:v>1.2518764236251299</c:v>
                </c:pt>
                <c:pt idx="263">
                  <c:v>1.2520260833924703</c:v>
                </c:pt>
                <c:pt idx="264">
                  <c:v>1.2520870630448084</c:v>
                </c:pt>
                <c:pt idx="265">
                  <c:v>1.2521853245637871</c:v>
                </c:pt>
                <c:pt idx="266">
                  <c:v>1.2523298671515939</c:v>
                </c:pt>
                <c:pt idx="267">
                  <c:v>1.2523726677648124</c:v>
                </c:pt>
                <c:pt idx="268">
                  <c:v>1.2525178147268443</c:v>
                </c:pt>
                <c:pt idx="269">
                  <c:v>1.2526107649272111</c:v>
                </c:pt>
                <c:pt idx="270">
                  <c:v>1.2527493817821318</c:v>
                </c:pt>
                <c:pt idx="271">
                  <c:v>1.2528269775481937</c:v>
                </c:pt>
                <c:pt idx="272">
                  <c:v>1.2529895860304798</c:v>
                </c:pt>
                <c:pt idx="273">
                  <c:v>1.2531460207435181</c:v>
                </c:pt>
                <c:pt idx="274">
                  <c:v>1.2532209363598406</c:v>
                </c:pt>
                <c:pt idx="275">
                  <c:v>1.2533048631815713</c:v>
                </c:pt>
                <c:pt idx="276">
                  <c:v>1.2533836567027719</c:v>
                </c:pt>
                <c:pt idx="277">
                  <c:v>1.2534867673323578</c:v>
                </c:pt>
                <c:pt idx="278">
                  <c:v>1.2535801410483889</c:v>
                </c:pt>
                <c:pt idx="279">
                  <c:v>1.2536571406050987</c:v>
                </c:pt>
                <c:pt idx="280">
                  <c:v>1.2536664625776246</c:v>
                </c:pt>
                <c:pt idx="281">
                  <c:v>1.2537292392636481</c:v>
                </c:pt>
                <c:pt idx="282">
                  <c:v>1.2537515753425872</c:v>
                </c:pt>
                <c:pt idx="283">
                  <c:v>1.2538114037411898</c:v>
                </c:pt>
                <c:pt idx="284">
                  <c:v>1.2538421256446814</c:v>
                </c:pt>
                <c:pt idx="285">
                  <c:v>1.2539210234568499</c:v>
                </c:pt>
                <c:pt idx="286">
                  <c:v>1.2539774594605935</c:v>
                </c:pt>
                <c:pt idx="287">
                  <c:v>1.254035693193241</c:v>
                </c:pt>
                <c:pt idx="288">
                  <c:v>1.2540630468901914</c:v>
                </c:pt>
                <c:pt idx="289">
                  <c:v>1.2540880432413002</c:v>
                </c:pt>
                <c:pt idx="290">
                  <c:v>1.2541280061247611</c:v>
                </c:pt>
                <c:pt idx="291">
                  <c:v>1.2541526112561283</c:v>
                </c:pt>
                <c:pt idx="292">
                  <c:v>1.2542286013759654</c:v>
                </c:pt>
                <c:pt idx="293">
                  <c:v>1.2543062245876846</c:v>
                </c:pt>
                <c:pt idx="294">
                  <c:v>1.2543641247762884</c:v>
                </c:pt>
                <c:pt idx="295">
                  <c:v>1.2543833546969421</c:v>
                </c:pt>
                <c:pt idx="296">
                  <c:v>1.2544194138203744</c:v>
                </c:pt>
                <c:pt idx="297">
                  <c:v>1.2545122811863645</c:v>
                </c:pt>
                <c:pt idx="298">
                  <c:v>1.2545455690040141</c:v>
                </c:pt>
                <c:pt idx="299">
                  <c:v>1.2547024972891894</c:v>
                </c:pt>
                <c:pt idx="300">
                  <c:v>1.2548835389999233</c:v>
                </c:pt>
                <c:pt idx="301">
                  <c:v>1.2550822149910801</c:v>
                </c:pt>
                <c:pt idx="302">
                  <c:v>1.2552588353074166</c:v>
                </c:pt>
                <c:pt idx="303">
                  <c:v>1.2553845607345075</c:v>
                </c:pt>
                <c:pt idx="304">
                  <c:v>1.2555115542533586</c:v>
                </c:pt>
                <c:pt idx="305">
                  <c:v>1.2555717805893833</c:v>
                </c:pt>
                <c:pt idx="306">
                  <c:v>1.2556028550997598</c:v>
                </c:pt>
                <c:pt idx="307">
                  <c:v>1.2556234892301044</c:v>
                </c:pt>
                <c:pt idx="308">
                  <c:v>1.2556562391781139</c:v>
                </c:pt>
                <c:pt idx="309">
                  <c:v>1.2556582553159052</c:v>
                </c:pt>
                <c:pt idx="310">
                  <c:v>1.2556663435909832</c:v>
                </c:pt>
                <c:pt idx="311">
                  <c:v>1.2556723582131826</c:v>
                </c:pt>
                <c:pt idx="312">
                  <c:v>1.2556743035625983</c:v>
                </c:pt>
                <c:pt idx="313">
                  <c:v>1.2557304825189457</c:v>
                </c:pt>
                <c:pt idx="314">
                  <c:v>1.25581435225061</c:v>
                </c:pt>
                <c:pt idx="315">
                  <c:v>1.2558657507890667</c:v>
                </c:pt>
                <c:pt idx="316">
                  <c:v>1.256167716220844</c:v>
                </c:pt>
                <c:pt idx="317">
                  <c:v>1.2563507481324352</c:v>
                </c:pt>
                <c:pt idx="318">
                  <c:v>1.2564178424766561</c:v>
                </c:pt>
                <c:pt idx="319">
                  <c:v>1.2565279514619847</c:v>
                </c:pt>
                <c:pt idx="320">
                  <c:v>1.2567456544451772</c:v>
                </c:pt>
                <c:pt idx="321">
                  <c:v>1.2567814991676838</c:v>
                </c:pt>
                <c:pt idx="322">
                  <c:v>1.2569090900598749</c:v>
                </c:pt>
                <c:pt idx="323">
                  <c:v>1.2569520218913453</c:v>
                </c:pt>
                <c:pt idx="324">
                  <c:v>1.2569849670016788</c:v>
                </c:pt>
                <c:pt idx="325">
                  <c:v>1.257064254010763</c:v>
                </c:pt>
                <c:pt idx="326">
                  <c:v>1.2571778724948972</c:v>
                </c:pt>
                <c:pt idx="327">
                  <c:v>1.2573139572511538</c:v>
                </c:pt>
                <c:pt idx="328">
                  <c:v>1.2574607808206377</c:v>
                </c:pt>
                <c:pt idx="329">
                  <c:v>1.2576911230350958</c:v>
                </c:pt>
                <c:pt idx="330">
                  <c:v>1.2579545851953318</c:v>
                </c:pt>
                <c:pt idx="331">
                  <c:v>1.2580449297158343</c:v>
                </c:pt>
                <c:pt idx="332">
                  <c:v>1.2582944801228766</c:v>
                </c:pt>
                <c:pt idx="333">
                  <c:v>1.2583870714890821</c:v>
                </c:pt>
                <c:pt idx="334">
                  <c:v>1.2584677746616071</c:v>
                </c:pt>
                <c:pt idx="335">
                  <c:v>1.2585593240659161</c:v>
                </c:pt>
                <c:pt idx="336">
                  <c:v>1.2586014452041661</c:v>
                </c:pt>
                <c:pt idx="337">
                  <c:v>1.2586826998574177</c:v>
                </c:pt>
                <c:pt idx="338">
                  <c:v>1.2587522655019761</c:v>
                </c:pt>
                <c:pt idx="339">
                  <c:v>1.2589239552794842</c:v>
                </c:pt>
                <c:pt idx="340">
                  <c:v>1.259031486118187</c:v>
                </c:pt>
                <c:pt idx="341">
                  <c:v>1.2591198998379718</c:v>
                </c:pt>
                <c:pt idx="342">
                  <c:v>1.2591911251720278</c:v>
                </c:pt>
                <c:pt idx="343">
                  <c:v>1.2592840760301238</c:v>
                </c:pt>
                <c:pt idx="344">
                  <c:v>1.2593066133142481</c:v>
                </c:pt>
                <c:pt idx="345">
                  <c:v>1.259420718298822</c:v>
                </c:pt>
                <c:pt idx="346">
                  <c:v>1.2595396733652993</c:v>
                </c:pt>
                <c:pt idx="347">
                  <c:v>1.2596762093994531</c:v>
                </c:pt>
                <c:pt idx="348">
                  <c:v>1.259782881834226</c:v>
                </c:pt>
                <c:pt idx="349">
                  <c:v>1.2598381596456159</c:v>
                </c:pt>
                <c:pt idx="350">
                  <c:v>1.2598786529762318</c:v>
                </c:pt>
                <c:pt idx="351">
                  <c:v>1.2599748525307124</c:v>
                </c:pt>
                <c:pt idx="352">
                  <c:v>1.26011551199894</c:v>
                </c:pt>
                <c:pt idx="353">
                  <c:v>1.2602141241618228</c:v>
                </c:pt>
              </c:numCache>
            </c:numRef>
          </c:yVal>
        </c:ser>
        <c:ser>
          <c:idx val="5"/>
          <c:order val="5"/>
          <c:tx>
            <c:v>RWA-SAR Opt</c:v>
          </c:tx>
          <c:spPr>
            <a:ln w="28575">
              <a:noFill/>
            </a:ln>
          </c:spPr>
          <c:marker>
            <c:symbol val="circle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'RWA-SAR Opt'!$R$5:$R$358</c:f>
              <c:numCache>
                <c:formatCode>General</c:formatCode>
                <c:ptCount val="354"/>
                <c:pt idx="0">
                  <c:v>1.2439358129120512</c:v>
                </c:pt>
                <c:pt idx="1">
                  <c:v>1.232589670898558</c:v>
                </c:pt>
                <c:pt idx="2">
                  <c:v>1.2369603760359538</c:v>
                </c:pt>
                <c:pt idx="3">
                  <c:v>1.2380451267448724</c:v>
                </c:pt>
                <c:pt idx="4">
                  <c:v>1.2385127938371598</c:v>
                </c:pt>
                <c:pt idx="5">
                  <c:v>1.2402050985175839</c:v>
                </c:pt>
                <c:pt idx="6">
                  <c:v>1.2388041207915885</c:v>
                </c:pt>
                <c:pt idx="7">
                  <c:v>1.2402505775999753</c:v>
                </c:pt>
                <c:pt idx="8">
                  <c:v>1.2412580177943298</c:v>
                </c:pt>
                <c:pt idx="9">
                  <c:v>1.2425436198240294</c:v>
                </c:pt>
                <c:pt idx="10">
                  <c:v>1.2432881543696237</c:v>
                </c:pt>
                <c:pt idx="11">
                  <c:v>1.2441156342672304</c:v>
                </c:pt>
                <c:pt idx="12">
                  <c:v>1.2450074230161401</c:v>
                </c:pt>
                <c:pt idx="13">
                  <c:v>1.2450747569620455</c:v>
                </c:pt>
                <c:pt idx="14">
                  <c:v>1.2458881578947358</c:v>
                </c:pt>
                <c:pt idx="15">
                  <c:v>1.2469505303933721</c:v>
                </c:pt>
                <c:pt idx="16">
                  <c:v>1.2478344491425863</c:v>
                </c:pt>
                <c:pt idx="17">
                  <c:v>1.2479026554808268</c:v>
                </c:pt>
                <c:pt idx="18">
                  <c:v>1.2474884105742838</c:v>
                </c:pt>
                <c:pt idx="19">
                  <c:v>1.2482834814740837</c:v>
                </c:pt>
                <c:pt idx="20">
                  <c:v>1.2488774168991132</c:v>
                </c:pt>
                <c:pt idx="21">
                  <c:v>1.2489922216544598</c:v>
                </c:pt>
                <c:pt idx="22">
                  <c:v>1.2492734729351678</c:v>
                </c:pt>
                <c:pt idx="23">
                  <c:v>1.2495639270000778</c:v>
                </c:pt>
                <c:pt idx="24">
                  <c:v>1.2498062684044986</c:v>
                </c:pt>
                <c:pt idx="25">
                  <c:v>1.2497416250462672</c:v>
                </c:pt>
                <c:pt idx="26">
                  <c:v>1.2495371827387673</c:v>
                </c:pt>
                <c:pt idx="27">
                  <c:v>1.2493585538792431</c:v>
                </c:pt>
                <c:pt idx="28">
                  <c:v>1.249283778718858</c:v>
                </c:pt>
                <c:pt idx="29">
                  <c:v>1.2492087948696571</c:v>
                </c:pt>
                <c:pt idx="30">
                  <c:v>1.2492091317576417</c:v>
                </c:pt>
                <c:pt idx="31">
                  <c:v>1.2490777860619806</c:v>
                </c:pt>
                <c:pt idx="32">
                  <c:v>1.2490347928779031</c:v>
                </c:pt>
                <c:pt idx="33">
                  <c:v>1.2487833008268061</c:v>
                </c:pt>
                <c:pt idx="34">
                  <c:v>1.2488002083801628</c:v>
                </c:pt>
                <c:pt idx="35">
                  <c:v>1.2492929054558199</c:v>
                </c:pt>
                <c:pt idx="36">
                  <c:v>1.2493120063751262</c:v>
                </c:pt>
                <c:pt idx="37">
                  <c:v>1.2496998957445995</c:v>
                </c:pt>
                <c:pt idx="38">
                  <c:v>1.2497356226806877</c:v>
                </c:pt>
                <c:pt idx="39">
                  <c:v>1.2496719488115173</c:v>
                </c:pt>
                <c:pt idx="40">
                  <c:v>1.2494438247789021</c:v>
                </c:pt>
                <c:pt idx="41">
                  <c:v>1.2496429464062577</c:v>
                </c:pt>
                <c:pt idx="42">
                  <c:v>1.2499563953488351</c:v>
                </c:pt>
                <c:pt idx="43">
                  <c:v>1.2502166642513941</c:v>
                </c:pt>
                <c:pt idx="44">
                  <c:v>1.2503230108781718</c:v>
                </c:pt>
                <c:pt idx="45">
                  <c:v>1.2505131348939906</c:v>
                </c:pt>
                <c:pt idx="46">
                  <c:v>1.2506918941934098</c:v>
                </c:pt>
                <c:pt idx="47">
                  <c:v>1.2510882201149978</c:v>
                </c:pt>
                <c:pt idx="48">
                  <c:v>1.2513279805501918</c:v>
                </c:pt>
                <c:pt idx="49">
                  <c:v>1.25157390139805</c:v>
                </c:pt>
                <c:pt idx="50">
                  <c:v>1.251822559978792</c:v>
                </c:pt>
                <c:pt idx="51">
                  <c:v>1.2520647625101711</c:v>
                </c:pt>
                <c:pt idx="52">
                  <c:v>1.2522180244165841</c:v>
                </c:pt>
                <c:pt idx="53">
                  <c:v>1.2523685498328969</c:v>
                </c:pt>
                <c:pt idx="54">
                  <c:v>1.2523025918816701</c:v>
                </c:pt>
                <c:pt idx="55">
                  <c:v>1.2524714607787026</c:v>
                </c:pt>
                <c:pt idx="56">
                  <c:v>1.2524307684194558</c:v>
                </c:pt>
                <c:pt idx="57">
                  <c:v>1.2526646810698008</c:v>
                </c:pt>
                <c:pt idx="58">
                  <c:v>1.2530370993365105</c:v>
                </c:pt>
                <c:pt idx="59">
                  <c:v>1.253211434586994</c:v>
                </c:pt>
                <c:pt idx="60">
                  <c:v>1.2535835903927919</c:v>
                </c:pt>
                <c:pt idx="61">
                  <c:v>1.253703063356002</c:v>
                </c:pt>
                <c:pt idx="62">
                  <c:v>1.2540383983756818</c:v>
                </c:pt>
                <c:pt idx="63">
                  <c:v>1.2541741461617475</c:v>
                </c:pt>
                <c:pt idx="64">
                  <c:v>1.2543105860467305</c:v>
                </c:pt>
                <c:pt idx="65">
                  <c:v>1.2548388446093939</c:v>
                </c:pt>
                <c:pt idx="66">
                  <c:v>1.2550695642563181</c:v>
                </c:pt>
                <c:pt idx="67">
                  <c:v>1.2552935790317061</c:v>
                </c:pt>
                <c:pt idx="68">
                  <c:v>1.255303316983714</c:v>
                </c:pt>
                <c:pt idx="69">
                  <c:v>1.2554208440195838</c:v>
                </c:pt>
                <c:pt idx="70">
                  <c:v>1.2556083551006156</c:v>
                </c:pt>
                <c:pt idx="71">
                  <c:v>1.2556155085697545</c:v>
                </c:pt>
                <c:pt idx="72">
                  <c:v>1.2555749533449689</c:v>
                </c:pt>
                <c:pt idx="73">
                  <c:v>1.255763477245611</c:v>
                </c:pt>
                <c:pt idx="74">
                  <c:v>1.2559659576178346</c:v>
                </c:pt>
                <c:pt idx="75">
                  <c:v>1.2559950155845585</c:v>
                </c:pt>
                <c:pt idx="76">
                  <c:v>1.2561237224401898</c:v>
                </c:pt>
                <c:pt idx="77">
                  <c:v>1.2559153947595116</c:v>
                </c:pt>
                <c:pt idx="78">
                  <c:v>1.2558261903550687</c:v>
                </c:pt>
                <c:pt idx="79">
                  <c:v>1.2557569687969941</c:v>
                </c:pt>
                <c:pt idx="80">
                  <c:v>1.2559036316443934</c:v>
                </c:pt>
                <c:pt idx="81">
                  <c:v>1.2559236261935318</c:v>
                </c:pt>
                <c:pt idx="82">
                  <c:v>1.2558766252925995</c:v>
                </c:pt>
                <c:pt idx="83">
                  <c:v>1.2558438898366029</c:v>
                </c:pt>
                <c:pt idx="84">
                  <c:v>1.2557265836099638</c:v>
                </c:pt>
                <c:pt idx="85">
                  <c:v>1.2554837127344729</c:v>
                </c:pt>
                <c:pt idx="86">
                  <c:v>1.2551976176804092</c:v>
                </c:pt>
                <c:pt idx="87">
                  <c:v>1.2550613350372011</c:v>
                </c:pt>
                <c:pt idx="88">
                  <c:v>1.2548856765780805</c:v>
                </c:pt>
                <c:pt idx="89">
                  <c:v>1.2548294309811396</c:v>
                </c:pt>
                <c:pt idx="90">
                  <c:v>1.2545858626522941</c:v>
                </c:pt>
                <c:pt idx="91">
                  <c:v>1.2553164199429359</c:v>
                </c:pt>
                <c:pt idx="92">
                  <c:v>1.2569386158044293</c:v>
                </c:pt>
                <c:pt idx="93">
                  <c:v>1.2588590269668007</c:v>
                </c:pt>
                <c:pt idx="94">
                  <c:v>1.2602613425311731</c:v>
                </c:pt>
                <c:pt idx="95">
                  <c:v>1.2616225508040975</c:v>
                </c:pt>
                <c:pt idx="96">
                  <c:v>1.2635919655151298</c:v>
                </c:pt>
                <c:pt idx="97">
                  <c:v>1.2655843602373136</c:v>
                </c:pt>
                <c:pt idx="98">
                  <c:v>1.2679029975474001</c:v>
                </c:pt>
                <c:pt idx="99">
                  <c:v>1.2706160547287961</c:v>
                </c:pt>
                <c:pt idx="100">
                  <c:v>1.2712016936182198</c:v>
                </c:pt>
                <c:pt idx="101">
                  <c:v>1.2712865733960681</c:v>
                </c:pt>
                <c:pt idx="102">
                  <c:v>1.2715879896148021</c:v>
                </c:pt>
                <c:pt idx="103">
                  <c:v>1.2719506378190597</c:v>
                </c:pt>
                <c:pt idx="104">
                  <c:v>1.2725209120590628</c:v>
                </c:pt>
                <c:pt idx="105">
                  <c:v>1.2729096965868718</c:v>
                </c:pt>
                <c:pt idx="106">
                  <c:v>1.2732732625526251</c:v>
                </c:pt>
                <c:pt idx="107">
                  <c:v>1.2735537004913864</c:v>
                </c:pt>
                <c:pt idx="108">
                  <c:v>1.2747110225428144</c:v>
                </c:pt>
                <c:pt idx="109">
                  <c:v>1.274691694227418</c:v>
                </c:pt>
                <c:pt idx="110">
                  <c:v>1.2744253813855602</c:v>
                </c:pt>
                <c:pt idx="111">
                  <c:v>1.2743843048368109</c:v>
                </c:pt>
                <c:pt idx="112">
                  <c:v>1.2745236263723858</c:v>
                </c:pt>
                <c:pt idx="113">
                  <c:v>1.2743334440021419</c:v>
                </c:pt>
                <c:pt idx="114">
                  <c:v>1.2741107021536375</c:v>
                </c:pt>
                <c:pt idx="115">
                  <c:v>1.2739268526795966</c:v>
                </c:pt>
                <c:pt idx="116">
                  <c:v>1.2736338826070317</c:v>
                </c:pt>
                <c:pt idx="117">
                  <c:v>1.2734545737106744</c:v>
                </c:pt>
                <c:pt idx="118">
                  <c:v>1.2733083016513849</c:v>
                </c:pt>
                <c:pt idx="119">
                  <c:v>1.2731374843638763</c:v>
                </c:pt>
                <c:pt idx="120">
                  <c:v>1.2731450012521333</c:v>
                </c:pt>
                <c:pt idx="121">
                  <c:v>1.2730952654262369</c:v>
                </c:pt>
                <c:pt idx="122">
                  <c:v>1.2730753306974139</c:v>
                </c:pt>
                <c:pt idx="123">
                  <c:v>1.2733812506354198</c:v>
                </c:pt>
                <c:pt idx="124">
                  <c:v>1.2730986563892774</c:v>
                </c:pt>
                <c:pt idx="125">
                  <c:v>1.2729274009415861</c:v>
                </c:pt>
                <c:pt idx="126">
                  <c:v>1.2726224177409877</c:v>
                </c:pt>
                <c:pt idx="127">
                  <c:v>1.2726512552821252</c:v>
                </c:pt>
                <c:pt idx="128">
                  <c:v>1.2727926630126438</c:v>
                </c:pt>
                <c:pt idx="129">
                  <c:v>1.2730129507674979</c:v>
                </c:pt>
                <c:pt idx="130">
                  <c:v>1.2734026875908866</c:v>
                </c:pt>
                <c:pt idx="131">
                  <c:v>1.2736735150740843</c:v>
                </c:pt>
                <c:pt idx="132">
                  <c:v>1.2739898844761193</c:v>
                </c:pt>
                <c:pt idx="133">
                  <c:v>1.2737723259905949</c:v>
                </c:pt>
                <c:pt idx="134">
                  <c:v>1.2740676913552049</c:v>
                </c:pt>
                <c:pt idx="135">
                  <c:v>1.2744006432121604</c:v>
                </c:pt>
                <c:pt idx="136">
                  <c:v>1.2747466965168852</c:v>
                </c:pt>
                <c:pt idx="137">
                  <c:v>1.2746851087570987</c:v>
                </c:pt>
                <c:pt idx="138">
                  <c:v>1.2746372704913973</c:v>
                </c:pt>
                <c:pt idx="139">
                  <c:v>1.2749998861582037</c:v>
                </c:pt>
                <c:pt idx="140">
                  <c:v>1.2753437172111846</c:v>
                </c:pt>
                <c:pt idx="141">
                  <c:v>1.275685179179286</c:v>
                </c:pt>
                <c:pt idx="142">
                  <c:v>1.2760880894673161</c:v>
                </c:pt>
                <c:pt idx="143">
                  <c:v>1.2764415235366724</c:v>
                </c:pt>
                <c:pt idx="144">
                  <c:v>1.2766137843779632</c:v>
                </c:pt>
                <c:pt idx="145">
                  <c:v>1.2766347213235165</c:v>
                </c:pt>
                <c:pt idx="146">
                  <c:v>1.2770224074378134</c:v>
                </c:pt>
                <c:pt idx="147">
                  <c:v>1.2773108590958522</c:v>
                </c:pt>
                <c:pt idx="148">
                  <c:v>1.2776119991699615</c:v>
                </c:pt>
                <c:pt idx="149">
                  <c:v>1.278015967009466</c:v>
                </c:pt>
                <c:pt idx="150">
                  <c:v>1.2784483889949578</c:v>
                </c:pt>
                <c:pt idx="151">
                  <c:v>1.2787258582991392</c:v>
                </c:pt>
                <c:pt idx="152">
                  <c:v>1.279116371850844</c:v>
                </c:pt>
                <c:pt idx="153">
                  <c:v>1.2794138172827358</c:v>
                </c:pt>
                <c:pt idx="154">
                  <c:v>1.2798333045709118</c:v>
                </c:pt>
                <c:pt idx="155">
                  <c:v>1.280282357112315</c:v>
                </c:pt>
                <c:pt idx="156">
                  <c:v>1.2807103269709867</c:v>
                </c:pt>
                <c:pt idx="157">
                  <c:v>1.280997089322923</c:v>
                </c:pt>
                <c:pt idx="158">
                  <c:v>1.2812308113814195</c:v>
                </c:pt>
                <c:pt idx="159">
                  <c:v>1.2814221676900788</c:v>
                </c:pt>
                <c:pt idx="160">
                  <c:v>1.2817040782857634</c:v>
                </c:pt>
                <c:pt idx="161">
                  <c:v>1.2818847231234274</c:v>
                </c:pt>
                <c:pt idx="162">
                  <c:v>1.2821136241715299</c:v>
                </c:pt>
                <c:pt idx="163">
                  <c:v>1.2823889481005821</c:v>
                </c:pt>
                <c:pt idx="164">
                  <c:v>1.2825623434175719</c:v>
                </c:pt>
                <c:pt idx="165">
                  <c:v>1.282755503007964</c:v>
                </c:pt>
                <c:pt idx="166">
                  <c:v>1.2830193462933497</c:v>
                </c:pt>
                <c:pt idx="167">
                  <c:v>1.2832879972928235</c:v>
                </c:pt>
                <c:pt idx="168">
                  <c:v>1.2835097115619758</c:v>
                </c:pt>
                <c:pt idx="169">
                  <c:v>1.2836881789040879</c:v>
                </c:pt>
                <c:pt idx="170">
                  <c:v>1.2839504040762801</c:v>
                </c:pt>
                <c:pt idx="171">
                  <c:v>1.2841253119846139</c:v>
                </c:pt>
                <c:pt idx="172">
                  <c:v>1.2843840599884924</c:v>
                </c:pt>
                <c:pt idx="173">
                  <c:v>1.2845953600179552</c:v>
                </c:pt>
                <c:pt idx="174">
                  <c:v>1.2848486494900162</c:v>
                </c:pt>
                <c:pt idx="175">
                  <c:v>1.2850888369814215</c:v>
                </c:pt>
                <c:pt idx="176">
                  <c:v>1.2853291989063618</c:v>
                </c:pt>
                <c:pt idx="177">
                  <c:v>1.2856319460545218</c:v>
                </c:pt>
                <c:pt idx="178">
                  <c:v>1.2858612438300907</c:v>
                </c:pt>
                <c:pt idx="179">
                  <c:v>1.286020077977027</c:v>
                </c:pt>
                <c:pt idx="180">
                  <c:v>1.2862183254429713</c:v>
                </c:pt>
                <c:pt idx="181">
                  <c:v>1.2864335496274935</c:v>
                </c:pt>
                <c:pt idx="182">
                  <c:v>1.2866157355066961</c:v>
                </c:pt>
                <c:pt idx="183">
                  <c:v>1.2867941919845358</c:v>
                </c:pt>
                <c:pt idx="184">
                  <c:v>1.2870307563763006</c:v>
                </c:pt>
                <c:pt idx="185">
                  <c:v>1.2875598188802335</c:v>
                </c:pt>
                <c:pt idx="186">
                  <c:v>1.2881102695777091</c:v>
                </c:pt>
                <c:pt idx="187">
                  <c:v>1.2884936986136106</c:v>
                </c:pt>
                <c:pt idx="188">
                  <c:v>1.2889687447996658</c:v>
                </c:pt>
                <c:pt idx="189">
                  <c:v>1.2893187478369446</c:v>
                </c:pt>
                <c:pt idx="190">
                  <c:v>1.2897601999920316</c:v>
                </c:pt>
                <c:pt idx="191">
                  <c:v>1.2899875701279939</c:v>
                </c:pt>
                <c:pt idx="192">
                  <c:v>1.2902626918476812</c:v>
                </c:pt>
                <c:pt idx="193">
                  <c:v>1.2902355401994592</c:v>
                </c:pt>
                <c:pt idx="194">
                  <c:v>1.2902436700443194</c:v>
                </c:pt>
                <c:pt idx="195">
                  <c:v>1.290337510352574</c:v>
                </c:pt>
                <c:pt idx="196">
                  <c:v>1.2903746236863411</c:v>
                </c:pt>
                <c:pt idx="197">
                  <c:v>1.2902213238245674</c:v>
                </c:pt>
                <c:pt idx="198">
                  <c:v>1.2901281471117951</c:v>
                </c:pt>
                <c:pt idx="199">
                  <c:v>1.2901391060674088</c:v>
                </c:pt>
                <c:pt idx="200">
                  <c:v>1.2900712893376638</c:v>
                </c:pt>
                <c:pt idx="201">
                  <c:v>1.2898344631354157</c:v>
                </c:pt>
                <c:pt idx="202">
                  <c:v>1.2896516716305642</c:v>
                </c:pt>
                <c:pt idx="203">
                  <c:v>1.2895065880133798</c:v>
                </c:pt>
                <c:pt idx="204">
                  <c:v>1.2894489209266655</c:v>
                </c:pt>
                <c:pt idx="205">
                  <c:v>1.2893433962830998</c:v>
                </c:pt>
                <c:pt idx="206">
                  <c:v>1.2891706583078326</c:v>
                </c:pt>
                <c:pt idx="207">
                  <c:v>1.2890092129057518</c:v>
                </c:pt>
                <c:pt idx="208">
                  <c:v>1.288931223796796</c:v>
                </c:pt>
                <c:pt idx="209">
                  <c:v>1.2889014508444914</c:v>
                </c:pt>
                <c:pt idx="210">
                  <c:v>1.2888192137294652</c:v>
                </c:pt>
                <c:pt idx="211">
                  <c:v>1.2887283616495115</c:v>
                </c:pt>
                <c:pt idx="212">
                  <c:v>1.2886329178560063</c:v>
                </c:pt>
                <c:pt idx="213">
                  <c:v>1.2885903655883417</c:v>
                </c:pt>
                <c:pt idx="214">
                  <c:v>1.2885319943495139</c:v>
                </c:pt>
                <c:pt idx="215">
                  <c:v>1.2884710943712281</c:v>
                </c:pt>
                <c:pt idx="216">
                  <c:v>1.2883656282729352</c:v>
                </c:pt>
                <c:pt idx="217">
                  <c:v>1.2883007360610841</c:v>
                </c:pt>
                <c:pt idx="218">
                  <c:v>1.2882364429322537</c:v>
                </c:pt>
                <c:pt idx="219">
                  <c:v>1.2882262970080853</c:v>
                </c:pt>
                <c:pt idx="220">
                  <c:v>1.2881614281292642</c:v>
                </c:pt>
                <c:pt idx="221">
                  <c:v>1.2881547025315101</c:v>
                </c:pt>
                <c:pt idx="222">
                  <c:v>1.288083303200406</c:v>
                </c:pt>
                <c:pt idx="223">
                  <c:v>1.2880214368065601</c:v>
                </c:pt>
                <c:pt idx="224">
                  <c:v>1.2880648282258111</c:v>
                </c:pt>
                <c:pt idx="225">
                  <c:v>1.2879764329605718</c:v>
                </c:pt>
                <c:pt idx="226">
                  <c:v>1.2879619027733158</c:v>
                </c:pt>
                <c:pt idx="227">
                  <c:v>1.2879853347418633</c:v>
                </c:pt>
                <c:pt idx="228">
                  <c:v>1.2879585775021078</c:v>
                </c:pt>
                <c:pt idx="229">
                  <c:v>1.2878938305825038</c:v>
                </c:pt>
                <c:pt idx="230">
                  <c:v>1.2879811627528339</c:v>
                </c:pt>
                <c:pt idx="231">
                  <c:v>1.2880198403489271</c:v>
                </c:pt>
                <c:pt idx="232">
                  <c:v>1.2879613537465484</c:v>
                </c:pt>
                <c:pt idx="233">
                  <c:v>1.2879218028625434</c:v>
                </c:pt>
                <c:pt idx="234">
                  <c:v>1.2879016483826602</c:v>
                </c:pt>
                <c:pt idx="235">
                  <c:v>1.2879885039278973</c:v>
                </c:pt>
                <c:pt idx="236">
                  <c:v>1.2880739379973043</c:v>
                </c:pt>
                <c:pt idx="237">
                  <c:v>1.2880798841787675</c:v>
                </c:pt>
                <c:pt idx="238">
                  <c:v>1.2880635658396669</c:v>
                </c:pt>
                <c:pt idx="239">
                  <c:v>1.2880995241484221</c:v>
                </c:pt>
                <c:pt idx="240">
                  <c:v>1.2881187700738006</c:v>
                </c:pt>
                <c:pt idx="241">
                  <c:v>1.2881775195238607</c:v>
                </c:pt>
                <c:pt idx="242">
                  <c:v>1.288269364839109</c:v>
                </c:pt>
                <c:pt idx="243">
                  <c:v>1.2883315046417818</c:v>
                </c:pt>
                <c:pt idx="244">
                  <c:v>1.2883504590822561</c:v>
                </c:pt>
                <c:pt idx="245">
                  <c:v>1.2883928772509978</c:v>
                </c:pt>
                <c:pt idx="246">
                  <c:v>1.2884867087719445</c:v>
                </c:pt>
                <c:pt idx="247">
                  <c:v>1.2885570329788549</c:v>
                </c:pt>
                <c:pt idx="248">
                  <c:v>1.2886354697139093</c:v>
                </c:pt>
                <c:pt idx="249">
                  <c:v>1.2886050124584674</c:v>
                </c:pt>
                <c:pt idx="250">
                  <c:v>1.2886396331364218</c:v>
                </c:pt>
                <c:pt idx="251">
                  <c:v>1.2887234087165353</c:v>
                </c:pt>
                <c:pt idx="252">
                  <c:v>1.2888373910389999</c:v>
                </c:pt>
                <c:pt idx="253">
                  <c:v>1.2889289107029758</c:v>
                </c:pt>
                <c:pt idx="254">
                  <c:v>1.2891030216752581</c:v>
                </c:pt>
                <c:pt idx="255">
                  <c:v>1.2892273508560677</c:v>
                </c:pt>
                <c:pt idx="256">
                  <c:v>1.2893545032156688</c:v>
                </c:pt>
                <c:pt idx="257">
                  <c:v>1.2894130265074162</c:v>
                </c:pt>
                <c:pt idx="258">
                  <c:v>1.2895038456789378</c:v>
                </c:pt>
                <c:pt idx="259">
                  <c:v>1.2896067719467761</c:v>
                </c:pt>
                <c:pt idx="260">
                  <c:v>1.2896719628172477</c:v>
                </c:pt>
                <c:pt idx="261">
                  <c:v>1.2897474560259599</c:v>
                </c:pt>
                <c:pt idx="262">
                  <c:v>1.2897774726285203</c:v>
                </c:pt>
                <c:pt idx="263">
                  <c:v>1.2898564178583798</c:v>
                </c:pt>
                <c:pt idx="264">
                  <c:v>1.2899762202052798</c:v>
                </c:pt>
                <c:pt idx="265">
                  <c:v>1.2901527111874223</c:v>
                </c:pt>
                <c:pt idx="266">
                  <c:v>1.2902100808255943</c:v>
                </c:pt>
                <c:pt idx="267">
                  <c:v>1.290347167253113</c:v>
                </c:pt>
                <c:pt idx="268">
                  <c:v>1.2904213563189038</c:v>
                </c:pt>
                <c:pt idx="269">
                  <c:v>1.290556072052522</c:v>
                </c:pt>
                <c:pt idx="270">
                  <c:v>1.290675682819761</c:v>
                </c:pt>
                <c:pt idx="271">
                  <c:v>1.2907913731884686</c:v>
                </c:pt>
                <c:pt idx="272">
                  <c:v>1.2909019635287931</c:v>
                </c:pt>
                <c:pt idx="273">
                  <c:v>1.290994733216545</c:v>
                </c:pt>
                <c:pt idx="274">
                  <c:v>1.291021379679443</c:v>
                </c:pt>
                <c:pt idx="275">
                  <c:v>1.2911933964625355</c:v>
                </c:pt>
                <c:pt idx="276">
                  <c:v>1.2913654206566041</c:v>
                </c:pt>
                <c:pt idx="277">
                  <c:v>1.2915152517521675</c:v>
                </c:pt>
                <c:pt idx="278">
                  <c:v>1.2916335458160322</c:v>
                </c:pt>
                <c:pt idx="279">
                  <c:v>1.2918392223735538</c:v>
                </c:pt>
                <c:pt idx="280">
                  <c:v>1.2920357766552382</c:v>
                </c:pt>
                <c:pt idx="281">
                  <c:v>1.2922203373209518</c:v>
                </c:pt>
                <c:pt idx="282">
                  <c:v>1.2925039917570673</c:v>
                </c:pt>
                <c:pt idx="283">
                  <c:v>1.2928393270022598</c:v>
                </c:pt>
                <c:pt idx="284">
                  <c:v>1.2929988176805298</c:v>
                </c:pt>
                <c:pt idx="285">
                  <c:v>1.293398764105514</c:v>
                </c:pt>
                <c:pt idx="286">
                  <c:v>1.2938597460116232</c:v>
                </c:pt>
                <c:pt idx="287">
                  <c:v>1.2945924709228886</c:v>
                </c:pt>
                <c:pt idx="288">
                  <c:v>1.2952686964320346</c:v>
                </c:pt>
                <c:pt idx="289">
                  <c:v>1.2957620298932699</c:v>
                </c:pt>
                <c:pt idx="290">
                  <c:v>1.2961045416503909</c:v>
                </c:pt>
                <c:pt idx="291">
                  <c:v>1.2964860043140161</c:v>
                </c:pt>
                <c:pt idx="292">
                  <c:v>1.296876071987072</c:v>
                </c:pt>
                <c:pt idx="293">
                  <c:v>1.2971019895833102</c:v>
                </c:pt>
                <c:pt idx="294">
                  <c:v>1.2974576901102679</c:v>
                </c:pt>
                <c:pt idx="295">
                  <c:v>1.2977958166466002</c:v>
                </c:pt>
                <c:pt idx="296">
                  <c:v>1.2981131168320301</c:v>
                </c:pt>
                <c:pt idx="297">
                  <c:v>1.298382303988123</c:v>
                </c:pt>
                <c:pt idx="298">
                  <c:v>1.2987431901442894</c:v>
                </c:pt>
                <c:pt idx="299">
                  <c:v>1.2990591153397804</c:v>
                </c:pt>
                <c:pt idx="300">
                  <c:v>1.2993282205225558</c:v>
                </c:pt>
                <c:pt idx="301">
                  <c:v>1.2996252957030974</c:v>
                </c:pt>
                <c:pt idx="302">
                  <c:v>1.2999264221651592</c:v>
                </c:pt>
                <c:pt idx="303">
                  <c:v>1.3001349331428731</c:v>
                </c:pt>
                <c:pt idx="304">
                  <c:v>1.3005477762739461</c:v>
                </c:pt>
                <c:pt idx="305">
                  <c:v>1.3007191932657087</c:v>
                </c:pt>
                <c:pt idx="306">
                  <c:v>1.3009182040694558</c:v>
                </c:pt>
                <c:pt idx="307">
                  <c:v>1.3011214794555959</c:v>
                </c:pt>
                <c:pt idx="308">
                  <c:v>1.3013152813276878</c:v>
                </c:pt>
                <c:pt idx="309">
                  <c:v>1.3016270243329342</c:v>
                </c:pt>
                <c:pt idx="310">
                  <c:v>1.3017941257357273</c:v>
                </c:pt>
                <c:pt idx="311">
                  <c:v>1.3020677831563341</c:v>
                </c:pt>
                <c:pt idx="312">
                  <c:v>1.3024259724695817</c:v>
                </c:pt>
                <c:pt idx="313">
                  <c:v>1.3027231600539022</c:v>
                </c:pt>
                <c:pt idx="314">
                  <c:v>1.3030487804878048</c:v>
                </c:pt>
                <c:pt idx="315">
                  <c:v>1.3033447374879075</c:v>
                </c:pt>
                <c:pt idx="316">
                  <c:v>1.3035351165658704</c:v>
                </c:pt>
                <c:pt idx="317">
                  <c:v>1.3038250380289718</c:v>
                </c:pt>
                <c:pt idx="318">
                  <c:v>1.3041553896597704</c:v>
                </c:pt>
                <c:pt idx="319">
                  <c:v>1.3044763974881795</c:v>
                </c:pt>
                <c:pt idx="320">
                  <c:v>1.30463434579249</c:v>
                </c:pt>
                <c:pt idx="321">
                  <c:v>1.3048754245485867</c:v>
                </c:pt>
                <c:pt idx="322">
                  <c:v>1.3049321321263085</c:v>
                </c:pt>
                <c:pt idx="323">
                  <c:v>1.3049417155156489</c:v>
                </c:pt>
                <c:pt idx="324">
                  <c:v>1.3049449523565546</c:v>
                </c:pt>
                <c:pt idx="325">
                  <c:v>1.3049345879090286</c:v>
                </c:pt>
                <c:pt idx="326">
                  <c:v>1.3049742811430818</c:v>
                </c:pt>
                <c:pt idx="327">
                  <c:v>1.3050184078713201</c:v>
                </c:pt>
                <c:pt idx="328">
                  <c:v>1.3050772826588852</c:v>
                </c:pt>
                <c:pt idx="329">
                  <c:v>1.3051234175575595</c:v>
                </c:pt>
                <c:pt idx="330">
                  <c:v>1.3051332522637178</c:v>
                </c:pt>
                <c:pt idx="331">
                  <c:v>1.305170734852366</c:v>
                </c:pt>
                <c:pt idx="332">
                  <c:v>1.3052064596771864</c:v>
                </c:pt>
                <c:pt idx="333">
                  <c:v>1.3052996148122198</c:v>
                </c:pt>
                <c:pt idx="334">
                  <c:v>1.3053291536050158</c:v>
                </c:pt>
                <c:pt idx="335">
                  <c:v>1.30535091082929</c:v>
                </c:pt>
                <c:pt idx="336">
                  <c:v>1.3054261403804375</c:v>
                </c:pt>
                <c:pt idx="337">
                  <c:v>1.3055054716360237</c:v>
                </c:pt>
                <c:pt idx="338">
                  <c:v>1.3055702654207422</c:v>
                </c:pt>
                <c:pt idx="339">
                  <c:v>1.3056321775077715</c:v>
                </c:pt>
                <c:pt idx="340">
                  <c:v>1.3057402303199137</c:v>
                </c:pt>
                <c:pt idx="341">
                  <c:v>1.3058631262624518</c:v>
                </c:pt>
                <c:pt idx="342">
                  <c:v>1.3058993068709415</c:v>
                </c:pt>
                <c:pt idx="343">
                  <c:v>1.3059764304970718</c:v>
                </c:pt>
                <c:pt idx="344">
                  <c:v>1.3061673408378101</c:v>
                </c:pt>
                <c:pt idx="345">
                  <c:v>1.3062575767128652</c:v>
                </c:pt>
                <c:pt idx="346">
                  <c:v>1.3063448458127889</c:v>
                </c:pt>
                <c:pt idx="347">
                  <c:v>1.3063771863437641</c:v>
                </c:pt>
                <c:pt idx="348">
                  <c:v>1.3064861262934093</c:v>
                </c:pt>
                <c:pt idx="349">
                  <c:v>1.3065091063431393</c:v>
                </c:pt>
                <c:pt idx="350">
                  <c:v>1.306584483160397</c:v>
                </c:pt>
                <c:pt idx="351">
                  <c:v>1.3066216072248498</c:v>
                </c:pt>
                <c:pt idx="352">
                  <c:v>1.3066885118222245</c:v>
                </c:pt>
                <c:pt idx="353">
                  <c:v>1.3067535980650848</c:v>
                </c:pt>
              </c:numCache>
            </c:numRef>
          </c:yVal>
        </c:ser>
        <c:axId val="133858048"/>
        <c:axId val="142673408"/>
      </c:scatterChart>
      <c:valAx>
        <c:axId val="133858048"/>
        <c:scaling>
          <c:orientation val="minMax"/>
        </c:scaling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/>
                  <a:t>Elapsed time in seconds</a:t>
                </a:r>
              </a:p>
            </c:rich>
          </c:tx>
          <c:layout/>
        </c:title>
        <c:numFmt formatCode="General" sourceLinked="1"/>
        <c:tickLblPos val="nextTo"/>
        <c:crossAx val="142673408"/>
        <c:crosses val="autoZero"/>
        <c:crossBetween val="midCat"/>
      </c:valAx>
      <c:valAx>
        <c:axId val="142673408"/>
        <c:scaling>
          <c:orientation val="minMax"/>
          <c:min val="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Wall clock cumulative msec per decision</a:t>
                </a:r>
              </a:p>
            </c:rich>
          </c:tx>
          <c:layout/>
        </c:title>
        <c:numFmt formatCode="General" sourceLinked="1"/>
        <c:tickLblPos val="nextTo"/>
        <c:crossAx val="133858048"/>
        <c:crosses val="autoZero"/>
        <c:crossBetween val="midCat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aseline="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3"/>
          <c:order val="0"/>
          <c:tx>
            <c:v>RWA-CAS Orig</c:v>
          </c:tx>
          <c:spPr>
            <a:ln w="28575">
              <a:noFill/>
            </a:ln>
          </c:spPr>
          <c:marker>
            <c:symbol val="x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'RWA-CAS'!$R$5:$R$358</c:f>
              <c:numCache>
                <c:formatCode>General</c:formatCode>
                <c:ptCount val="354"/>
                <c:pt idx="0">
                  <c:v>1.6669449081803005</c:v>
                </c:pt>
                <c:pt idx="1">
                  <c:v>1.6532925215089371</c:v>
                </c:pt>
                <c:pt idx="2">
                  <c:v>1.6448162369720241</c:v>
                </c:pt>
                <c:pt idx="3">
                  <c:v>1.6634079374323987</c:v>
                </c:pt>
                <c:pt idx="4">
                  <c:v>1.6890248023247956</c:v>
                </c:pt>
                <c:pt idx="5">
                  <c:v>1.7035385663978189</c:v>
                </c:pt>
                <c:pt idx="6">
                  <c:v>1.7119618395303318</c:v>
                </c:pt>
                <c:pt idx="7">
                  <c:v>1.7135481383092677</c:v>
                </c:pt>
                <c:pt idx="8">
                  <c:v>1.7103512506652474</c:v>
                </c:pt>
                <c:pt idx="9">
                  <c:v>1.7039025221540558</c:v>
                </c:pt>
                <c:pt idx="10">
                  <c:v>1.6949452920326684</c:v>
                </c:pt>
                <c:pt idx="11">
                  <c:v>1.6904057480980561</c:v>
                </c:pt>
                <c:pt idx="12">
                  <c:v>1.6934832456094617</c:v>
                </c:pt>
                <c:pt idx="13">
                  <c:v>1.693708408953418</c:v>
                </c:pt>
                <c:pt idx="14">
                  <c:v>1.6871583162725821</c:v>
                </c:pt>
                <c:pt idx="15">
                  <c:v>1.6824941107184919</c:v>
                </c:pt>
                <c:pt idx="16">
                  <c:v>1.6790963688806353</c:v>
                </c:pt>
                <c:pt idx="17">
                  <c:v>1.6802184466019447</c:v>
                </c:pt>
                <c:pt idx="18">
                  <c:v>1.6875255369419646</c:v>
                </c:pt>
                <c:pt idx="19">
                  <c:v>1.6922354414527272</c:v>
                </c:pt>
                <c:pt idx="20">
                  <c:v>1.6952593932152487</c:v>
                </c:pt>
                <c:pt idx="21">
                  <c:v>1.6986471669266348</c:v>
                </c:pt>
                <c:pt idx="22">
                  <c:v>1.7010221591077188</c:v>
                </c:pt>
                <c:pt idx="23">
                  <c:v>1.7033017729640691</c:v>
                </c:pt>
                <c:pt idx="24">
                  <c:v>1.70466013856309</c:v>
                </c:pt>
                <c:pt idx="25">
                  <c:v>1.7057144731662512</c:v>
                </c:pt>
                <c:pt idx="26">
                  <c:v>1.7083117146075093</c:v>
                </c:pt>
                <c:pt idx="27">
                  <c:v>1.7106469035632241</c:v>
                </c:pt>
                <c:pt idx="28">
                  <c:v>1.7118156810427259</c:v>
                </c:pt>
                <c:pt idx="29">
                  <c:v>1.7148075318112737</c:v>
                </c:pt>
                <c:pt idx="30">
                  <c:v>1.7184918672594789</c:v>
                </c:pt>
                <c:pt idx="31">
                  <c:v>1.7214230380237137</c:v>
                </c:pt>
                <c:pt idx="32">
                  <c:v>1.7241496420920608</c:v>
                </c:pt>
                <c:pt idx="33">
                  <c:v>1.7263905673982147</c:v>
                </c:pt>
                <c:pt idx="34">
                  <c:v>1.7287819961866375</c:v>
                </c:pt>
                <c:pt idx="35">
                  <c:v>1.7307636832185838</c:v>
                </c:pt>
                <c:pt idx="36">
                  <c:v>1.7324639445589061</c:v>
                </c:pt>
                <c:pt idx="37">
                  <c:v>1.7339670168201438</c:v>
                </c:pt>
                <c:pt idx="38">
                  <c:v>1.7357352679366198</c:v>
                </c:pt>
                <c:pt idx="39">
                  <c:v>1.7376901756001748</c:v>
                </c:pt>
                <c:pt idx="40">
                  <c:v>1.7401001655277801</c:v>
                </c:pt>
                <c:pt idx="41">
                  <c:v>1.7423582416488281</c:v>
                </c:pt>
                <c:pt idx="42">
                  <c:v>1.7446158465333681</c:v>
                </c:pt>
                <c:pt idx="43">
                  <c:v>1.7464296204561498</c:v>
                </c:pt>
                <c:pt idx="44">
                  <c:v>1.7477996411065098</c:v>
                </c:pt>
                <c:pt idx="45">
                  <c:v>1.7484472521875298</c:v>
                </c:pt>
                <c:pt idx="46">
                  <c:v>1.7501880581229938</c:v>
                </c:pt>
                <c:pt idx="47">
                  <c:v>1.7514888120155878</c:v>
                </c:pt>
                <c:pt idx="48">
                  <c:v>1.7531271020279628</c:v>
                </c:pt>
                <c:pt idx="49">
                  <c:v>1.755109276381839</c:v>
                </c:pt>
                <c:pt idx="50">
                  <c:v>1.7571269096396738</c:v>
                </c:pt>
                <c:pt idx="51">
                  <c:v>1.7586905494713629</c:v>
                </c:pt>
                <c:pt idx="52">
                  <c:v>1.7600458289054219</c:v>
                </c:pt>
                <c:pt idx="53">
                  <c:v>1.7608933847267605</c:v>
                </c:pt>
                <c:pt idx="54">
                  <c:v>1.7622866773902066</c:v>
                </c:pt>
                <c:pt idx="55">
                  <c:v>1.763410148697246</c:v>
                </c:pt>
                <c:pt idx="56">
                  <c:v>1.7645334257957861</c:v>
                </c:pt>
                <c:pt idx="57">
                  <c:v>1.7653778719362998</c:v>
                </c:pt>
                <c:pt idx="58">
                  <c:v>1.7673135338841395</c:v>
                </c:pt>
                <c:pt idx="59">
                  <c:v>1.7689617757020348</c:v>
                </c:pt>
                <c:pt idx="60">
                  <c:v>1.7705280635348215</c:v>
                </c:pt>
                <c:pt idx="61">
                  <c:v>1.7719654269610261</c:v>
                </c:pt>
                <c:pt idx="62">
                  <c:v>1.7728403539185451</c:v>
                </c:pt>
                <c:pt idx="63">
                  <c:v>1.7734036834025175</c:v>
                </c:pt>
                <c:pt idx="64">
                  <c:v>1.7740178069404513</c:v>
                </c:pt>
                <c:pt idx="65">
                  <c:v>1.7743942441091352</c:v>
                </c:pt>
                <c:pt idx="66">
                  <c:v>1.7749852957540477</c:v>
                </c:pt>
                <c:pt idx="67">
                  <c:v>1.7757633687465399</c:v>
                </c:pt>
                <c:pt idx="68">
                  <c:v>1.7774440196613874</c:v>
                </c:pt>
                <c:pt idx="69">
                  <c:v>1.7789305139023026</c:v>
                </c:pt>
                <c:pt idx="70">
                  <c:v>1.7794091845583924</c:v>
                </c:pt>
                <c:pt idx="71">
                  <c:v>1.7797692033858055</c:v>
                </c:pt>
                <c:pt idx="72">
                  <c:v>1.7801021328898161</c:v>
                </c:pt>
                <c:pt idx="73">
                  <c:v>1.780306238330799</c:v>
                </c:pt>
                <c:pt idx="74">
                  <c:v>1.7803274174097179</c:v>
                </c:pt>
                <c:pt idx="75">
                  <c:v>1.7814916052080032</c:v>
                </c:pt>
                <c:pt idx="76">
                  <c:v>1.7834941695892075</c:v>
                </c:pt>
                <c:pt idx="77">
                  <c:v>1.7840366351309314</c:v>
                </c:pt>
                <c:pt idx="78">
                  <c:v>1.7845737470857206</c:v>
                </c:pt>
                <c:pt idx="79">
                  <c:v>1.7846278093334345</c:v>
                </c:pt>
                <c:pt idx="80">
                  <c:v>1.7859713340683572</c:v>
                </c:pt>
                <c:pt idx="81">
                  <c:v>1.787322998046875</c:v>
                </c:pt>
                <c:pt idx="82">
                  <c:v>1.7886594827586206</c:v>
                </c:pt>
                <c:pt idx="83">
                  <c:v>1.7896685885716959</c:v>
                </c:pt>
                <c:pt idx="84">
                  <c:v>1.7906248683268022</c:v>
                </c:pt>
                <c:pt idx="85">
                  <c:v>1.7922394604553451</c:v>
                </c:pt>
                <c:pt idx="86">
                  <c:v>1.7929472382522671</c:v>
                </c:pt>
                <c:pt idx="87">
                  <c:v>1.7934786153369509</c:v>
                </c:pt>
                <c:pt idx="88">
                  <c:v>1.7945120401998702</c:v>
                </c:pt>
                <c:pt idx="89">
                  <c:v>1.795717119152044</c:v>
                </c:pt>
                <c:pt idx="90">
                  <c:v>1.797156693896254</c:v>
                </c:pt>
                <c:pt idx="91">
                  <c:v>1.7974376108857575</c:v>
                </c:pt>
                <c:pt idx="92">
                  <c:v>1.7983990438357966</c:v>
                </c:pt>
                <c:pt idx="93">
                  <c:v>1.7996128468964567</c:v>
                </c:pt>
                <c:pt idx="94">
                  <c:v>1.800666133355576</c:v>
                </c:pt>
                <c:pt idx="95">
                  <c:v>1.8017189599897891</c:v>
                </c:pt>
                <c:pt idx="96">
                  <c:v>1.8023291683081475</c:v>
                </c:pt>
                <c:pt idx="97">
                  <c:v>1.8044678437525321</c:v>
                </c:pt>
                <c:pt idx="98">
                  <c:v>1.8054479463048081</c:v>
                </c:pt>
                <c:pt idx="99">
                  <c:v>1.8056070209653827</c:v>
                </c:pt>
                <c:pt idx="100">
                  <c:v>1.8067838638575622</c:v>
                </c:pt>
                <c:pt idx="101">
                  <c:v>1.8071382502197126</c:v>
                </c:pt>
                <c:pt idx="102">
                  <c:v>1.8073843853540712</c:v>
                </c:pt>
                <c:pt idx="103">
                  <c:v>1.8086822368787252</c:v>
                </c:pt>
                <c:pt idx="104">
                  <c:v>1.8097762194848639</c:v>
                </c:pt>
                <c:pt idx="105">
                  <c:v>1.8103374064420481</c:v>
                </c:pt>
                <c:pt idx="106">
                  <c:v>1.8109803987948132</c:v>
                </c:pt>
                <c:pt idx="107">
                  <c:v>1.8109557109557128</c:v>
                </c:pt>
                <c:pt idx="108">
                  <c:v>1.8111541695609261</c:v>
                </c:pt>
                <c:pt idx="109">
                  <c:v>1.8114385565027202</c:v>
                </c:pt>
                <c:pt idx="110">
                  <c:v>1.8113867445693859</c:v>
                </c:pt>
                <c:pt idx="111">
                  <c:v>1.811552684108872</c:v>
                </c:pt>
                <c:pt idx="112">
                  <c:v>1.8125411069438271</c:v>
                </c:pt>
                <c:pt idx="113">
                  <c:v>1.8135824861184029</c:v>
                </c:pt>
                <c:pt idx="114">
                  <c:v>1.8142347305842699</c:v>
                </c:pt>
                <c:pt idx="115">
                  <c:v>1.8146831046513474</c:v>
                </c:pt>
                <c:pt idx="116">
                  <c:v>1.8147748848984249</c:v>
                </c:pt>
                <c:pt idx="117">
                  <c:v>1.8150549643262635</c:v>
                </c:pt>
                <c:pt idx="118">
                  <c:v>1.8150811980023118</c:v>
                </c:pt>
                <c:pt idx="119">
                  <c:v>1.8152168322193938</c:v>
                </c:pt>
                <c:pt idx="120">
                  <c:v>1.815431961683432</c:v>
                </c:pt>
                <c:pt idx="121">
                  <c:v>1.8155355266565294</c:v>
                </c:pt>
                <c:pt idx="122">
                  <c:v>1.8156588620862741</c:v>
                </c:pt>
                <c:pt idx="123">
                  <c:v>1.8158706400627969</c:v>
                </c:pt>
                <c:pt idx="124">
                  <c:v>1.8167548475246358</c:v>
                </c:pt>
                <c:pt idx="125">
                  <c:v>1.817426589808836</c:v>
                </c:pt>
                <c:pt idx="126">
                  <c:v>1.8178487992579098</c:v>
                </c:pt>
                <c:pt idx="127">
                  <c:v>1.8180631433011449</c:v>
                </c:pt>
                <c:pt idx="128">
                  <c:v>1.8181973235001421</c:v>
                </c:pt>
                <c:pt idx="129">
                  <c:v>1.8182226362522447</c:v>
                </c:pt>
                <c:pt idx="130">
                  <c:v>1.8182728024830521</c:v>
                </c:pt>
                <c:pt idx="131">
                  <c:v>1.8188684601455762</c:v>
                </c:pt>
                <c:pt idx="132">
                  <c:v>1.8193709112101584</c:v>
                </c:pt>
                <c:pt idx="133">
                  <c:v>1.8193323864793594</c:v>
                </c:pt>
                <c:pt idx="134">
                  <c:v>1.8192404933639519</c:v>
                </c:pt>
                <c:pt idx="135">
                  <c:v>1.8191061587029798</c:v>
                </c:pt>
                <c:pt idx="136">
                  <c:v>1.8190076191943139</c:v>
                </c:pt>
                <c:pt idx="137">
                  <c:v>1.8185030165813141</c:v>
                </c:pt>
                <c:pt idx="138">
                  <c:v>1.8175380736548354</c:v>
                </c:pt>
                <c:pt idx="139">
                  <c:v>1.8164125653635093</c:v>
                </c:pt>
                <c:pt idx="140">
                  <c:v>1.8150921777640452</c:v>
                </c:pt>
                <c:pt idx="141">
                  <c:v>1.8134401557123916</c:v>
                </c:pt>
                <c:pt idx="142">
                  <c:v>1.8119565300034719</c:v>
                </c:pt>
                <c:pt idx="143">
                  <c:v>1.8105277584975499</c:v>
                </c:pt>
                <c:pt idx="144">
                  <c:v>1.8095002159083238</c:v>
                </c:pt>
                <c:pt idx="145">
                  <c:v>1.8083714028064053</c:v>
                </c:pt>
                <c:pt idx="146">
                  <c:v>1.8073882164305</c:v>
                </c:pt>
                <c:pt idx="147">
                  <c:v>1.806498747564709</c:v>
                </c:pt>
                <c:pt idx="148">
                  <c:v>1.8051101682388841</c:v>
                </c:pt>
                <c:pt idx="149">
                  <c:v>1.8036944752430928</c:v>
                </c:pt>
                <c:pt idx="150">
                  <c:v>1.8026999469896317</c:v>
                </c:pt>
                <c:pt idx="151">
                  <c:v>1.8021126543466062</c:v>
                </c:pt>
                <c:pt idx="152">
                  <c:v>1.8016776816291138</c:v>
                </c:pt>
                <c:pt idx="153">
                  <c:v>1.8011305818531433</c:v>
                </c:pt>
                <c:pt idx="154">
                  <c:v>1.8006201539580411</c:v>
                </c:pt>
                <c:pt idx="155">
                  <c:v>1.7999628443246434</c:v>
                </c:pt>
                <c:pt idx="156">
                  <c:v>1.7989537735200423</c:v>
                </c:pt>
                <c:pt idx="157">
                  <c:v>1.797931759677162</c:v>
                </c:pt>
                <c:pt idx="158">
                  <c:v>1.7972243700176758</c:v>
                </c:pt>
                <c:pt idx="159">
                  <c:v>1.7967805914565416</c:v>
                </c:pt>
                <c:pt idx="160">
                  <c:v>1.7961300990068081</c:v>
                </c:pt>
                <c:pt idx="161">
                  <c:v>1.7956513063817061</c:v>
                </c:pt>
                <c:pt idx="162">
                  <c:v>1.795115369789086</c:v>
                </c:pt>
                <c:pt idx="163">
                  <c:v>1.7947198382002403</c:v>
                </c:pt>
                <c:pt idx="164">
                  <c:v>1.793931268742563</c:v>
                </c:pt>
                <c:pt idx="165">
                  <c:v>1.7927965195526738</c:v>
                </c:pt>
                <c:pt idx="166">
                  <c:v>1.7918382632246466</c:v>
                </c:pt>
                <c:pt idx="167">
                  <c:v>1.7915761924466638</c:v>
                </c:pt>
                <c:pt idx="168">
                  <c:v>1.7917047476266084</c:v>
                </c:pt>
                <c:pt idx="169">
                  <c:v>1.7914541354017381</c:v>
                </c:pt>
                <c:pt idx="170">
                  <c:v>1.7913003486481498</c:v>
                </c:pt>
                <c:pt idx="171">
                  <c:v>1.7907865664586313</c:v>
                </c:pt>
                <c:pt idx="172">
                  <c:v>1.7898640846615153</c:v>
                </c:pt>
                <c:pt idx="173">
                  <c:v>1.7888869239421681</c:v>
                </c:pt>
                <c:pt idx="174">
                  <c:v>1.7881375676730706</c:v>
                </c:pt>
                <c:pt idx="175">
                  <c:v>1.7877423273995035</c:v>
                </c:pt>
                <c:pt idx="176">
                  <c:v>1.7870629716614401</c:v>
                </c:pt>
                <c:pt idx="177">
                  <c:v>1.7865746549560853</c:v>
                </c:pt>
                <c:pt idx="178">
                  <c:v>1.7864557237447551</c:v>
                </c:pt>
                <c:pt idx="179">
                  <c:v>1.7856646804727943</c:v>
                </c:pt>
                <c:pt idx="180">
                  <c:v>1.7851981393366947</c:v>
                </c:pt>
                <c:pt idx="181">
                  <c:v>1.7843591161521084</c:v>
                </c:pt>
                <c:pt idx="182">
                  <c:v>1.7844883239681941</c:v>
                </c:pt>
                <c:pt idx="183">
                  <c:v>1.7841834963450844</c:v>
                </c:pt>
                <c:pt idx="184">
                  <c:v>1.7838648645521136</c:v>
                </c:pt>
                <c:pt idx="185">
                  <c:v>1.7838166266719608</c:v>
                </c:pt>
                <c:pt idx="186">
                  <c:v>1.7840514222798081</c:v>
                </c:pt>
                <c:pt idx="187">
                  <c:v>1.7837386231658532</c:v>
                </c:pt>
                <c:pt idx="188">
                  <c:v>1.783052334632186</c:v>
                </c:pt>
                <c:pt idx="189">
                  <c:v>1.7823972005141138</c:v>
                </c:pt>
                <c:pt idx="190">
                  <c:v>1.7820419992274199</c:v>
                </c:pt>
                <c:pt idx="191">
                  <c:v>1.7815815163730577</c:v>
                </c:pt>
                <c:pt idx="192">
                  <c:v>1.781037276848338</c:v>
                </c:pt>
                <c:pt idx="193">
                  <c:v>1.780400928070841</c:v>
                </c:pt>
                <c:pt idx="194">
                  <c:v>1.779664342914925</c:v>
                </c:pt>
                <c:pt idx="195">
                  <c:v>1.7788196234470639</c:v>
                </c:pt>
                <c:pt idx="196">
                  <c:v>1.7779297086537418</c:v>
                </c:pt>
                <c:pt idx="197">
                  <c:v>1.7773974385906324</c:v>
                </c:pt>
                <c:pt idx="198">
                  <c:v>1.7771913967815618</c:v>
                </c:pt>
                <c:pt idx="199">
                  <c:v>1.7770506224508837</c:v>
                </c:pt>
                <c:pt idx="200">
                  <c:v>1.7769269805569112</c:v>
                </c:pt>
                <c:pt idx="201">
                  <c:v>1.7766639223426675</c:v>
                </c:pt>
                <c:pt idx="202">
                  <c:v>1.7759403877212838</c:v>
                </c:pt>
                <c:pt idx="203">
                  <c:v>1.7756324772635477</c:v>
                </c:pt>
                <c:pt idx="204">
                  <c:v>1.7755398836560679</c:v>
                </c:pt>
                <c:pt idx="205">
                  <c:v>1.7753869888988485</c:v>
                </c:pt>
                <c:pt idx="206">
                  <c:v>1.7753299997426877</c:v>
                </c:pt>
                <c:pt idx="207">
                  <c:v>1.7750008534170818</c:v>
                </c:pt>
                <c:pt idx="208">
                  <c:v>1.774919147172529</c:v>
                </c:pt>
                <c:pt idx="209">
                  <c:v>1.7745892426447338</c:v>
                </c:pt>
                <c:pt idx="210">
                  <c:v>1.7740537259017144</c:v>
                </c:pt>
                <c:pt idx="211">
                  <c:v>1.7734345589157978</c:v>
                </c:pt>
                <c:pt idx="212">
                  <c:v>1.7730666196041052</c:v>
                </c:pt>
                <c:pt idx="213">
                  <c:v>1.7730959234640695</c:v>
                </c:pt>
                <c:pt idx="214">
                  <c:v>1.7731746785830911</c:v>
                </c:pt>
                <c:pt idx="215">
                  <c:v>1.7731333407765459</c:v>
                </c:pt>
                <c:pt idx="216">
                  <c:v>1.7729735868913341</c:v>
                </c:pt>
                <c:pt idx="217">
                  <c:v>1.7726913437282976</c:v>
                </c:pt>
                <c:pt idx="218">
                  <c:v>1.7722683254102751</c:v>
                </c:pt>
                <c:pt idx="219">
                  <c:v>1.7716581407485201</c:v>
                </c:pt>
                <c:pt idx="220">
                  <c:v>1.7711277031261772</c:v>
                </c:pt>
                <c:pt idx="221">
                  <c:v>1.7708452991780259</c:v>
                </c:pt>
                <c:pt idx="222">
                  <c:v>1.7709479947456301</c:v>
                </c:pt>
                <c:pt idx="223">
                  <c:v>1.7710833942177227</c:v>
                </c:pt>
                <c:pt idx="224">
                  <c:v>1.7711785683358661</c:v>
                </c:pt>
                <c:pt idx="225">
                  <c:v>1.7710258254925839</c:v>
                </c:pt>
                <c:pt idx="226">
                  <c:v>1.7707611727921198</c:v>
                </c:pt>
                <c:pt idx="227">
                  <c:v>1.7702817076390278</c:v>
                </c:pt>
                <c:pt idx="228">
                  <c:v>1.7698586663657485</c:v>
                </c:pt>
                <c:pt idx="229">
                  <c:v>1.7696573449388151</c:v>
                </c:pt>
                <c:pt idx="230">
                  <c:v>1.769411726855455</c:v>
                </c:pt>
                <c:pt idx="231">
                  <c:v>1.7691682935757418</c:v>
                </c:pt>
                <c:pt idx="232">
                  <c:v>1.7689753666455101</c:v>
                </c:pt>
                <c:pt idx="233">
                  <c:v>1.7687092570419518</c:v>
                </c:pt>
                <c:pt idx="234">
                  <c:v>1.7682937841543418</c:v>
                </c:pt>
                <c:pt idx="235">
                  <c:v>1.7676807399484049</c:v>
                </c:pt>
                <c:pt idx="236">
                  <c:v>1.7673131247445841</c:v>
                </c:pt>
                <c:pt idx="237">
                  <c:v>1.76718754408919</c:v>
                </c:pt>
                <c:pt idx="238">
                  <c:v>1.7669349985287095</c:v>
                </c:pt>
                <c:pt idx="239">
                  <c:v>1.7667106404217947</c:v>
                </c:pt>
                <c:pt idx="240">
                  <c:v>1.7668974750385291</c:v>
                </c:pt>
                <c:pt idx="241">
                  <c:v>1.7666673967322266</c:v>
                </c:pt>
                <c:pt idx="242">
                  <c:v>1.7663262739647558</c:v>
                </c:pt>
                <c:pt idx="243">
                  <c:v>1.7660545478234435</c:v>
                </c:pt>
                <c:pt idx="244">
                  <c:v>1.7659404076430918</c:v>
                </c:pt>
                <c:pt idx="245">
                  <c:v>1.7661086628442113</c:v>
                </c:pt>
                <c:pt idx="246">
                  <c:v>1.7661770699999306</c:v>
                </c:pt>
                <c:pt idx="247">
                  <c:v>1.766051223764272</c:v>
                </c:pt>
                <c:pt idx="248">
                  <c:v>1.7657260334979985</c:v>
                </c:pt>
                <c:pt idx="249">
                  <c:v>1.7655781215569528</c:v>
                </c:pt>
                <c:pt idx="250">
                  <c:v>1.7652600617801459</c:v>
                </c:pt>
                <c:pt idx="251">
                  <c:v>1.7649495843757801</c:v>
                </c:pt>
                <c:pt idx="252">
                  <c:v>1.7646736726975452</c:v>
                </c:pt>
                <c:pt idx="253">
                  <c:v>1.764640287469879</c:v>
                </c:pt>
                <c:pt idx="254">
                  <c:v>1.7648783074056538</c:v>
                </c:pt>
                <c:pt idx="255">
                  <c:v>1.7653409412209309</c:v>
                </c:pt>
                <c:pt idx="256">
                  <c:v>1.7654023389627447</c:v>
                </c:pt>
                <c:pt idx="257">
                  <c:v>1.7652240848443355</c:v>
                </c:pt>
                <c:pt idx="258">
                  <c:v>1.7650328080233131</c:v>
                </c:pt>
                <c:pt idx="259">
                  <c:v>1.7651401996062213</c:v>
                </c:pt>
                <c:pt idx="260">
                  <c:v>1.7651775339626961</c:v>
                </c:pt>
                <c:pt idx="261">
                  <c:v>1.7652193423368308</c:v>
                </c:pt>
                <c:pt idx="262">
                  <c:v>1.7653651123107512</c:v>
                </c:pt>
                <c:pt idx="263">
                  <c:v>1.7655475864356722</c:v>
                </c:pt>
                <c:pt idx="264">
                  <c:v>1.765425214392689</c:v>
                </c:pt>
                <c:pt idx="265">
                  <c:v>1.7651327428930159</c:v>
                </c:pt>
                <c:pt idx="266">
                  <c:v>1.7649568920496514</c:v>
                </c:pt>
                <c:pt idx="267">
                  <c:v>1.7649869529767126</c:v>
                </c:pt>
                <c:pt idx="268">
                  <c:v>1.7649148799080365</c:v>
                </c:pt>
                <c:pt idx="269">
                  <c:v>1.7648133525423617</c:v>
                </c:pt>
                <c:pt idx="270">
                  <c:v>1.7647033924243167</c:v>
                </c:pt>
                <c:pt idx="271">
                  <c:v>1.7645599102109135</c:v>
                </c:pt>
                <c:pt idx="272">
                  <c:v>1.7643445192296499</c:v>
                </c:pt>
                <c:pt idx="273">
                  <c:v>1.7642057234990045</c:v>
                </c:pt>
                <c:pt idx="274">
                  <c:v>1.7640543789668981</c:v>
                </c:pt>
                <c:pt idx="275">
                  <c:v>1.7641116145164837</c:v>
                </c:pt>
                <c:pt idx="276">
                  <c:v>1.764271819676914</c:v>
                </c:pt>
                <c:pt idx="277">
                  <c:v>1.7643435521767781</c:v>
                </c:pt>
                <c:pt idx="278">
                  <c:v>1.7643076584501476</c:v>
                </c:pt>
                <c:pt idx="279">
                  <c:v>1.7639785793038281</c:v>
                </c:pt>
                <c:pt idx="280">
                  <c:v>1.7638667436692548</c:v>
                </c:pt>
                <c:pt idx="281">
                  <c:v>1.7636476100890097</c:v>
                </c:pt>
                <c:pt idx="282">
                  <c:v>1.7634894204656066</c:v>
                </c:pt>
                <c:pt idx="283">
                  <c:v>1.7634112083375737</c:v>
                </c:pt>
                <c:pt idx="284">
                  <c:v>1.7633553731485503</c:v>
                </c:pt>
                <c:pt idx="285">
                  <c:v>1.7633390716292239</c:v>
                </c:pt>
                <c:pt idx="286">
                  <c:v>1.7632340472591832</c:v>
                </c:pt>
                <c:pt idx="287">
                  <c:v>1.7631729429368401</c:v>
                </c:pt>
                <c:pt idx="288">
                  <c:v>1.7629767411215946</c:v>
                </c:pt>
                <c:pt idx="289">
                  <c:v>1.7627690770229529</c:v>
                </c:pt>
                <c:pt idx="290">
                  <c:v>1.7627273167835811</c:v>
                </c:pt>
                <c:pt idx="291">
                  <c:v>1.7628071611673204</c:v>
                </c:pt>
                <c:pt idx="292">
                  <c:v>1.7629755724198684</c:v>
                </c:pt>
                <c:pt idx="293">
                  <c:v>1.7630836564791255</c:v>
                </c:pt>
                <c:pt idx="294">
                  <c:v>1.7628980882203538</c:v>
                </c:pt>
                <c:pt idx="295">
                  <c:v>1.7626592266601557</c:v>
                </c:pt>
                <c:pt idx="296">
                  <c:v>1.7624492310175635</c:v>
                </c:pt>
                <c:pt idx="297">
                  <c:v>1.7623386623643298</c:v>
                </c:pt>
                <c:pt idx="298">
                  <c:v>1.7623077884293468</c:v>
                </c:pt>
                <c:pt idx="299">
                  <c:v>1.7622170789447429</c:v>
                </c:pt>
                <c:pt idx="300">
                  <c:v>1.7621146019211944</c:v>
                </c:pt>
                <c:pt idx="301">
                  <c:v>1.7620662774400646</c:v>
                </c:pt>
                <c:pt idx="302">
                  <c:v>1.7619526963059098</c:v>
                </c:pt>
                <c:pt idx="303">
                  <c:v>1.7618602995981139</c:v>
                </c:pt>
                <c:pt idx="304">
                  <c:v>1.7616728606927541</c:v>
                </c:pt>
                <c:pt idx="305">
                  <c:v>1.7615982378692285</c:v>
                </c:pt>
                <c:pt idx="306">
                  <c:v>1.761744484998738</c:v>
                </c:pt>
                <c:pt idx="307">
                  <c:v>1.7620853639140044</c:v>
                </c:pt>
                <c:pt idx="308">
                  <c:v>1.7622291674983888</c:v>
                </c:pt>
                <c:pt idx="309">
                  <c:v>1.7625484293923079</c:v>
                </c:pt>
                <c:pt idx="310">
                  <c:v>1.7622204416721254</c:v>
                </c:pt>
                <c:pt idx="311">
                  <c:v>1.7619324881742464</c:v>
                </c:pt>
                <c:pt idx="312">
                  <c:v>1.7617952115533329</c:v>
                </c:pt>
                <c:pt idx="313">
                  <c:v>1.7620977879741557</c:v>
                </c:pt>
                <c:pt idx="314">
                  <c:v>1.7622427582934994</c:v>
                </c:pt>
                <c:pt idx="315">
                  <c:v>1.762333756830708</c:v>
                </c:pt>
                <c:pt idx="316">
                  <c:v>1.7623340449663085</c:v>
                </c:pt>
                <c:pt idx="317">
                  <c:v>1.7625160184639124</c:v>
                </c:pt>
                <c:pt idx="318">
                  <c:v>1.7623871945121863</c:v>
                </c:pt>
                <c:pt idx="319">
                  <c:v>1.7622650175627579</c:v>
                </c:pt>
                <c:pt idx="320">
                  <c:v>1.762269386267157</c:v>
                </c:pt>
                <c:pt idx="321">
                  <c:v>1.7625669883567541</c:v>
                </c:pt>
                <c:pt idx="322">
                  <c:v>1.7626915978026052</c:v>
                </c:pt>
                <c:pt idx="323">
                  <c:v>1.7627061194377402</c:v>
                </c:pt>
                <c:pt idx="324">
                  <c:v>1.762655539995382</c:v>
                </c:pt>
                <c:pt idx="325">
                  <c:v>1.7624223098781611</c:v>
                </c:pt>
                <c:pt idx="326">
                  <c:v>1.7621468835214107</c:v>
                </c:pt>
                <c:pt idx="327">
                  <c:v>1.7619640846462614</c:v>
                </c:pt>
                <c:pt idx="328">
                  <c:v>1.7618182869762944</c:v>
                </c:pt>
                <c:pt idx="329">
                  <c:v>1.7617016119646458</c:v>
                </c:pt>
                <c:pt idx="330">
                  <c:v>1.7615781568832407</c:v>
                </c:pt>
                <c:pt idx="331">
                  <c:v>1.7617340148458212</c:v>
                </c:pt>
                <c:pt idx="332">
                  <c:v>1.7616391583175217</c:v>
                </c:pt>
                <c:pt idx="333">
                  <c:v>1.7613869490054119</c:v>
                </c:pt>
                <c:pt idx="334">
                  <c:v>1.7611992795111757</c:v>
                </c:pt>
                <c:pt idx="335">
                  <c:v>1.7610312269707773</c:v>
                </c:pt>
                <c:pt idx="336">
                  <c:v>1.760945176660184</c:v>
                </c:pt>
                <c:pt idx="337">
                  <c:v>1.7609880863187028</c:v>
                </c:pt>
                <c:pt idx="338">
                  <c:v>1.7610252557996451</c:v>
                </c:pt>
                <c:pt idx="339">
                  <c:v>1.7610549106749738</c:v>
                </c:pt>
                <c:pt idx="340">
                  <c:v>1.760940696986254</c:v>
                </c:pt>
                <c:pt idx="341">
                  <c:v>1.7609214590024949</c:v>
                </c:pt>
                <c:pt idx="342">
                  <c:v>1.7609999763822299</c:v>
                </c:pt>
                <c:pt idx="343">
                  <c:v>1.7609446173031345</c:v>
                </c:pt>
                <c:pt idx="344">
                  <c:v>1.7612042172414313</c:v>
                </c:pt>
                <c:pt idx="345">
                  <c:v>1.7612489844454715</c:v>
                </c:pt>
                <c:pt idx="346">
                  <c:v>1.7611200721120874</c:v>
                </c:pt>
                <c:pt idx="347">
                  <c:v>1.7609598385526415</c:v>
                </c:pt>
                <c:pt idx="348">
                  <c:v>1.7607987753685197</c:v>
                </c:pt>
                <c:pt idx="349">
                  <c:v>1.7607555822976366</c:v>
                </c:pt>
                <c:pt idx="350">
                  <c:v>1.7603752992995358</c:v>
                </c:pt>
                <c:pt idx="351">
                  <c:v>1.759972239333744</c:v>
                </c:pt>
                <c:pt idx="352">
                  <c:v>1.7597497577142545</c:v>
                </c:pt>
                <c:pt idx="353">
                  <c:v>1.7594879013538622</c:v>
                </c:pt>
              </c:numCache>
            </c:numRef>
          </c:yVal>
        </c:ser>
        <c:ser>
          <c:idx val="0"/>
          <c:order val="1"/>
          <c:tx>
            <c:v>RWA-CAS Opt.a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 Opt 1'!$R$5:$R$358</c:f>
              <c:numCache>
                <c:formatCode>General</c:formatCode>
                <c:ptCount val="354"/>
                <c:pt idx="0">
                  <c:v>1.3993842709207949</c:v>
                </c:pt>
                <c:pt idx="1">
                  <c:v>1.4074595355383532</c:v>
                </c:pt>
                <c:pt idx="2">
                  <c:v>1.4261266400456329</c:v>
                </c:pt>
                <c:pt idx="3">
                  <c:v>1.4480162177816378</c:v>
                </c:pt>
                <c:pt idx="4">
                  <c:v>1.466619734835152</c:v>
                </c:pt>
                <c:pt idx="5">
                  <c:v>1.4769594328475777</c:v>
                </c:pt>
                <c:pt idx="6">
                  <c:v>1.4787274494063964</c:v>
                </c:pt>
                <c:pt idx="7">
                  <c:v>1.4824148537968351</c:v>
                </c:pt>
                <c:pt idx="8">
                  <c:v>1.480117093707858</c:v>
                </c:pt>
                <c:pt idx="9">
                  <c:v>1.4758840545486738</c:v>
                </c:pt>
                <c:pt idx="10">
                  <c:v>1.4707455342817457</c:v>
                </c:pt>
                <c:pt idx="11">
                  <c:v>1.4659532360917686</c:v>
                </c:pt>
                <c:pt idx="12">
                  <c:v>1.4606741573033684</c:v>
                </c:pt>
                <c:pt idx="13">
                  <c:v>1.4563308783755669</c:v>
                </c:pt>
                <c:pt idx="14">
                  <c:v>1.452165663058842</c:v>
                </c:pt>
                <c:pt idx="15">
                  <c:v>1.448960370933855</c:v>
                </c:pt>
                <c:pt idx="16">
                  <c:v>1.4469070234569161</c:v>
                </c:pt>
                <c:pt idx="17">
                  <c:v>1.4485755673587641</c:v>
                </c:pt>
                <c:pt idx="18">
                  <c:v>1.4540890514747524</c:v>
                </c:pt>
                <c:pt idx="19">
                  <c:v>1.459278824404979</c:v>
                </c:pt>
                <c:pt idx="20">
                  <c:v>1.4635166213673418</c:v>
                </c:pt>
                <c:pt idx="21">
                  <c:v>1.4676646786481431</c:v>
                </c:pt>
                <c:pt idx="22">
                  <c:v>1.4710397052803899</c:v>
                </c:pt>
                <c:pt idx="23">
                  <c:v>1.4745637748832641</c:v>
                </c:pt>
                <c:pt idx="24">
                  <c:v>1.4777684514168838</c:v>
                </c:pt>
                <c:pt idx="25">
                  <c:v>1.4806378132118461</c:v>
                </c:pt>
                <c:pt idx="26">
                  <c:v>1.4844136566056398</c:v>
                </c:pt>
                <c:pt idx="27">
                  <c:v>1.4878896410997609</c:v>
                </c:pt>
                <c:pt idx="28">
                  <c:v>1.491125233952405</c:v>
                </c:pt>
                <c:pt idx="29">
                  <c:v>1.4969163523142301</c:v>
                </c:pt>
                <c:pt idx="30">
                  <c:v>1.5018215642198278</c:v>
                </c:pt>
                <c:pt idx="31">
                  <c:v>1.5047210623330698</c:v>
                </c:pt>
                <c:pt idx="32">
                  <c:v>1.507069526140806</c:v>
                </c:pt>
                <c:pt idx="33">
                  <c:v>1.5100641333120148</c:v>
                </c:pt>
                <c:pt idx="34">
                  <c:v>1.5123755530973451</c:v>
                </c:pt>
                <c:pt idx="35">
                  <c:v>1.5151770231822101</c:v>
                </c:pt>
                <c:pt idx="36">
                  <c:v>1.5172640039366838</c:v>
                </c:pt>
                <c:pt idx="37">
                  <c:v>1.5185786104206458</c:v>
                </c:pt>
                <c:pt idx="38">
                  <c:v>1.5208828920173139</c:v>
                </c:pt>
                <c:pt idx="39">
                  <c:v>1.5229740637516944</c:v>
                </c:pt>
                <c:pt idx="40">
                  <c:v>1.5248778238133871</c:v>
                </c:pt>
                <c:pt idx="41">
                  <c:v>1.5271727668734409</c:v>
                </c:pt>
                <c:pt idx="42">
                  <c:v>1.5285301938034097</c:v>
                </c:pt>
                <c:pt idx="43">
                  <c:v>1.5303070352387997</c:v>
                </c:pt>
                <c:pt idx="44">
                  <c:v>1.5317480308528093</c:v>
                </c:pt>
                <c:pt idx="45">
                  <c:v>1.5333231111792578</c:v>
                </c:pt>
                <c:pt idx="46">
                  <c:v>1.535596432188715</c:v>
                </c:pt>
                <c:pt idx="47">
                  <c:v>1.5377715127827256</c:v>
                </c:pt>
                <c:pt idx="48">
                  <c:v>1.5394572313647141</c:v>
                </c:pt>
                <c:pt idx="49">
                  <c:v>1.5418678804250618</c:v>
                </c:pt>
                <c:pt idx="50">
                  <c:v>1.54411631131807</c:v>
                </c:pt>
                <c:pt idx="51">
                  <c:v>1.5455031801700054</c:v>
                </c:pt>
                <c:pt idx="52">
                  <c:v>1.5470116405328718</c:v>
                </c:pt>
                <c:pt idx="53">
                  <c:v>1.5480852478943175</c:v>
                </c:pt>
                <c:pt idx="54">
                  <c:v>1.5489030949900024</c:v>
                </c:pt>
                <c:pt idx="55">
                  <c:v>1.5496067872777262</c:v>
                </c:pt>
                <c:pt idx="56">
                  <c:v>1.5509782046747027</c:v>
                </c:pt>
                <c:pt idx="57">
                  <c:v>1.5521301648469319</c:v>
                </c:pt>
                <c:pt idx="58">
                  <c:v>1.5534410034702293</c:v>
                </c:pt>
                <c:pt idx="59">
                  <c:v>1.5550890288469021</c:v>
                </c:pt>
                <c:pt idx="60">
                  <c:v>1.5558366830582138</c:v>
                </c:pt>
                <c:pt idx="61">
                  <c:v>1.5565374573207471</c:v>
                </c:pt>
                <c:pt idx="62">
                  <c:v>1.5573859647388086</c:v>
                </c:pt>
                <c:pt idx="63">
                  <c:v>1.5580646888983019</c:v>
                </c:pt>
                <c:pt idx="64">
                  <c:v>1.5586558152249499</c:v>
                </c:pt>
                <c:pt idx="65">
                  <c:v>1.5594652451904638</c:v>
                </c:pt>
                <c:pt idx="66">
                  <c:v>1.5602222501665013</c:v>
                </c:pt>
                <c:pt idx="67">
                  <c:v>1.5610302557274649</c:v>
                </c:pt>
                <c:pt idx="68">
                  <c:v>1.5616088645066681</c:v>
                </c:pt>
                <c:pt idx="69">
                  <c:v>1.5622907646297381</c:v>
                </c:pt>
                <c:pt idx="70">
                  <c:v>1.562850815984222</c:v>
                </c:pt>
                <c:pt idx="71">
                  <c:v>1.5633413816463722</c:v>
                </c:pt>
                <c:pt idx="72">
                  <c:v>1.5639461145579816</c:v>
                </c:pt>
                <c:pt idx="73">
                  <c:v>1.5643166684282845</c:v>
                </c:pt>
                <c:pt idx="74">
                  <c:v>1.5646905667935138</c:v>
                </c:pt>
                <c:pt idx="75">
                  <c:v>1.5649967876381696</c:v>
                </c:pt>
                <c:pt idx="76">
                  <c:v>1.5654988451904597</c:v>
                </c:pt>
                <c:pt idx="77">
                  <c:v>1.5664097486916462</c:v>
                </c:pt>
                <c:pt idx="78">
                  <c:v>1.567223990033249</c:v>
                </c:pt>
                <c:pt idx="79">
                  <c:v>1.5680617189092558</c:v>
                </c:pt>
                <c:pt idx="80">
                  <c:v>1.5689282476814697</c:v>
                </c:pt>
                <c:pt idx="81">
                  <c:v>1.570069694416788</c:v>
                </c:pt>
                <c:pt idx="82">
                  <c:v>1.5708337749246772</c:v>
                </c:pt>
                <c:pt idx="83">
                  <c:v>1.5714627794905565</c:v>
                </c:pt>
                <c:pt idx="84">
                  <c:v>1.5724148137185985</c:v>
                </c:pt>
                <c:pt idx="85">
                  <c:v>1.5733227959255356</c:v>
                </c:pt>
                <c:pt idx="86">
                  <c:v>1.5739318264871558</c:v>
                </c:pt>
                <c:pt idx="87">
                  <c:v>1.575192599593322</c:v>
                </c:pt>
                <c:pt idx="88">
                  <c:v>1.5757013515379605</c:v>
                </c:pt>
                <c:pt idx="89">
                  <c:v>1.5764972954793843</c:v>
                </c:pt>
                <c:pt idx="90">
                  <c:v>1.5775772999285769</c:v>
                </c:pt>
                <c:pt idx="91">
                  <c:v>1.5781640781795159</c:v>
                </c:pt>
                <c:pt idx="92">
                  <c:v>1.5786797032812221</c:v>
                </c:pt>
                <c:pt idx="93">
                  <c:v>1.5792908096919764</c:v>
                </c:pt>
                <c:pt idx="94">
                  <c:v>1.5801996007984032</c:v>
                </c:pt>
                <c:pt idx="95">
                  <c:v>1.580642718133292</c:v>
                </c:pt>
                <c:pt idx="96">
                  <c:v>1.5813914058500718</c:v>
                </c:pt>
                <c:pt idx="97">
                  <c:v>1.5819263028080324</c:v>
                </c:pt>
                <c:pt idx="98">
                  <c:v>1.5822888797256163</c:v>
                </c:pt>
                <c:pt idx="99">
                  <c:v>1.5830101406007135</c:v>
                </c:pt>
                <c:pt idx="100">
                  <c:v>1.5835787057506516</c:v>
                </c:pt>
                <c:pt idx="101">
                  <c:v>1.5839889184631202</c:v>
                </c:pt>
                <c:pt idx="102">
                  <c:v>1.5845376144926022</c:v>
                </c:pt>
                <c:pt idx="103">
                  <c:v>1.5854965881857932</c:v>
                </c:pt>
                <c:pt idx="104">
                  <c:v>1.5858394248776657</c:v>
                </c:pt>
                <c:pt idx="105">
                  <c:v>1.5863088646390178</c:v>
                </c:pt>
                <c:pt idx="106">
                  <c:v>1.5868921700648391</c:v>
                </c:pt>
                <c:pt idx="107">
                  <c:v>1.5876564479947315</c:v>
                </c:pt>
                <c:pt idx="108">
                  <c:v>1.5882407795962179</c:v>
                </c:pt>
                <c:pt idx="109">
                  <c:v>1.5890076935744331</c:v>
                </c:pt>
                <c:pt idx="110">
                  <c:v>1.5899983384040632</c:v>
                </c:pt>
                <c:pt idx="111">
                  <c:v>1.5909272985019918</c:v>
                </c:pt>
                <c:pt idx="112">
                  <c:v>1.5914866528270295</c:v>
                </c:pt>
                <c:pt idx="113">
                  <c:v>1.5919476507930299</c:v>
                </c:pt>
                <c:pt idx="114">
                  <c:v>1.5922377413245021</c:v>
                </c:pt>
                <c:pt idx="115">
                  <c:v>1.592864067404681</c:v>
                </c:pt>
                <c:pt idx="116">
                  <c:v>1.5934280842625934</c:v>
                </c:pt>
                <c:pt idx="117">
                  <c:v>1.5938968087376755</c:v>
                </c:pt>
                <c:pt idx="118">
                  <c:v>1.5943152039356281</c:v>
                </c:pt>
                <c:pt idx="119">
                  <c:v>1.5947607492086104</c:v>
                </c:pt>
                <c:pt idx="120">
                  <c:v>1.5951192632492017</c:v>
                </c:pt>
                <c:pt idx="121">
                  <c:v>1.5957475194299333</c:v>
                </c:pt>
                <c:pt idx="122">
                  <c:v>1.5959393602831631</c:v>
                </c:pt>
                <c:pt idx="123">
                  <c:v>1.5962719806390155</c:v>
                </c:pt>
                <c:pt idx="124">
                  <c:v>1.596807447925582</c:v>
                </c:pt>
                <c:pt idx="125">
                  <c:v>1.5971080036910481</c:v>
                </c:pt>
                <c:pt idx="126">
                  <c:v>1.5976933121652097</c:v>
                </c:pt>
                <c:pt idx="127">
                  <c:v>1.5983736751146318</c:v>
                </c:pt>
                <c:pt idx="128">
                  <c:v>1.5986001888555403</c:v>
                </c:pt>
                <c:pt idx="129">
                  <c:v>1.5989688008127581</c:v>
                </c:pt>
                <c:pt idx="130">
                  <c:v>1.5992811868230605</c:v>
                </c:pt>
                <c:pt idx="131">
                  <c:v>1.5996548665273853</c:v>
                </c:pt>
                <c:pt idx="132">
                  <c:v>1.5999499570544871</c:v>
                </c:pt>
                <c:pt idx="133">
                  <c:v>1.6003974671026702</c:v>
                </c:pt>
                <c:pt idx="134">
                  <c:v>1.6009031358356141</c:v>
                </c:pt>
                <c:pt idx="135">
                  <c:v>1.6011942885129744</c:v>
                </c:pt>
                <c:pt idx="136">
                  <c:v>1.6014625741398381</c:v>
                </c:pt>
                <c:pt idx="137">
                  <c:v>1.6017196233913351</c:v>
                </c:pt>
                <c:pt idx="138">
                  <c:v>1.6022167970325898</c:v>
                </c:pt>
                <c:pt idx="139">
                  <c:v>1.6027989128568201</c:v>
                </c:pt>
                <c:pt idx="140">
                  <c:v>1.6031325536815921</c:v>
                </c:pt>
                <c:pt idx="141">
                  <c:v>1.6036173586235245</c:v>
                </c:pt>
                <c:pt idx="142">
                  <c:v>1.6041352573766958</c:v>
                </c:pt>
                <c:pt idx="143">
                  <c:v>1.6043316473183438</c:v>
                </c:pt>
                <c:pt idx="144">
                  <c:v>1.6045253755654498</c:v>
                </c:pt>
                <c:pt idx="145">
                  <c:v>1.6046212585807818</c:v>
                </c:pt>
                <c:pt idx="146">
                  <c:v>1.6047368696836861</c:v>
                </c:pt>
                <c:pt idx="147">
                  <c:v>1.6048752981999539</c:v>
                </c:pt>
                <c:pt idx="148">
                  <c:v>1.6050118920409477</c:v>
                </c:pt>
                <c:pt idx="149">
                  <c:v>1.6046967904266938</c:v>
                </c:pt>
                <c:pt idx="150">
                  <c:v>1.6040314939217433</c:v>
                </c:pt>
                <c:pt idx="151">
                  <c:v>1.6032199067188981</c:v>
                </c:pt>
                <c:pt idx="152">
                  <c:v>1.6022217242238741</c:v>
                </c:pt>
                <c:pt idx="153">
                  <c:v>1.6012410528986318</c:v>
                </c:pt>
                <c:pt idx="154">
                  <c:v>1.6002378651601881</c:v>
                </c:pt>
                <c:pt idx="155">
                  <c:v>1.5994356920666728</c:v>
                </c:pt>
                <c:pt idx="156">
                  <c:v>1.5987063847812861</c:v>
                </c:pt>
                <c:pt idx="157">
                  <c:v>1.5980128203831585</c:v>
                </c:pt>
                <c:pt idx="158">
                  <c:v>1.5973574548625507</c:v>
                </c:pt>
                <c:pt idx="159">
                  <c:v>1.5965228080958862</c:v>
                </c:pt>
                <c:pt idx="160">
                  <c:v>1.5956835701727101</c:v>
                </c:pt>
                <c:pt idx="161">
                  <c:v>1.5947111238861766</c:v>
                </c:pt>
                <c:pt idx="162">
                  <c:v>1.5937735885953419</c:v>
                </c:pt>
                <c:pt idx="163">
                  <c:v>1.5931332740123638</c:v>
                </c:pt>
                <c:pt idx="164">
                  <c:v>1.5927256580789018</c:v>
                </c:pt>
                <c:pt idx="165">
                  <c:v>1.5933869320494214</c:v>
                </c:pt>
                <c:pt idx="166">
                  <c:v>1.5939556254641039</c:v>
                </c:pt>
                <c:pt idx="167">
                  <c:v>1.5939521477351859</c:v>
                </c:pt>
                <c:pt idx="168">
                  <c:v>1.59345576740669</c:v>
                </c:pt>
                <c:pt idx="169">
                  <c:v>1.593070023202378</c:v>
                </c:pt>
                <c:pt idx="170">
                  <c:v>1.5927512797776502</c:v>
                </c:pt>
                <c:pt idx="171">
                  <c:v>1.5923508619907585</c:v>
                </c:pt>
                <c:pt idx="172">
                  <c:v>1.5918966767393812</c:v>
                </c:pt>
                <c:pt idx="173">
                  <c:v>1.5912354823959758</c:v>
                </c:pt>
                <c:pt idx="174">
                  <c:v>1.590475411474948</c:v>
                </c:pt>
                <c:pt idx="175">
                  <c:v>1.5898280833351375</c:v>
                </c:pt>
                <c:pt idx="176">
                  <c:v>1.5895082626741905</c:v>
                </c:pt>
                <c:pt idx="177">
                  <c:v>1.5892772960386279</c:v>
                </c:pt>
                <c:pt idx="178">
                  <c:v>1.5890715466410523</c:v>
                </c:pt>
                <c:pt idx="179">
                  <c:v>1.5889130166128207</c:v>
                </c:pt>
                <c:pt idx="180">
                  <c:v>1.5886447137217321</c:v>
                </c:pt>
                <c:pt idx="181">
                  <c:v>1.587974774108212</c:v>
                </c:pt>
                <c:pt idx="182">
                  <c:v>1.5872989438916421</c:v>
                </c:pt>
                <c:pt idx="183">
                  <c:v>1.5866638612853941</c:v>
                </c:pt>
                <c:pt idx="184">
                  <c:v>1.5861258910092304</c:v>
                </c:pt>
                <c:pt idx="185">
                  <c:v>1.5856697606852759</c:v>
                </c:pt>
                <c:pt idx="186">
                  <c:v>1.5851677042221046</c:v>
                </c:pt>
                <c:pt idx="187">
                  <c:v>1.5847541207471221</c:v>
                </c:pt>
                <c:pt idx="188">
                  <c:v>1.5842468520694757</c:v>
                </c:pt>
                <c:pt idx="189">
                  <c:v>1.5836581194301547</c:v>
                </c:pt>
                <c:pt idx="190">
                  <c:v>1.5830759820376255</c:v>
                </c:pt>
                <c:pt idx="191">
                  <c:v>1.5825525040387771</c:v>
                </c:pt>
                <c:pt idx="192">
                  <c:v>1.5821826397473797</c:v>
                </c:pt>
                <c:pt idx="193">
                  <c:v>1.5820025050884621</c:v>
                </c:pt>
                <c:pt idx="194">
                  <c:v>1.5818293909601178</c:v>
                </c:pt>
                <c:pt idx="195">
                  <c:v>1.5816657386560793</c:v>
                </c:pt>
                <c:pt idx="196">
                  <c:v>1.5813285942022699</c:v>
                </c:pt>
                <c:pt idx="197">
                  <c:v>1.5807955648663869</c:v>
                </c:pt>
                <c:pt idx="198">
                  <c:v>1.5803385232609681</c:v>
                </c:pt>
                <c:pt idx="199">
                  <c:v>1.5799836630996178</c:v>
                </c:pt>
                <c:pt idx="200">
                  <c:v>1.5797392586444789</c:v>
                </c:pt>
                <c:pt idx="201">
                  <c:v>1.5795591031928735</c:v>
                </c:pt>
                <c:pt idx="202">
                  <c:v>1.5793119544414882</c:v>
                </c:pt>
                <c:pt idx="203">
                  <c:v>1.5790355264726341</c:v>
                </c:pt>
                <c:pt idx="204">
                  <c:v>1.5786378848573621</c:v>
                </c:pt>
                <c:pt idx="205">
                  <c:v>1.5781669197332178</c:v>
                </c:pt>
                <c:pt idx="206">
                  <c:v>1.5777104016804391</c:v>
                </c:pt>
                <c:pt idx="207">
                  <c:v>1.5777299068539699</c:v>
                </c:pt>
                <c:pt idx="208">
                  <c:v>1.5781685833591326</c:v>
                </c:pt>
                <c:pt idx="209">
                  <c:v>1.578240290514247</c:v>
                </c:pt>
                <c:pt idx="210">
                  <c:v>1.578365633480846</c:v>
                </c:pt>
                <c:pt idx="211">
                  <c:v>1.5781983959074326</c:v>
                </c:pt>
                <c:pt idx="212">
                  <c:v>1.5778083295802023</c:v>
                </c:pt>
                <c:pt idx="213">
                  <c:v>1.5773290858782918</c:v>
                </c:pt>
                <c:pt idx="214">
                  <c:v>1.577051214907204</c:v>
                </c:pt>
                <c:pt idx="215">
                  <c:v>1.5768750073002933</c:v>
                </c:pt>
                <c:pt idx="216">
                  <c:v>1.5766271471396416</c:v>
                </c:pt>
                <c:pt idx="217">
                  <c:v>1.5764067157325679</c:v>
                </c:pt>
                <c:pt idx="218">
                  <c:v>1.576104416514575</c:v>
                </c:pt>
                <c:pt idx="219">
                  <c:v>1.5756898606527321</c:v>
                </c:pt>
                <c:pt idx="220">
                  <c:v>1.5751984308001095</c:v>
                </c:pt>
                <c:pt idx="221">
                  <c:v>1.5747631133551718</c:v>
                </c:pt>
                <c:pt idx="222">
                  <c:v>1.574363058224185</c:v>
                </c:pt>
                <c:pt idx="223">
                  <c:v>1.574243314433178</c:v>
                </c:pt>
                <c:pt idx="224">
                  <c:v>1.5741488812428561</c:v>
                </c:pt>
                <c:pt idx="225">
                  <c:v>1.5741057262217732</c:v>
                </c:pt>
                <c:pt idx="226">
                  <c:v>1.5738992489710768</c:v>
                </c:pt>
                <c:pt idx="227">
                  <c:v>1.5735664771958668</c:v>
                </c:pt>
                <c:pt idx="228">
                  <c:v>1.5731481290659421</c:v>
                </c:pt>
                <c:pt idx="229">
                  <c:v>1.5726906224529418</c:v>
                </c:pt>
                <c:pt idx="230">
                  <c:v>1.5723079687555344</c:v>
                </c:pt>
                <c:pt idx="231">
                  <c:v>1.572216416807962</c:v>
                </c:pt>
                <c:pt idx="232">
                  <c:v>1.572015350320878</c:v>
                </c:pt>
                <c:pt idx="233">
                  <c:v>1.5717463729177859</c:v>
                </c:pt>
                <c:pt idx="234">
                  <c:v>1.5714482502210039</c:v>
                </c:pt>
                <c:pt idx="235">
                  <c:v>1.5710063425622658</c:v>
                </c:pt>
                <c:pt idx="236">
                  <c:v>1.5706308591756695</c:v>
                </c:pt>
                <c:pt idx="237">
                  <c:v>1.5702069096556521</c:v>
                </c:pt>
                <c:pt idx="238">
                  <c:v>1.5700218487770334</c:v>
                </c:pt>
                <c:pt idx="239">
                  <c:v>1.5698958773500835</c:v>
                </c:pt>
                <c:pt idx="240">
                  <c:v>1.5698016461312778</c:v>
                </c:pt>
                <c:pt idx="241">
                  <c:v>1.5696776603914568</c:v>
                </c:pt>
                <c:pt idx="242">
                  <c:v>1.569356038687278</c:v>
                </c:pt>
                <c:pt idx="243">
                  <c:v>1.5689625239040161</c:v>
                </c:pt>
                <c:pt idx="244">
                  <c:v>1.5685704078640559</c:v>
                </c:pt>
                <c:pt idx="245">
                  <c:v>1.5682076650432233</c:v>
                </c:pt>
                <c:pt idx="246">
                  <c:v>1.5679475509071819</c:v>
                </c:pt>
                <c:pt idx="247">
                  <c:v>1.5677153856365327</c:v>
                </c:pt>
                <c:pt idx="248">
                  <c:v>1.5675305446157881</c:v>
                </c:pt>
                <c:pt idx="249">
                  <c:v>1.5673020259443249</c:v>
                </c:pt>
                <c:pt idx="250">
                  <c:v>1.566963867666687</c:v>
                </c:pt>
                <c:pt idx="251">
                  <c:v>1.5667064557843418</c:v>
                </c:pt>
                <c:pt idx="252">
                  <c:v>1.5664220669706221</c:v>
                </c:pt>
                <c:pt idx="253">
                  <c:v>1.566172852599399</c:v>
                </c:pt>
                <c:pt idx="254">
                  <c:v>1.5661507204862328</c:v>
                </c:pt>
                <c:pt idx="255">
                  <c:v>1.5662801568228228</c:v>
                </c:pt>
                <c:pt idx="256">
                  <c:v>1.5664028787502036</c:v>
                </c:pt>
                <c:pt idx="257">
                  <c:v>1.5662907187529953</c:v>
                </c:pt>
                <c:pt idx="258">
                  <c:v>1.5660203496738587</c:v>
                </c:pt>
                <c:pt idx="259">
                  <c:v>1.565680494751992</c:v>
                </c:pt>
                <c:pt idx="260">
                  <c:v>1.5653715545543636</c:v>
                </c:pt>
                <c:pt idx="261">
                  <c:v>1.5651454979043884</c:v>
                </c:pt>
                <c:pt idx="262">
                  <c:v>1.5649975840868704</c:v>
                </c:pt>
                <c:pt idx="263">
                  <c:v>1.5648062971217218</c:v>
                </c:pt>
                <c:pt idx="264">
                  <c:v>1.5645832447725523</c:v>
                </c:pt>
                <c:pt idx="265">
                  <c:v>1.5643619323635141</c:v>
                </c:pt>
                <c:pt idx="266">
                  <c:v>1.5641386744150625</c:v>
                </c:pt>
                <c:pt idx="267">
                  <c:v>1.5639262718204314</c:v>
                </c:pt>
                <c:pt idx="268">
                  <c:v>1.5636755107782523</c:v>
                </c:pt>
                <c:pt idx="269">
                  <c:v>1.5636204432316478</c:v>
                </c:pt>
                <c:pt idx="270">
                  <c:v>1.5638472955411558</c:v>
                </c:pt>
                <c:pt idx="271">
                  <c:v>1.5639322545330758</c:v>
                </c:pt>
                <c:pt idx="272">
                  <c:v>1.5639180443004399</c:v>
                </c:pt>
                <c:pt idx="273">
                  <c:v>1.56370758610614</c:v>
                </c:pt>
                <c:pt idx="274">
                  <c:v>1.5633920521021496</c:v>
                </c:pt>
                <c:pt idx="275">
                  <c:v>1.5631161105365881</c:v>
                </c:pt>
                <c:pt idx="276">
                  <c:v>1.5629392567448595</c:v>
                </c:pt>
                <c:pt idx="277">
                  <c:v>1.56271979133876</c:v>
                </c:pt>
                <c:pt idx="278">
                  <c:v>1.5625614659990814</c:v>
                </c:pt>
                <c:pt idx="279">
                  <c:v>1.5623642006376615</c:v>
                </c:pt>
                <c:pt idx="280">
                  <c:v>1.5621683885629898</c:v>
                </c:pt>
                <c:pt idx="281">
                  <c:v>1.5619186455472818</c:v>
                </c:pt>
                <c:pt idx="282">
                  <c:v>1.5615949146369719</c:v>
                </c:pt>
                <c:pt idx="283">
                  <c:v>1.5613405462462091</c:v>
                </c:pt>
                <c:pt idx="284">
                  <c:v>1.5612505272614723</c:v>
                </c:pt>
                <c:pt idx="285">
                  <c:v>1.5613520578068261</c:v>
                </c:pt>
                <c:pt idx="286">
                  <c:v>1.5613900319675145</c:v>
                </c:pt>
                <c:pt idx="287">
                  <c:v>1.5614531409431343</c:v>
                </c:pt>
                <c:pt idx="288">
                  <c:v>1.5613352854418439</c:v>
                </c:pt>
                <c:pt idx="289">
                  <c:v>1.5611527057318761</c:v>
                </c:pt>
                <c:pt idx="290">
                  <c:v>1.5609630499011933</c:v>
                </c:pt>
                <c:pt idx="291">
                  <c:v>1.5606913183279711</c:v>
                </c:pt>
                <c:pt idx="292">
                  <c:v>1.5605279135908989</c:v>
                </c:pt>
                <c:pt idx="293">
                  <c:v>1.5604087187097295</c:v>
                </c:pt>
                <c:pt idx="294">
                  <c:v>1.5602639423371878</c:v>
                </c:pt>
                <c:pt idx="295">
                  <c:v>1.560149773568676</c:v>
                </c:pt>
                <c:pt idx="296">
                  <c:v>1.5599462583025951</c:v>
                </c:pt>
                <c:pt idx="297">
                  <c:v>1.559721303375676</c:v>
                </c:pt>
                <c:pt idx="298">
                  <c:v>1.5594556225115341</c:v>
                </c:pt>
                <c:pt idx="299">
                  <c:v>1.5592161134770646</c:v>
                </c:pt>
                <c:pt idx="300">
                  <c:v>1.5591623871944202</c:v>
                </c:pt>
                <c:pt idx="301">
                  <c:v>1.5592233250312875</c:v>
                </c:pt>
                <c:pt idx="302">
                  <c:v>1.5592565833214975</c:v>
                </c:pt>
                <c:pt idx="303">
                  <c:v>1.5591952543269998</c:v>
                </c:pt>
                <c:pt idx="304">
                  <c:v>1.5589335110678588</c:v>
                </c:pt>
                <c:pt idx="305">
                  <c:v>1.5586481599388791</c:v>
                </c:pt>
                <c:pt idx="306">
                  <c:v>1.558435967905526</c:v>
                </c:pt>
                <c:pt idx="307">
                  <c:v>1.5582488611688461</c:v>
                </c:pt>
                <c:pt idx="308">
                  <c:v>1.5581022916591032</c:v>
                </c:pt>
                <c:pt idx="309">
                  <c:v>1.557980184604622</c:v>
                </c:pt>
                <c:pt idx="310">
                  <c:v>1.5578713675735998</c:v>
                </c:pt>
                <c:pt idx="311">
                  <c:v>1.5577259315103373</c:v>
                </c:pt>
                <c:pt idx="312">
                  <c:v>1.5574512465517321</c:v>
                </c:pt>
                <c:pt idx="313">
                  <c:v>1.557166051572678</c:v>
                </c:pt>
                <c:pt idx="314">
                  <c:v>1.5568781538978593</c:v>
                </c:pt>
                <c:pt idx="315">
                  <c:v>1.5567777622319745</c:v>
                </c:pt>
                <c:pt idx="316">
                  <c:v>1.5567483472523278</c:v>
                </c:pt>
                <c:pt idx="317">
                  <c:v>1.5567587466882351</c:v>
                </c:pt>
                <c:pt idx="318">
                  <c:v>1.5567781977967063</c:v>
                </c:pt>
                <c:pt idx="319">
                  <c:v>1.556874784106334</c:v>
                </c:pt>
                <c:pt idx="320">
                  <c:v>1.5567351982378428</c:v>
                </c:pt>
                <c:pt idx="321">
                  <c:v>1.5565016976418611</c:v>
                </c:pt>
                <c:pt idx="322">
                  <c:v>1.5562607142960387</c:v>
                </c:pt>
                <c:pt idx="323">
                  <c:v>1.5561005082276007</c:v>
                </c:pt>
                <c:pt idx="324">
                  <c:v>1.5559428105263562</c:v>
                </c:pt>
                <c:pt idx="325">
                  <c:v>1.555815811401688</c:v>
                </c:pt>
                <c:pt idx="326">
                  <c:v>1.5556807283024039</c:v>
                </c:pt>
                <c:pt idx="327">
                  <c:v>1.5554948536134696</c:v>
                </c:pt>
                <c:pt idx="328">
                  <c:v>1.5552969184470538</c:v>
                </c:pt>
                <c:pt idx="329">
                  <c:v>1.5550269536698458</c:v>
                </c:pt>
                <c:pt idx="330">
                  <c:v>1.5548945589288097</c:v>
                </c:pt>
                <c:pt idx="331">
                  <c:v>1.5549552249990641</c:v>
                </c:pt>
                <c:pt idx="332">
                  <c:v>1.5549414681752181</c:v>
                </c:pt>
                <c:pt idx="333">
                  <c:v>1.5549770199706521</c:v>
                </c:pt>
                <c:pt idx="334">
                  <c:v>1.5549228622697682</c:v>
                </c:pt>
                <c:pt idx="335">
                  <c:v>1.5547179449688044</c:v>
                </c:pt>
                <c:pt idx="336">
                  <c:v>1.5545774014416471</c:v>
                </c:pt>
                <c:pt idx="337">
                  <c:v>1.5544417535781718</c:v>
                </c:pt>
                <c:pt idx="338">
                  <c:v>1.5543259575794788</c:v>
                </c:pt>
                <c:pt idx="339">
                  <c:v>1.5542532396884925</c:v>
                </c:pt>
                <c:pt idx="340">
                  <c:v>1.5542418753640599</c:v>
                </c:pt>
                <c:pt idx="341">
                  <c:v>1.5541910246342669</c:v>
                </c:pt>
                <c:pt idx="342">
                  <c:v>1.554081324741678</c:v>
                </c:pt>
                <c:pt idx="343">
                  <c:v>1.5539091021609153</c:v>
                </c:pt>
                <c:pt idx="344">
                  <c:v>1.5537071280149659</c:v>
                </c:pt>
                <c:pt idx="345">
                  <c:v>1.5535579905493822</c:v>
                </c:pt>
                <c:pt idx="346">
                  <c:v>1.553494585626257</c:v>
                </c:pt>
                <c:pt idx="347">
                  <c:v>1.5535133793492595</c:v>
                </c:pt>
                <c:pt idx="348">
                  <c:v>1.5536122878149254</c:v>
                </c:pt>
                <c:pt idx="349">
                  <c:v>1.5536278820775196</c:v>
                </c:pt>
                <c:pt idx="350">
                  <c:v>1.5535182380439392</c:v>
                </c:pt>
                <c:pt idx="351">
                  <c:v>1.5533118930196574</c:v>
                </c:pt>
                <c:pt idx="352">
                  <c:v>1.5531149713444978</c:v>
                </c:pt>
                <c:pt idx="353">
                  <c:v>1.5529777995369165</c:v>
                </c:pt>
              </c:numCache>
            </c:numRef>
          </c:yVal>
        </c:ser>
        <c:ser>
          <c:idx val="1"/>
          <c:order val="2"/>
          <c:tx>
            <c:v>RWA-CAS Opt.b</c:v>
          </c:tx>
          <c:spPr>
            <a:ln w="28575">
              <a:noFill/>
            </a:ln>
          </c:spPr>
          <c:marker>
            <c:symbol val="square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 Opt 2'!$R$5:$R$358</c:f>
              <c:numCache>
                <c:formatCode>General</c:formatCode>
                <c:ptCount val="354"/>
                <c:pt idx="0">
                  <c:v>1.4581510644502795</c:v>
                </c:pt>
                <c:pt idx="1">
                  <c:v>1.4452955629426218</c:v>
                </c:pt>
                <c:pt idx="2">
                  <c:v>1.4704440741103812</c:v>
                </c:pt>
                <c:pt idx="3">
                  <c:v>1.4945449110745779</c:v>
                </c:pt>
                <c:pt idx="4">
                  <c:v>1.5043928270550007</c:v>
                </c:pt>
                <c:pt idx="5">
                  <c:v>1.5073104557101922</c:v>
                </c:pt>
                <c:pt idx="6">
                  <c:v>1.5065426997245179</c:v>
                </c:pt>
                <c:pt idx="7">
                  <c:v>1.5202766903576426</c:v>
                </c:pt>
                <c:pt idx="8">
                  <c:v>1.5112298924223475</c:v>
                </c:pt>
                <c:pt idx="9">
                  <c:v>1.4923752172089377</c:v>
                </c:pt>
                <c:pt idx="10">
                  <c:v>1.4763514423465403</c:v>
                </c:pt>
                <c:pt idx="11">
                  <c:v>1.4634459641310489</c:v>
                </c:pt>
                <c:pt idx="12">
                  <c:v>1.4521531636494001</c:v>
                </c:pt>
                <c:pt idx="13">
                  <c:v>1.4413349574696455</c:v>
                </c:pt>
                <c:pt idx="14">
                  <c:v>1.4327504979316679</c:v>
                </c:pt>
                <c:pt idx="15">
                  <c:v>1.4272366373991823</c:v>
                </c:pt>
                <c:pt idx="16">
                  <c:v>1.4258994620040306</c:v>
                </c:pt>
                <c:pt idx="17">
                  <c:v>1.4288612065673891</c:v>
                </c:pt>
                <c:pt idx="18">
                  <c:v>1.4308513046496536</c:v>
                </c:pt>
                <c:pt idx="19">
                  <c:v>1.4320712215558553</c:v>
                </c:pt>
                <c:pt idx="20">
                  <c:v>1.4327847114950856</c:v>
                </c:pt>
                <c:pt idx="21">
                  <c:v>1.433695850849932</c:v>
                </c:pt>
                <c:pt idx="22">
                  <c:v>1.4351383107711138</c:v>
                </c:pt>
                <c:pt idx="23">
                  <c:v>1.435688351527207</c:v>
                </c:pt>
                <c:pt idx="24">
                  <c:v>1.4361616440562899</c:v>
                </c:pt>
                <c:pt idx="25">
                  <c:v>1.4366623504543066</c:v>
                </c:pt>
                <c:pt idx="26">
                  <c:v>1.4385063542366914</c:v>
                </c:pt>
                <c:pt idx="27">
                  <c:v>1.4396295190337418</c:v>
                </c:pt>
                <c:pt idx="28">
                  <c:v>1.4409060606362125</c:v>
                </c:pt>
                <c:pt idx="29">
                  <c:v>1.4427382775257838</c:v>
                </c:pt>
                <c:pt idx="30">
                  <c:v>1.4451170562317981</c:v>
                </c:pt>
                <c:pt idx="31">
                  <c:v>1.4475245462120907</c:v>
                </c:pt>
                <c:pt idx="32">
                  <c:v>1.4500356322749206</c:v>
                </c:pt>
                <c:pt idx="33">
                  <c:v>1.4526925873647278</c:v>
                </c:pt>
                <c:pt idx="34">
                  <c:v>1.4536575833423417</c:v>
                </c:pt>
                <c:pt idx="35">
                  <c:v>1.4544289053716302</c:v>
                </c:pt>
                <c:pt idx="36">
                  <c:v>1.4555145147825539</c:v>
                </c:pt>
                <c:pt idx="37">
                  <c:v>1.4559522896371837</c:v>
                </c:pt>
                <c:pt idx="38">
                  <c:v>1.4576209680436358</c:v>
                </c:pt>
                <c:pt idx="39">
                  <c:v>1.4597320339267841</c:v>
                </c:pt>
                <c:pt idx="40">
                  <c:v>1.4610158005492742</c:v>
                </c:pt>
                <c:pt idx="41">
                  <c:v>1.4632296533928402</c:v>
                </c:pt>
                <c:pt idx="42">
                  <c:v>1.4644576095552366</c:v>
                </c:pt>
                <c:pt idx="43">
                  <c:v>1.4661888594659853</c:v>
                </c:pt>
                <c:pt idx="44">
                  <c:v>1.4678565132511079</c:v>
                </c:pt>
                <c:pt idx="45">
                  <c:v>1.4686193939239018</c:v>
                </c:pt>
                <c:pt idx="46">
                  <c:v>1.4696080210791156</c:v>
                </c:pt>
                <c:pt idx="47">
                  <c:v>1.4706558734247102</c:v>
                </c:pt>
                <c:pt idx="48">
                  <c:v>1.4733451291217587</c:v>
                </c:pt>
                <c:pt idx="49">
                  <c:v>1.4772364406178298</c:v>
                </c:pt>
                <c:pt idx="50">
                  <c:v>1.480727659426101</c:v>
                </c:pt>
                <c:pt idx="51">
                  <c:v>1.4842866283520526</c:v>
                </c:pt>
                <c:pt idx="52">
                  <c:v>1.4882875946293801</c:v>
                </c:pt>
                <c:pt idx="53">
                  <c:v>1.4898372188048694</c:v>
                </c:pt>
                <c:pt idx="54">
                  <c:v>1.4930106592200618</c:v>
                </c:pt>
                <c:pt idx="55">
                  <c:v>1.4941342631652017</c:v>
                </c:pt>
                <c:pt idx="56">
                  <c:v>1.4950708920163138</c:v>
                </c:pt>
                <c:pt idx="57">
                  <c:v>1.4958296128456132</c:v>
                </c:pt>
                <c:pt idx="58">
                  <c:v>1.4965785238919569</c:v>
                </c:pt>
                <c:pt idx="59">
                  <c:v>1.4973779498064681</c:v>
                </c:pt>
                <c:pt idx="60">
                  <c:v>1.4986160003146558</c:v>
                </c:pt>
                <c:pt idx="61">
                  <c:v>1.4987639808042106</c:v>
                </c:pt>
                <c:pt idx="62">
                  <c:v>1.499207089996476</c:v>
                </c:pt>
                <c:pt idx="63">
                  <c:v>1.5000586303939962</c:v>
                </c:pt>
                <c:pt idx="64">
                  <c:v>1.500968105655216</c:v>
                </c:pt>
                <c:pt idx="65">
                  <c:v>1.5021520313354004</c:v>
                </c:pt>
                <c:pt idx="66">
                  <c:v>1.5030594287869141</c:v>
                </c:pt>
                <c:pt idx="67">
                  <c:v>1.5043872658612309</c:v>
                </c:pt>
                <c:pt idx="68">
                  <c:v>1.5049756672413417</c:v>
                </c:pt>
                <c:pt idx="69">
                  <c:v>1.5062802494014709</c:v>
                </c:pt>
                <c:pt idx="70">
                  <c:v>1.5084218670951972</c:v>
                </c:pt>
                <c:pt idx="71">
                  <c:v>1.5110870797723801</c:v>
                </c:pt>
                <c:pt idx="72">
                  <c:v>1.5120993815595312</c:v>
                </c:pt>
                <c:pt idx="73">
                  <c:v>1.5136074330270348</c:v>
                </c:pt>
                <c:pt idx="74">
                  <c:v>1.5150230206114306</c:v>
                </c:pt>
                <c:pt idx="75">
                  <c:v>1.515526488004975</c:v>
                </c:pt>
                <c:pt idx="76">
                  <c:v>1.516901680509944</c:v>
                </c:pt>
                <c:pt idx="77">
                  <c:v>1.5186403038862397</c:v>
                </c:pt>
                <c:pt idx="78">
                  <c:v>1.5202274967654488</c:v>
                </c:pt>
                <c:pt idx="79">
                  <c:v>1.5244125172060121</c:v>
                </c:pt>
                <c:pt idx="80">
                  <c:v>1.5283490460962261</c:v>
                </c:pt>
                <c:pt idx="81">
                  <c:v>1.5317624367834997</c:v>
                </c:pt>
                <c:pt idx="82">
                  <c:v>1.53519917391771</c:v>
                </c:pt>
                <c:pt idx="83">
                  <c:v>1.5401155645235309</c:v>
                </c:pt>
                <c:pt idx="84">
                  <c:v>1.5437339874625238</c:v>
                </c:pt>
                <c:pt idx="85">
                  <c:v>1.5475966714556775</c:v>
                </c:pt>
                <c:pt idx="86">
                  <c:v>1.5494266226685378</c:v>
                </c:pt>
                <c:pt idx="87">
                  <c:v>1.5505956683155226</c:v>
                </c:pt>
                <c:pt idx="88">
                  <c:v>1.5523250132618589</c:v>
                </c:pt>
                <c:pt idx="89">
                  <c:v>1.5541055541159201</c:v>
                </c:pt>
                <c:pt idx="90">
                  <c:v>1.5549678610503281</c:v>
                </c:pt>
                <c:pt idx="91">
                  <c:v>1.5567394255803955</c:v>
                </c:pt>
                <c:pt idx="92">
                  <c:v>1.5577664273696739</c:v>
                </c:pt>
                <c:pt idx="93">
                  <c:v>1.5596940350783972</c:v>
                </c:pt>
                <c:pt idx="94">
                  <c:v>1.5606309616939618</c:v>
                </c:pt>
                <c:pt idx="95">
                  <c:v>1.5609702932287042</c:v>
                </c:pt>
                <c:pt idx="96">
                  <c:v>1.5615190118048734</c:v>
                </c:pt>
                <c:pt idx="97">
                  <c:v>1.5621665066642851</c:v>
                </c:pt>
                <c:pt idx="98">
                  <c:v>1.562771820665477</c:v>
                </c:pt>
                <c:pt idx="99">
                  <c:v>1.5634535074685227</c:v>
                </c:pt>
                <c:pt idx="100">
                  <c:v>1.5639332783929276</c:v>
                </c:pt>
                <c:pt idx="101">
                  <c:v>1.5647640562557168</c:v>
                </c:pt>
                <c:pt idx="102">
                  <c:v>1.5649323013880201</c:v>
                </c:pt>
                <c:pt idx="103">
                  <c:v>1.5654178587562138</c:v>
                </c:pt>
                <c:pt idx="104">
                  <c:v>1.5659832360058838</c:v>
                </c:pt>
                <c:pt idx="105">
                  <c:v>1.5666680466513685</c:v>
                </c:pt>
                <c:pt idx="106">
                  <c:v>1.5670696687686068</c:v>
                </c:pt>
                <c:pt idx="107">
                  <c:v>1.5676324784587281</c:v>
                </c:pt>
                <c:pt idx="108">
                  <c:v>1.5681582674173604</c:v>
                </c:pt>
                <c:pt idx="109">
                  <c:v>1.5687374989656777</c:v>
                </c:pt>
                <c:pt idx="110">
                  <c:v>1.569373293919633</c:v>
                </c:pt>
                <c:pt idx="111">
                  <c:v>1.5698265273501231</c:v>
                </c:pt>
                <c:pt idx="112">
                  <c:v>1.5700275479030521</c:v>
                </c:pt>
                <c:pt idx="113">
                  <c:v>1.570805145254754</c:v>
                </c:pt>
                <c:pt idx="114">
                  <c:v>1.5710588029497141</c:v>
                </c:pt>
                <c:pt idx="115">
                  <c:v>1.5711633931668398</c:v>
                </c:pt>
                <c:pt idx="116">
                  <c:v>1.5716631549525919</c:v>
                </c:pt>
                <c:pt idx="117">
                  <c:v>1.57233497463404</c:v>
                </c:pt>
                <c:pt idx="118">
                  <c:v>1.5731541529574791</c:v>
                </c:pt>
                <c:pt idx="119">
                  <c:v>1.573774664147775</c:v>
                </c:pt>
                <c:pt idx="120">
                  <c:v>1.5752588328753565</c:v>
                </c:pt>
                <c:pt idx="121">
                  <c:v>1.5760612232238855</c:v>
                </c:pt>
                <c:pt idx="122">
                  <c:v>1.5780450680075693</c:v>
                </c:pt>
                <c:pt idx="123">
                  <c:v>1.5795953839723518</c:v>
                </c:pt>
                <c:pt idx="124">
                  <c:v>1.5807718289761001</c:v>
                </c:pt>
                <c:pt idx="125">
                  <c:v>1.5817723795315404</c:v>
                </c:pt>
                <c:pt idx="126">
                  <c:v>1.5825768926805797</c:v>
                </c:pt>
                <c:pt idx="127">
                  <c:v>1.5828170923593037</c:v>
                </c:pt>
                <c:pt idx="128">
                  <c:v>1.5832676483804646</c:v>
                </c:pt>
                <c:pt idx="129">
                  <c:v>1.5836266060948709</c:v>
                </c:pt>
                <c:pt idx="130">
                  <c:v>1.5839151027833021</c:v>
                </c:pt>
                <c:pt idx="131">
                  <c:v>1.5843058437067807</c:v>
                </c:pt>
                <c:pt idx="132">
                  <c:v>1.5846077935946454</c:v>
                </c:pt>
                <c:pt idx="133">
                  <c:v>1.5850816347298446</c:v>
                </c:pt>
                <c:pt idx="134">
                  <c:v>1.5854742223955698</c:v>
                </c:pt>
                <c:pt idx="135">
                  <c:v>1.5858168304705562</c:v>
                </c:pt>
                <c:pt idx="136">
                  <c:v>1.5861325365390428</c:v>
                </c:pt>
                <c:pt idx="137">
                  <c:v>1.5865423097269844</c:v>
                </c:pt>
                <c:pt idx="138">
                  <c:v>1.5867869198408624</c:v>
                </c:pt>
                <c:pt idx="139">
                  <c:v>1.5870784987889068</c:v>
                </c:pt>
                <c:pt idx="140">
                  <c:v>1.587441128176716</c:v>
                </c:pt>
                <c:pt idx="141">
                  <c:v>1.5877597403323678</c:v>
                </c:pt>
                <c:pt idx="142">
                  <c:v>1.5882539851836073</c:v>
                </c:pt>
                <c:pt idx="143">
                  <c:v>1.5887241312332261</c:v>
                </c:pt>
                <c:pt idx="144">
                  <c:v>1.58917064079373</c:v>
                </c:pt>
                <c:pt idx="145">
                  <c:v>1.58950740976294</c:v>
                </c:pt>
                <c:pt idx="146">
                  <c:v>1.5897468628299438</c:v>
                </c:pt>
                <c:pt idx="147">
                  <c:v>1.5897952210362087</c:v>
                </c:pt>
                <c:pt idx="148">
                  <c:v>1.5893102925830984</c:v>
                </c:pt>
                <c:pt idx="149">
                  <c:v>1.5887917206130713</c:v>
                </c:pt>
                <c:pt idx="150">
                  <c:v>1.5878827276590552</c:v>
                </c:pt>
                <c:pt idx="151">
                  <c:v>1.5867646567423495</c:v>
                </c:pt>
                <c:pt idx="152">
                  <c:v>1.5857646714868359</c:v>
                </c:pt>
                <c:pt idx="153">
                  <c:v>1.5849061653918621</c:v>
                </c:pt>
                <c:pt idx="154">
                  <c:v>1.5840110728115071</c:v>
                </c:pt>
                <c:pt idx="155">
                  <c:v>1.583337394313004</c:v>
                </c:pt>
                <c:pt idx="156">
                  <c:v>1.5825483921056178</c:v>
                </c:pt>
                <c:pt idx="157">
                  <c:v>1.5817416399798918</c:v>
                </c:pt>
                <c:pt idx="158">
                  <c:v>1.5810087427019819</c:v>
                </c:pt>
                <c:pt idx="159">
                  <c:v>1.5802887978217661</c:v>
                </c:pt>
                <c:pt idx="160">
                  <c:v>1.5793335557430774</c:v>
                </c:pt>
                <c:pt idx="161">
                  <c:v>1.5786097069814864</c:v>
                </c:pt>
                <c:pt idx="162">
                  <c:v>1.5782835669110649</c:v>
                </c:pt>
                <c:pt idx="163">
                  <c:v>1.5778248685436238</c:v>
                </c:pt>
                <c:pt idx="164">
                  <c:v>1.5774655160542559</c:v>
                </c:pt>
                <c:pt idx="165">
                  <c:v>1.576706094722341</c:v>
                </c:pt>
                <c:pt idx="166">
                  <c:v>1.5757452776587531</c:v>
                </c:pt>
                <c:pt idx="167">
                  <c:v>1.5747232264742499</c:v>
                </c:pt>
                <c:pt idx="168">
                  <c:v>1.5739344775418638</c:v>
                </c:pt>
                <c:pt idx="169">
                  <c:v>1.5735286493052458</c:v>
                </c:pt>
                <c:pt idx="170">
                  <c:v>1.5729019840203737</c:v>
                </c:pt>
                <c:pt idx="171">
                  <c:v>1.5721738462607497</c:v>
                </c:pt>
                <c:pt idx="172">
                  <c:v>1.5714576462143719</c:v>
                </c:pt>
                <c:pt idx="173">
                  <c:v>1.5706680631675891</c:v>
                </c:pt>
                <c:pt idx="174">
                  <c:v>1.5696544819022875</c:v>
                </c:pt>
                <c:pt idx="175">
                  <c:v>1.5688187420647939</c:v>
                </c:pt>
                <c:pt idx="176">
                  <c:v>1.5681711838812387</c:v>
                </c:pt>
                <c:pt idx="177">
                  <c:v>1.5676695173560802</c:v>
                </c:pt>
                <c:pt idx="178">
                  <c:v>1.5672122016751382</c:v>
                </c:pt>
                <c:pt idx="179">
                  <c:v>1.5668529934176161</c:v>
                </c:pt>
                <c:pt idx="180">
                  <c:v>1.566489780724915</c:v>
                </c:pt>
                <c:pt idx="181">
                  <c:v>1.5658261376916232</c:v>
                </c:pt>
                <c:pt idx="182">
                  <c:v>1.5651060335166855</c:v>
                </c:pt>
                <c:pt idx="183">
                  <c:v>1.5644290005340713</c:v>
                </c:pt>
                <c:pt idx="184">
                  <c:v>1.5638947325698553</c:v>
                </c:pt>
                <c:pt idx="185">
                  <c:v>1.5631668140536579</c:v>
                </c:pt>
                <c:pt idx="186">
                  <c:v>1.5625701022845613</c:v>
                </c:pt>
                <c:pt idx="187">
                  <c:v>1.562122987674637</c:v>
                </c:pt>
                <c:pt idx="188">
                  <c:v>1.5615647034322697</c:v>
                </c:pt>
                <c:pt idx="189">
                  <c:v>1.5608818550838959</c:v>
                </c:pt>
                <c:pt idx="190">
                  <c:v>1.5600665345343971</c:v>
                </c:pt>
                <c:pt idx="191">
                  <c:v>1.5593897495471052</c:v>
                </c:pt>
                <c:pt idx="192">
                  <c:v>1.5589875430434801</c:v>
                </c:pt>
                <c:pt idx="193">
                  <c:v>1.5588803104319073</c:v>
                </c:pt>
                <c:pt idx="194">
                  <c:v>1.5586047114014758</c:v>
                </c:pt>
                <c:pt idx="195">
                  <c:v>1.5583667211156582</c:v>
                </c:pt>
                <c:pt idx="196">
                  <c:v>1.5577097681422578</c:v>
                </c:pt>
                <c:pt idx="197">
                  <c:v>1.5570355035450061</c:v>
                </c:pt>
                <c:pt idx="198">
                  <c:v>1.5563052844676264</c:v>
                </c:pt>
                <c:pt idx="199">
                  <c:v>1.5557307000454348</c:v>
                </c:pt>
                <c:pt idx="200">
                  <c:v>1.5551237405395344</c:v>
                </c:pt>
                <c:pt idx="201">
                  <c:v>1.5546884021265361</c:v>
                </c:pt>
                <c:pt idx="202">
                  <c:v>1.5541623783969223</c:v>
                </c:pt>
                <c:pt idx="203">
                  <c:v>1.5537128761897221</c:v>
                </c:pt>
                <c:pt idx="204">
                  <c:v>1.553166788167945</c:v>
                </c:pt>
                <c:pt idx="205">
                  <c:v>1.5526778835063026</c:v>
                </c:pt>
                <c:pt idx="206">
                  <c:v>1.5522359177905882</c:v>
                </c:pt>
                <c:pt idx="207">
                  <c:v>1.5519582674109658</c:v>
                </c:pt>
                <c:pt idx="208">
                  <c:v>1.5517986070987737</c:v>
                </c:pt>
                <c:pt idx="209">
                  <c:v>1.5516015129053644</c:v>
                </c:pt>
                <c:pt idx="210">
                  <c:v>1.5513880819832497</c:v>
                </c:pt>
                <c:pt idx="211">
                  <c:v>1.5510722905144012</c:v>
                </c:pt>
                <c:pt idx="212">
                  <c:v>1.5505179649525478</c:v>
                </c:pt>
                <c:pt idx="213">
                  <c:v>1.5499894231410083</c:v>
                </c:pt>
                <c:pt idx="214">
                  <c:v>1.5494237131756654</c:v>
                </c:pt>
                <c:pt idx="215">
                  <c:v>1.5489858540301167</c:v>
                </c:pt>
                <c:pt idx="216">
                  <c:v>1.5486185960258849</c:v>
                </c:pt>
                <c:pt idx="217">
                  <c:v>1.5484594705193639</c:v>
                </c:pt>
                <c:pt idx="218">
                  <c:v>1.5482470902688421</c:v>
                </c:pt>
                <c:pt idx="219">
                  <c:v>1.548032340612411</c:v>
                </c:pt>
                <c:pt idx="220">
                  <c:v>1.5482035177111755</c:v>
                </c:pt>
                <c:pt idx="221">
                  <c:v>1.5484466433935253</c:v>
                </c:pt>
                <c:pt idx="222">
                  <c:v>1.5489136022719998</c:v>
                </c:pt>
                <c:pt idx="223">
                  <c:v>1.5495181716537727</c:v>
                </c:pt>
                <c:pt idx="224">
                  <c:v>1.5503934630955187</c:v>
                </c:pt>
                <c:pt idx="225">
                  <c:v>1.5512044760237531</c:v>
                </c:pt>
                <c:pt idx="226">
                  <c:v>1.551896688009929</c:v>
                </c:pt>
                <c:pt idx="227">
                  <c:v>1.55252422198824</c:v>
                </c:pt>
                <c:pt idx="228">
                  <c:v>1.5530456370740178</c:v>
                </c:pt>
                <c:pt idx="229">
                  <c:v>1.5535821175847444</c:v>
                </c:pt>
                <c:pt idx="230">
                  <c:v>1.5541871689133941</c:v>
                </c:pt>
                <c:pt idx="231">
                  <c:v>1.5549375557238911</c:v>
                </c:pt>
                <c:pt idx="232">
                  <c:v>1.555607419219561</c:v>
                </c:pt>
                <c:pt idx="233">
                  <c:v>1.5562182958903892</c:v>
                </c:pt>
                <c:pt idx="234">
                  <c:v>1.5568182571140408</c:v>
                </c:pt>
                <c:pt idx="235">
                  <c:v>1.5572018573857216</c:v>
                </c:pt>
                <c:pt idx="236">
                  <c:v>1.5576213139108346</c:v>
                </c:pt>
                <c:pt idx="237">
                  <c:v>1.5580150252669127</c:v>
                </c:pt>
                <c:pt idx="238">
                  <c:v>1.5583914090920357</c:v>
                </c:pt>
                <c:pt idx="239">
                  <c:v>1.5582668022614719</c:v>
                </c:pt>
                <c:pt idx="240">
                  <c:v>1.5580545874258815</c:v>
                </c:pt>
                <c:pt idx="241">
                  <c:v>1.5578883184147256</c:v>
                </c:pt>
                <c:pt idx="242">
                  <c:v>1.5575237294198638</c:v>
                </c:pt>
                <c:pt idx="243">
                  <c:v>1.5570728487980241</c:v>
                </c:pt>
                <c:pt idx="244">
                  <c:v>1.5565566665988861</c:v>
                </c:pt>
                <c:pt idx="245">
                  <c:v>1.5560135183010781</c:v>
                </c:pt>
                <c:pt idx="246">
                  <c:v>1.5556887547797382</c:v>
                </c:pt>
                <c:pt idx="247">
                  <c:v>1.555561898834869</c:v>
                </c:pt>
                <c:pt idx="248">
                  <c:v>1.555218426132424</c:v>
                </c:pt>
                <c:pt idx="249">
                  <c:v>1.5547888711679949</c:v>
                </c:pt>
                <c:pt idx="250">
                  <c:v>1.5544457741174604</c:v>
                </c:pt>
                <c:pt idx="251">
                  <c:v>1.5540672069871582</c:v>
                </c:pt>
                <c:pt idx="252">
                  <c:v>1.5535486826864378</c:v>
                </c:pt>
                <c:pt idx="253">
                  <c:v>1.5531181656726569</c:v>
                </c:pt>
                <c:pt idx="254">
                  <c:v>1.5529049964916384</c:v>
                </c:pt>
                <c:pt idx="255">
                  <c:v>1.5526784804352161</c:v>
                </c:pt>
                <c:pt idx="256">
                  <c:v>1.5525813647723061</c:v>
                </c:pt>
                <c:pt idx="257">
                  <c:v>1.5523614024825438</c:v>
                </c:pt>
                <c:pt idx="258">
                  <c:v>1.5519797618747955</c:v>
                </c:pt>
                <c:pt idx="259">
                  <c:v>1.5516345838183059</c:v>
                </c:pt>
                <c:pt idx="260">
                  <c:v>1.5512719149108185</c:v>
                </c:pt>
                <c:pt idx="261">
                  <c:v>1.5509749148592513</c:v>
                </c:pt>
                <c:pt idx="262">
                  <c:v>1.5508534754160641</c:v>
                </c:pt>
                <c:pt idx="263">
                  <c:v>1.5506786011803702</c:v>
                </c:pt>
                <c:pt idx="264">
                  <c:v>1.5505123448481701</c:v>
                </c:pt>
                <c:pt idx="265">
                  <c:v>1.5503202617122285</c:v>
                </c:pt>
                <c:pt idx="266">
                  <c:v>1.5499982581229483</c:v>
                </c:pt>
                <c:pt idx="267">
                  <c:v>1.5496142635730639</c:v>
                </c:pt>
                <c:pt idx="268">
                  <c:v>1.5492458062264045</c:v>
                </c:pt>
                <c:pt idx="269">
                  <c:v>1.54895312742066</c:v>
                </c:pt>
                <c:pt idx="270">
                  <c:v>1.5488557062632642</c:v>
                </c:pt>
                <c:pt idx="271">
                  <c:v>1.5487872385258925</c:v>
                </c:pt>
                <c:pt idx="272">
                  <c:v>1.5486489829358361</c:v>
                </c:pt>
                <c:pt idx="273">
                  <c:v>1.5483349723625759</c:v>
                </c:pt>
                <c:pt idx="274">
                  <c:v>1.547990253316921</c:v>
                </c:pt>
                <c:pt idx="275">
                  <c:v>1.5475422982665699</c:v>
                </c:pt>
                <c:pt idx="276">
                  <c:v>1.5472810729334154</c:v>
                </c:pt>
                <c:pt idx="277">
                  <c:v>1.5476954378712591</c:v>
                </c:pt>
                <c:pt idx="278">
                  <c:v>1.5475233111871474</c:v>
                </c:pt>
                <c:pt idx="279">
                  <c:v>1.5473042957277046</c:v>
                </c:pt>
                <c:pt idx="280">
                  <c:v>1.5470630473471798</c:v>
                </c:pt>
                <c:pt idx="281">
                  <c:v>1.5466437007334104</c:v>
                </c:pt>
                <c:pt idx="282">
                  <c:v>1.5462241632567433</c:v>
                </c:pt>
                <c:pt idx="283">
                  <c:v>1.5457741456781158</c:v>
                </c:pt>
                <c:pt idx="284">
                  <c:v>1.5454247657063518</c:v>
                </c:pt>
                <c:pt idx="285">
                  <c:v>1.5453067682922874</c:v>
                </c:pt>
                <c:pt idx="286">
                  <c:v>1.5451946035072655</c:v>
                </c:pt>
                <c:pt idx="287">
                  <c:v>1.5450848920029459</c:v>
                </c:pt>
                <c:pt idx="288">
                  <c:v>1.5448289283186241</c:v>
                </c:pt>
                <c:pt idx="289">
                  <c:v>1.544481021019102</c:v>
                </c:pt>
                <c:pt idx="290">
                  <c:v>1.5440602697619523</c:v>
                </c:pt>
                <c:pt idx="291">
                  <c:v>1.5436638484843654</c:v>
                </c:pt>
                <c:pt idx="292">
                  <c:v>1.5433922939863078</c:v>
                </c:pt>
                <c:pt idx="293">
                  <c:v>1.5431664269290131</c:v>
                </c:pt>
                <c:pt idx="294">
                  <c:v>1.5428711318581421</c:v>
                </c:pt>
                <c:pt idx="295">
                  <c:v>1.5426406612755763</c:v>
                </c:pt>
                <c:pt idx="296">
                  <c:v>1.5423333021700059</c:v>
                </c:pt>
                <c:pt idx="297">
                  <c:v>1.5420741168591476</c:v>
                </c:pt>
                <c:pt idx="298">
                  <c:v>1.5417706295120046</c:v>
                </c:pt>
                <c:pt idx="299">
                  <c:v>1.541429973637013</c:v>
                </c:pt>
                <c:pt idx="300">
                  <c:v>1.5412590506879478</c:v>
                </c:pt>
                <c:pt idx="301">
                  <c:v>1.5412434753935691</c:v>
                </c:pt>
                <c:pt idx="302">
                  <c:v>1.5411731189906899</c:v>
                </c:pt>
                <c:pt idx="303">
                  <c:v>1.5410969808638302</c:v>
                </c:pt>
                <c:pt idx="304">
                  <c:v>1.5408531606477354</c:v>
                </c:pt>
                <c:pt idx="305">
                  <c:v>1.5404993066583956</c:v>
                </c:pt>
                <c:pt idx="306">
                  <c:v>1.5401324636226801</c:v>
                </c:pt>
                <c:pt idx="307">
                  <c:v>1.5398790492353818</c:v>
                </c:pt>
                <c:pt idx="308">
                  <c:v>1.5396519107829516</c:v>
                </c:pt>
                <c:pt idx="309">
                  <c:v>1.5395425307338881</c:v>
                </c:pt>
                <c:pt idx="310">
                  <c:v>1.5393119371420878</c:v>
                </c:pt>
                <c:pt idx="311">
                  <c:v>1.5391193399638261</c:v>
                </c:pt>
                <c:pt idx="312">
                  <c:v>1.5387206943380478</c:v>
                </c:pt>
                <c:pt idx="313">
                  <c:v>1.5385042105098063</c:v>
                </c:pt>
                <c:pt idx="314">
                  <c:v>1.5383582881274958</c:v>
                </c:pt>
                <c:pt idx="315">
                  <c:v>1.5381399293313767</c:v>
                </c:pt>
                <c:pt idx="316">
                  <c:v>1.5380827225293501</c:v>
                </c:pt>
                <c:pt idx="317">
                  <c:v>1.5379916567342033</c:v>
                </c:pt>
                <c:pt idx="318">
                  <c:v>1.5378774436438261</c:v>
                </c:pt>
                <c:pt idx="319">
                  <c:v>1.5376191126122398</c:v>
                </c:pt>
                <c:pt idx="320">
                  <c:v>1.5372741136980212</c:v>
                </c:pt>
                <c:pt idx="321">
                  <c:v>1.536943150722861</c:v>
                </c:pt>
                <c:pt idx="322">
                  <c:v>1.5366991946980642</c:v>
                </c:pt>
                <c:pt idx="323">
                  <c:v>1.536617158209499</c:v>
                </c:pt>
                <c:pt idx="324">
                  <c:v>1.5363932429569984</c:v>
                </c:pt>
                <c:pt idx="325">
                  <c:v>1.5361562867015681</c:v>
                </c:pt>
                <c:pt idx="326">
                  <c:v>1.5360666166152528</c:v>
                </c:pt>
                <c:pt idx="327">
                  <c:v>1.5359530448971639</c:v>
                </c:pt>
                <c:pt idx="328">
                  <c:v>1.535794288937087</c:v>
                </c:pt>
                <c:pt idx="329">
                  <c:v>1.53547787821477</c:v>
                </c:pt>
                <c:pt idx="330">
                  <c:v>1.5351179349212656</c:v>
                </c:pt>
                <c:pt idx="331">
                  <c:v>1.5348752904925578</c:v>
                </c:pt>
                <c:pt idx="332">
                  <c:v>1.5346723773316346</c:v>
                </c:pt>
                <c:pt idx="333">
                  <c:v>1.534596246918845</c:v>
                </c:pt>
                <c:pt idx="334">
                  <c:v>1.5344137270100251</c:v>
                </c:pt>
                <c:pt idx="335">
                  <c:v>1.5341594711451521</c:v>
                </c:pt>
                <c:pt idx="336">
                  <c:v>1.5338537398986865</c:v>
                </c:pt>
                <c:pt idx="337">
                  <c:v>1.5335555059418491</c:v>
                </c:pt>
                <c:pt idx="338">
                  <c:v>1.5332064362858007</c:v>
                </c:pt>
                <c:pt idx="339">
                  <c:v>1.5328319310301293</c:v>
                </c:pt>
                <c:pt idx="340">
                  <c:v>1.5325397082250054</c:v>
                </c:pt>
                <c:pt idx="341">
                  <c:v>1.5322218418472602</c:v>
                </c:pt>
                <c:pt idx="342">
                  <c:v>1.5319511238529857</c:v>
                </c:pt>
                <c:pt idx="343">
                  <c:v>1.531656155732237</c:v>
                </c:pt>
                <c:pt idx="344">
                  <c:v>1.5312583233009813</c:v>
                </c:pt>
                <c:pt idx="345">
                  <c:v>1.5308074487988028</c:v>
                </c:pt>
                <c:pt idx="346">
                  <c:v>1.5304917535250637</c:v>
                </c:pt>
                <c:pt idx="347">
                  <c:v>1.5303610604335962</c:v>
                </c:pt>
                <c:pt idx="348">
                  <c:v>1.5303452250115561</c:v>
                </c:pt>
                <c:pt idx="349">
                  <c:v>1.5303294804158898</c:v>
                </c:pt>
                <c:pt idx="350">
                  <c:v>1.5301176663451941</c:v>
                </c:pt>
                <c:pt idx="351">
                  <c:v>1.5297515093298097</c:v>
                </c:pt>
                <c:pt idx="352">
                  <c:v>1.5293359111971554</c:v>
                </c:pt>
                <c:pt idx="353">
                  <c:v>1.5289757220279758</c:v>
                </c:pt>
              </c:numCache>
            </c:numRef>
          </c:yVal>
        </c:ser>
        <c:ser>
          <c:idx val="2"/>
          <c:order val="3"/>
          <c:tx>
            <c:v>RWA-CAS Opt</c:v>
          </c:tx>
          <c:spPr>
            <a:ln w="28575">
              <a:noFill/>
            </a:ln>
          </c:spPr>
          <c:marker>
            <c:symbol val="triangle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 Opt 3'!$R$5:$R$358</c:f>
              <c:numCache>
                <c:formatCode>General</c:formatCode>
                <c:ptCount val="354"/>
                <c:pt idx="0">
                  <c:v>1.3627691469065162</c:v>
                </c:pt>
                <c:pt idx="1">
                  <c:v>1.3693002875530598</c:v>
                </c:pt>
                <c:pt idx="2">
                  <c:v>1.3743815283122622</c:v>
                </c:pt>
                <c:pt idx="3">
                  <c:v>1.3945056477478734</c:v>
                </c:pt>
                <c:pt idx="4">
                  <c:v>1.4080540692762626</c:v>
                </c:pt>
                <c:pt idx="5">
                  <c:v>1.4146272457207518</c:v>
                </c:pt>
                <c:pt idx="6">
                  <c:v>1.415800331701792</c:v>
                </c:pt>
                <c:pt idx="7">
                  <c:v>1.4109190333392132</c:v>
                </c:pt>
                <c:pt idx="8">
                  <c:v>1.4037783532495052</c:v>
                </c:pt>
                <c:pt idx="9">
                  <c:v>1.3961265638963387</c:v>
                </c:pt>
                <c:pt idx="10">
                  <c:v>1.3935911406198518</c:v>
                </c:pt>
                <c:pt idx="11">
                  <c:v>1.3960834962301041</c:v>
                </c:pt>
                <c:pt idx="12">
                  <c:v>1.3894114628984331</c:v>
                </c:pt>
                <c:pt idx="13">
                  <c:v>1.3840989539045661</c:v>
                </c:pt>
                <c:pt idx="14">
                  <c:v>1.3778041117786475</c:v>
                </c:pt>
                <c:pt idx="15">
                  <c:v>1.3766650604068451</c:v>
                </c:pt>
                <c:pt idx="16">
                  <c:v>1.3738643344434018</c:v>
                </c:pt>
                <c:pt idx="17">
                  <c:v>1.376541226862475</c:v>
                </c:pt>
                <c:pt idx="18">
                  <c:v>1.3802831230742427</c:v>
                </c:pt>
                <c:pt idx="19">
                  <c:v>1.3840945906655406</c:v>
                </c:pt>
                <c:pt idx="20">
                  <c:v>1.3876497342465051</c:v>
                </c:pt>
                <c:pt idx="21">
                  <c:v>1.3904260296665387</c:v>
                </c:pt>
                <c:pt idx="22">
                  <c:v>1.3924643263803087</c:v>
                </c:pt>
                <c:pt idx="23">
                  <c:v>1.3952786404717867</c:v>
                </c:pt>
                <c:pt idx="24">
                  <c:v>1.396690288831262</c:v>
                </c:pt>
                <c:pt idx="25">
                  <c:v>1.3981011296395935</c:v>
                </c:pt>
                <c:pt idx="26">
                  <c:v>1.4011971384963609</c:v>
                </c:pt>
                <c:pt idx="27">
                  <c:v>1.4027332317684318</c:v>
                </c:pt>
                <c:pt idx="28">
                  <c:v>1.4050102259399604</c:v>
                </c:pt>
                <c:pt idx="29">
                  <c:v>1.4084901938683498</c:v>
                </c:pt>
                <c:pt idx="30">
                  <c:v>1.4113883120195254</c:v>
                </c:pt>
                <c:pt idx="31">
                  <c:v>1.4138536059328379</c:v>
                </c:pt>
                <c:pt idx="32">
                  <c:v>1.4167489757882361</c:v>
                </c:pt>
                <c:pt idx="33">
                  <c:v>1.4185606851018699</c:v>
                </c:pt>
                <c:pt idx="34">
                  <c:v>1.4199272804006033</c:v>
                </c:pt>
                <c:pt idx="35">
                  <c:v>1.4213887396922689</c:v>
                </c:pt>
                <c:pt idx="36">
                  <c:v>1.4229490917763639</c:v>
                </c:pt>
                <c:pt idx="37">
                  <c:v>1.4244625087175948</c:v>
                </c:pt>
                <c:pt idx="38">
                  <c:v>1.4268341774745994</c:v>
                </c:pt>
                <c:pt idx="39">
                  <c:v>1.429249565696066</c:v>
                </c:pt>
                <c:pt idx="40">
                  <c:v>1.4322556969103872</c:v>
                </c:pt>
                <c:pt idx="41">
                  <c:v>1.4360478640431322</c:v>
                </c:pt>
                <c:pt idx="42">
                  <c:v>1.4387280992454794</c:v>
                </c:pt>
                <c:pt idx="43">
                  <c:v>1.443509741623779</c:v>
                </c:pt>
                <c:pt idx="44">
                  <c:v>1.4501254118602867</c:v>
                </c:pt>
                <c:pt idx="45">
                  <c:v>1.4551905304468919</c:v>
                </c:pt>
                <c:pt idx="46">
                  <c:v>1.4568600331201798</c:v>
                </c:pt>
                <c:pt idx="47">
                  <c:v>1.4600613504400408</c:v>
                </c:pt>
                <c:pt idx="48">
                  <c:v>1.4633200480421582</c:v>
                </c:pt>
                <c:pt idx="49">
                  <c:v>1.4664534491358823</c:v>
                </c:pt>
                <c:pt idx="50">
                  <c:v>1.4686129788717424</c:v>
                </c:pt>
                <c:pt idx="51">
                  <c:v>1.4703709151805922</c:v>
                </c:pt>
                <c:pt idx="52">
                  <c:v>1.4718456204298438</c:v>
                </c:pt>
                <c:pt idx="53">
                  <c:v>1.4730915759712686</c:v>
                </c:pt>
                <c:pt idx="54">
                  <c:v>1.4756079231306027</c:v>
                </c:pt>
                <c:pt idx="55">
                  <c:v>1.4793862384642218</c:v>
                </c:pt>
                <c:pt idx="56">
                  <c:v>1.481173571250312</c:v>
                </c:pt>
                <c:pt idx="57">
                  <c:v>1.4822770829285261</c:v>
                </c:pt>
                <c:pt idx="58">
                  <c:v>1.4838373672822418</c:v>
                </c:pt>
                <c:pt idx="59">
                  <c:v>1.4853046062407118</c:v>
                </c:pt>
                <c:pt idx="60">
                  <c:v>1.4870165341657344</c:v>
                </c:pt>
                <c:pt idx="61">
                  <c:v>1.488226564788715</c:v>
                </c:pt>
                <c:pt idx="62">
                  <c:v>1.4890056366800333</c:v>
                </c:pt>
                <c:pt idx="63">
                  <c:v>1.4897125665958801</c:v>
                </c:pt>
                <c:pt idx="64">
                  <c:v>1.4904804286789151</c:v>
                </c:pt>
                <c:pt idx="65">
                  <c:v>1.4911718439229016</c:v>
                </c:pt>
                <c:pt idx="66">
                  <c:v>1.4918698100431198</c:v>
                </c:pt>
                <c:pt idx="67">
                  <c:v>1.4927707456760626</c:v>
                </c:pt>
                <c:pt idx="68">
                  <c:v>1.4945634509627177</c:v>
                </c:pt>
                <c:pt idx="69">
                  <c:v>1.4951731388059128</c:v>
                </c:pt>
                <c:pt idx="70">
                  <c:v>1.4956022235427493</c:v>
                </c:pt>
                <c:pt idx="71">
                  <c:v>1.4968347585931492</c:v>
                </c:pt>
                <c:pt idx="72">
                  <c:v>1.4981769357739401</c:v>
                </c:pt>
                <c:pt idx="73">
                  <c:v>1.499084033817796</c:v>
                </c:pt>
                <c:pt idx="74">
                  <c:v>1.500016005505894</c:v>
                </c:pt>
                <c:pt idx="75">
                  <c:v>1.5007941023088218</c:v>
                </c:pt>
                <c:pt idx="76">
                  <c:v>1.501769542026133</c:v>
                </c:pt>
                <c:pt idx="77">
                  <c:v>1.5026690562910716</c:v>
                </c:pt>
                <c:pt idx="78">
                  <c:v>1.503936228152692</c:v>
                </c:pt>
                <c:pt idx="79">
                  <c:v>1.505122781131905</c:v>
                </c:pt>
                <c:pt idx="80">
                  <c:v>1.5065396565517497</c:v>
                </c:pt>
                <c:pt idx="81">
                  <c:v>1.5072923715101056</c:v>
                </c:pt>
                <c:pt idx="82">
                  <c:v>1.5083566320427848</c:v>
                </c:pt>
                <c:pt idx="83">
                  <c:v>1.5095435147601808</c:v>
                </c:pt>
                <c:pt idx="84">
                  <c:v>1.5105323971202558</c:v>
                </c:pt>
                <c:pt idx="85">
                  <c:v>1.5121481914021691</c:v>
                </c:pt>
                <c:pt idx="86">
                  <c:v>1.5129349633660127</c:v>
                </c:pt>
                <c:pt idx="87">
                  <c:v>1.5136994315131658</c:v>
                </c:pt>
                <c:pt idx="88">
                  <c:v>1.5144010648039405</c:v>
                </c:pt>
                <c:pt idx="89">
                  <c:v>1.515833063777023</c:v>
                </c:pt>
                <c:pt idx="90">
                  <c:v>1.51711504082395</c:v>
                </c:pt>
                <c:pt idx="91">
                  <c:v>1.5183144861741638</c:v>
                </c:pt>
                <c:pt idx="92">
                  <c:v>1.5190146621049745</c:v>
                </c:pt>
                <c:pt idx="93">
                  <c:v>1.5197890419554858</c:v>
                </c:pt>
                <c:pt idx="94">
                  <c:v>1.5208644268648113</c:v>
                </c:pt>
                <c:pt idx="95">
                  <c:v>1.5221071496542562</c:v>
                </c:pt>
                <c:pt idx="96">
                  <c:v>1.5229434305996168</c:v>
                </c:pt>
                <c:pt idx="97">
                  <c:v>1.5236166103181512</c:v>
                </c:pt>
                <c:pt idx="98">
                  <c:v>1.5245491290658506</c:v>
                </c:pt>
                <c:pt idx="99">
                  <c:v>1.5258832004933038</c:v>
                </c:pt>
                <c:pt idx="100">
                  <c:v>1.5266527969712482</c:v>
                </c:pt>
                <c:pt idx="101">
                  <c:v>1.5278154010272147</c:v>
                </c:pt>
                <c:pt idx="102">
                  <c:v>1.5285849160236447</c:v>
                </c:pt>
                <c:pt idx="103">
                  <c:v>1.529515865660444</c:v>
                </c:pt>
                <c:pt idx="104">
                  <c:v>1.530385556290986</c:v>
                </c:pt>
                <c:pt idx="105">
                  <c:v>1.5313504312039041</c:v>
                </c:pt>
                <c:pt idx="106">
                  <c:v>1.532319429761611</c:v>
                </c:pt>
                <c:pt idx="107">
                  <c:v>1.5329069354724214</c:v>
                </c:pt>
                <c:pt idx="108">
                  <c:v>1.5335056769247224</c:v>
                </c:pt>
                <c:pt idx="109">
                  <c:v>1.5342609282832311</c:v>
                </c:pt>
                <c:pt idx="110">
                  <c:v>1.5345787491080467</c:v>
                </c:pt>
                <c:pt idx="111">
                  <c:v>1.5352024811065181</c:v>
                </c:pt>
                <c:pt idx="112">
                  <c:v>1.5356194251195516</c:v>
                </c:pt>
                <c:pt idx="113">
                  <c:v>1.5359671702537703</c:v>
                </c:pt>
                <c:pt idx="114">
                  <c:v>1.5369251417678402</c:v>
                </c:pt>
                <c:pt idx="115">
                  <c:v>1.5371461670192406</c:v>
                </c:pt>
                <c:pt idx="116">
                  <c:v>1.537549391527921</c:v>
                </c:pt>
                <c:pt idx="117">
                  <c:v>1.5381144228011161</c:v>
                </c:pt>
                <c:pt idx="118">
                  <c:v>1.5388614239185829</c:v>
                </c:pt>
                <c:pt idx="119">
                  <c:v>1.5397152361737845</c:v>
                </c:pt>
                <c:pt idx="120">
                  <c:v>1.5407324478951738</c:v>
                </c:pt>
                <c:pt idx="121">
                  <c:v>1.5426975955883282</c:v>
                </c:pt>
                <c:pt idx="122">
                  <c:v>1.5436196707153578</c:v>
                </c:pt>
                <c:pt idx="123">
                  <c:v>1.5445510384610601</c:v>
                </c:pt>
                <c:pt idx="124">
                  <c:v>1.5453730427836179</c:v>
                </c:pt>
                <c:pt idx="125">
                  <c:v>1.5462132166117204</c:v>
                </c:pt>
                <c:pt idx="126">
                  <c:v>1.5471541545322725</c:v>
                </c:pt>
                <c:pt idx="127">
                  <c:v>1.547841831908908</c:v>
                </c:pt>
                <c:pt idx="128">
                  <c:v>1.5488988276098952</c:v>
                </c:pt>
                <c:pt idx="129">
                  <c:v>1.5495529007797433</c:v>
                </c:pt>
                <c:pt idx="130">
                  <c:v>1.5498820137891198</c:v>
                </c:pt>
                <c:pt idx="131">
                  <c:v>1.5507491274868117</c:v>
                </c:pt>
                <c:pt idx="132">
                  <c:v>1.5514882792901066</c:v>
                </c:pt>
                <c:pt idx="133">
                  <c:v>1.5517532154638778</c:v>
                </c:pt>
                <c:pt idx="134">
                  <c:v>1.5523784767351183</c:v>
                </c:pt>
                <c:pt idx="135">
                  <c:v>1.5531759830206051</c:v>
                </c:pt>
                <c:pt idx="136">
                  <c:v>1.5536030671158438</c:v>
                </c:pt>
                <c:pt idx="137">
                  <c:v>1.554101211811274</c:v>
                </c:pt>
                <c:pt idx="138">
                  <c:v>1.5545785873935309</c:v>
                </c:pt>
                <c:pt idx="139">
                  <c:v>1.555070161209684</c:v>
                </c:pt>
                <c:pt idx="140">
                  <c:v>1.5556889663848861</c:v>
                </c:pt>
                <c:pt idx="141">
                  <c:v>1.556272239554672</c:v>
                </c:pt>
                <c:pt idx="142">
                  <c:v>1.5571258664180503</c:v>
                </c:pt>
                <c:pt idx="143">
                  <c:v>1.5574123755949798</c:v>
                </c:pt>
                <c:pt idx="144">
                  <c:v>1.5576649080769758</c:v>
                </c:pt>
                <c:pt idx="145">
                  <c:v>1.5576247927146483</c:v>
                </c:pt>
                <c:pt idx="146">
                  <c:v>1.5571561466299646</c:v>
                </c:pt>
                <c:pt idx="147">
                  <c:v>1.5563437168677741</c:v>
                </c:pt>
                <c:pt idx="148">
                  <c:v>1.5556599852545259</c:v>
                </c:pt>
                <c:pt idx="149">
                  <c:v>1.5547602657355417</c:v>
                </c:pt>
                <c:pt idx="150">
                  <c:v>1.5534929285279155</c:v>
                </c:pt>
                <c:pt idx="151">
                  <c:v>1.5525233950390227</c:v>
                </c:pt>
                <c:pt idx="152">
                  <c:v>1.5520966930207638</c:v>
                </c:pt>
                <c:pt idx="153">
                  <c:v>1.5516757637080461</c:v>
                </c:pt>
                <c:pt idx="154">
                  <c:v>1.5511331674437321</c:v>
                </c:pt>
                <c:pt idx="155">
                  <c:v>1.5505393233852609</c:v>
                </c:pt>
                <c:pt idx="156">
                  <c:v>1.549876971322272</c:v>
                </c:pt>
                <c:pt idx="157">
                  <c:v>1.5489835381423243</c:v>
                </c:pt>
                <c:pt idx="158">
                  <c:v>1.5479727111081678</c:v>
                </c:pt>
                <c:pt idx="159">
                  <c:v>1.5470326664900109</c:v>
                </c:pt>
                <c:pt idx="160">
                  <c:v>1.5465956432842918</c:v>
                </c:pt>
                <c:pt idx="161">
                  <c:v>1.5463118721609406</c:v>
                </c:pt>
                <c:pt idx="162">
                  <c:v>1.5459642212748494</c:v>
                </c:pt>
                <c:pt idx="163">
                  <c:v>1.5456122225825182</c:v>
                </c:pt>
                <c:pt idx="164">
                  <c:v>1.5449983610395692</c:v>
                </c:pt>
                <c:pt idx="165">
                  <c:v>1.5441797110510684</c:v>
                </c:pt>
                <c:pt idx="166">
                  <c:v>1.543488710906012</c:v>
                </c:pt>
                <c:pt idx="167">
                  <c:v>1.5428348881042551</c:v>
                </c:pt>
                <c:pt idx="168">
                  <c:v>1.542611737811002</c:v>
                </c:pt>
                <c:pt idx="169">
                  <c:v>1.5421813556030999</c:v>
                </c:pt>
                <c:pt idx="170">
                  <c:v>1.5417590246277881</c:v>
                </c:pt>
                <c:pt idx="171">
                  <c:v>1.5412893372625778</c:v>
                </c:pt>
                <c:pt idx="172">
                  <c:v>1.540597544552198</c:v>
                </c:pt>
                <c:pt idx="173">
                  <c:v>1.5396771732569603</c:v>
                </c:pt>
                <c:pt idx="174">
                  <c:v>1.539133876969361</c:v>
                </c:pt>
                <c:pt idx="175">
                  <c:v>1.538850089812138</c:v>
                </c:pt>
                <c:pt idx="176">
                  <c:v>1.5386311469708562</c:v>
                </c:pt>
                <c:pt idx="177">
                  <c:v>1.5386807444437365</c:v>
                </c:pt>
                <c:pt idx="178">
                  <c:v>1.5385154988712642</c:v>
                </c:pt>
                <c:pt idx="179">
                  <c:v>1.5383363450330878</c:v>
                </c:pt>
                <c:pt idx="180">
                  <c:v>1.5381827454313641</c:v>
                </c:pt>
                <c:pt idx="181">
                  <c:v>1.5377657138124674</c:v>
                </c:pt>
                <c:pt idx="182">
                  <c:v>1.5374025506971638</c:v>
                </c:pt>
                <c:pt idx="183">
                  <c:v>1.5372592799330169</c:v>
                </c:pt>
                <c:pt idx="184">
                  <c:v>1.5371456874171014</c:v>
                </c:pt>
                <c:pt idx="185">
                  <c:v>1.5370333330578299</c:v>
                </c:pt>
                <c:pt idx="186">
                  <c:v>1.5367023978406755</c:v>
                </c:pt>
                <c:pt idx="187">
                  <c:v>1.5363098264157384</c:v>
                </c:pt>
                <c:pt idx="188">
                  <c:v>1.5357793035291634</c:v>
                </c:pt>
                <c:pt idx="189">
                  <c:v>1.5352398377860279</c:v>
                </c:pt>
                <c:pt idx="190">
                  <c:v>1.5346151311718632</c:v>
                </c:pt>
                <c:pt idx="191">
                  <c:v>1.5345737792458201</c:v>
                </c:pt>
                <c:pt idx="192">
                  <c:v>1.5345157740045423</c:v>
                </c:pt>
                <c:pt idx="193">
                  <c:v>1.5341840794367203</c:v>
                </c:pt>
                <c:pt idx="194">
                  <c:v>1.5338149011191631</c:v>
                </c:pt>
                <c:pt idx="195">
                  <c:v>1.5331497418244384</c:v>
                </c:pt>
                <c:pt idx="196">
                  <c:v>1.5329928536627508</c:v>
                </c:pt>
                <c:pt idx="197">
                  <c:v>1.5328518245507567</c:v>
                </c:pt>
                <c:pt idx="198">
                  <c:v>1.5335462667792994</c:v>
                </c:pt>
                <c:pt idx="199">
                  <c:v>1.5340437120741348</c:v>
                </c:pt>
                <c:pt idx="200">
                  <c:v>1.5340398701730924</c:v>
                </c:pt>
                <c:pt idx="201">
                  <c:v>1.5340011119516581</c:v>
                </c:pt>
                <c:pt idx="202">
                  <c:v>1.533714682968478</c:v>
                </c:pt>
                <c:pt idx="203">
                  <c:v>1.5333873613527285</c:v>
                </c:pt>
                <c:pt idx="204">
                  <c:v>1.5330037471111322</c:v>
                </c:pt>
                <c:pt idx="205">
                  <c:v>1.5325601848889321</c:v>
                </c:pt>
                <c:pt idx="206">
                  <c:v>1.5325204997845239</c:v>
                </c:pt>
                <c:pt idx="207">
                  <c:v>1.5325805800258521</c:v>
                </c:pt>
                <c:pt idx="208">
                  <c:v>1.5329593988095318</c:v>
                </c:pt>
                <c:pt idx="209">
                  <c:v>1.5332631329897313</c:v>
                </c:pt>
                <c:pt idx="210">
                  <c:v>1.5330180589991238</c:v>
                </c:pt>
                <c:pt idx="211">
                  <c:v>1.5327642909000427</c:v>
                </c:pt>
                <c:pt idx="212">
                  <c:v>1.5324269754442919</c:v>
                </c:pt>
                <c:pt idx="213">
                  <c:v>1.5320578547902093</c:v>
                </c:pt>
                <c:pt idx="214">
                  <c:v>1.5317556455589398</c:v>
                </c:pt>
                <c:pt idx="215">
                  <c:v>1.5315562691296318</c:v>
                </c:pt>
                <c:pt idx="216">
                  <c:v>1.5314668729636176</c:v>
                </c:pt>
                <c:pt idx="217">
                  <c:v>1.5314708407634898</c:v>
                </c:pt>
                <c:pt idx="218">
                  <c:v>1.5313376804661558</c:v>
                </c:pt>
                <c:pt idx="219">
                  <c:v>1.5310799899768921</c:v>
                </c:pt>
                <c:pt idx="220">
                  <c:v>1.5308077491153251</c:v>
                </c:pt>
                <c:pt idx="221">
                  <c:v>1.5306837098774031</c:v>
                </c:pt>
                <c:pt idx="222">
                  <c:v>1.5309307230901059</c:v>
                </c:pt>
                <c:pt idx="223">
                  <c:v>1.5309432538402228</c:v>
                </c:pt>
                <c:pt idx="224">
                  <c:v>1.5308910812933219</c:v>
                </c:pt>
                <c:pt idx="225">
                  <c:v>1.5306257645772625</c:v>
                </c:pt>
                <c:pt idx="226">
                  <c:v>1.5301854151581713</c:v>
                </c:pt>
                <c:pt idx="227">
                  <c:v>1.5297060662914319</c:v>
                </c:pt>
                <c:pt idx="228">
                  <c:v>1.529368073441558</c:v>
                </c:pt>
                <c:pt idx="229">
                  <c:v>1.5291490734029738</c:v>
                </c:pt>
                <c:pt idx="230">
                  <c:v>1.529152702615024</c:v>
                </c:pt>
                <c:pt idx="231">
                  <c:v>1.5291381560732509</c:v>
                </c:pt>
                <c:pt idx="232">
                  <c:v>1.5289992898668858</c:v>
                </c:pt>
                <c:pt idx="233">
                  <c:v>1.5285300274128679</c:v>
                </c:pt>
                <c:pt idx="234">
                  <c:v>1.5279756114056198</c:v>
                </c:pt>
                <c:pt idx="235">
                  <c:v>1.5274895714925647</c:v>
                </c:pt>
                <c:pt idx="236">
                  <c:v>1.5269626763821558</c:v>
                </c:pt>
                <c:pt idx="237">
                  <c:v>1.5266285855055506</c:v>
                </c:pt>
                <c:pt idx="238">
                  <c:v>1.5264397771986298</c:v>
                </c:pt>
                <c:pt idx="239">
                  <c:v>1.5262603545478599</c:v>
                </c:pt>
                <c:pt idx="240">
                  <c:v>1.5261230564615726</c:v>
                </c:pt>
                <c:pt idx="241">
                  <c:v>1.5257290442344802</c:v>
                </c:pt>
                <c:pt idx="242">
                  <c:v>1.5252139982071586</c:v>
                </c:pt>
                <c:pt idx="243">
                  <c:v>1.5246787432458275</c:v>
                </c:pt>
                <c:pt idx="244">
                  <c:v>1.5242810030489702</c:v>
                </c:pt>
                <c:pt idx="245">
                  <c:v>1.5239584585397044</c:v>
                </c:pt>
                <c:pt idx="246">
                  <c:v>1.5235352686651678</c:v>
                </c:pt>
                <c:pt idx="247">
                  <c:v>1.5231587611641422</c:v>
                </c:pt>
                <c:pt idx="248">
                  <c:v>1.5228022273763737</c:v>
                </c:pt>
                <c:pt idx="249">
                  <c:v>1.5223504277147983</c:v>
                </c:pt>
                <c:pt idx="250">
                  <c:v>1.5218711152346438</c:v>
                </c:pt>
                <c:pt idx="251">
                  <c:v>1.5213518125160759</c:v>
                </c:pt>
                <c:pt idx="252">
                  <c:v>1.5209503504651818</c:v>
                </c:pt>
                <c:pt idx="253">
                  <c:v>1.5208072097967031</c:v>
                </c:pt>
                <c:pt idx="254">
                  <c:v>1.5206416382578238</c:v>
                </c:pt>
                <c:pt idx="255">
                  <c:v>1.5205207500454403</c:v>
                </c:pt>
                <c:pt idx="256">
                  <c:v>1.5202101352390642</c:v>
                </c:pt>
                <c:pt idx="257">
                  <c:v>1.519773112620078</c:v>
                </c:pt>
                <c:pt idx="258">
                  <c:v>1.5193236686633538</c:v>
                </c:pt>
                <c:pt idx="259">
                  <c:v>1.5188388998012421</c:v>
                </c:pt>
                <c:pt idx="260">
                  <c:v>1.5184730038589191</c:v>
                </c:pt>
                <c:pt idx="261">
                  <c:v>1.5181540644102478</c:v>
                </c:pt>
                <c:pt idx="262">
                  <c:v>1.5178920026551963</c:v>
                </c:pt>
                <c:pt idx="263">
                  <c:v>1.5176040952805814</c:v>
                </c:pt>
                <c:pt idx="264">
                  <c:v>1.5172454863516895</c:v>
                </c:pt>
                <c:pt idx="265">
                  <c:v>1.5167928535418629</c:v>
                </c:pt>
                <c:pt idx="266">
                  <c:v>1.5163869431563377</c:v>
                </c:pt>
                <c:pt idx="267">
                  <c:v>1.5160117222417115</c:v>
                </c:pt>
                <c:pt idx="268">
                  <c:v>1.5158735257882101</c:v>
                </c:pt>
                <c:pt idx="269">
                  <c:v>1.5157976534847346</c:v>
                </c:pt>
                <c:pt idx="270">
                  <c:v>1.515822402427397</c:v>
                </c:pt>
                <c:pt idx="271">
                  <c:v>1.5156965967392964</c:v>
                </c:pt>
                <c:pt idx="272">
                  <c:v>1.5153967263497534</c:v>
                </c:pt>
                <c:pt idx="273">
                  <c:v>1.5150438641119461</c:v>
                </c:pt>
                <c:pt idx="274">
                  <c:v>1.5147321138377101</c:v>
                </c:pt>
                <c:pt idx="275">
                  <c:v>1.5143728873084858</c:v>
                </c:pt>
                <c:pt idx="276">
                  <c:v>1.5140727037762305</c:v>
                </c:pt>
                <c:pt idx="277">
                  <c:v>1.5138127203592626</c:v>
                </c:pt>
                <c:pt idx="278">
                  <c:v>1.5135431925952452</c:v>
                </c:pt>
                <c:pt idx="279">
                  <c:v>1.5132446035699429</c:v>
                </c:pt>
                <c:pt idx="280">
                  <c:v>1.5128684210809711</c:v>
                </c:pt>
                <c:pt idx="281">
                  <c:v>1.5124837335444619</c:v>
                </c:pt>
                <c:pt idx="282">
                  <c:v>1.5120938782489739</c:v>
                </c:pt>
                <c:pt idx="283">
                  <c:v>1.511861497490762</c:v>
                </c:pt>
                <c:pt idx="284">
                  <c:v>1.5117799783339638</c:v>
                </c:pt>
                <c:pt idx="285">
                  <c:v>1.5117198155278808</c:v>
                </c:pt>
                <c:pt idx="286">
                  <c:v>1.5116091153600177</c:v>
                </c:pt>
                <c:pt idx="287">
                  <c:v>1.5113849642054877</c:v>
                </c:pt>
                <c:pt idx="288">
                  <c:v>1.5110280968088066</c:v>
                </c:pt>
                <c:pt idx="289">
                  <c:v>1.5107509906958481</c:v>
                </c:pt>
                <c:pt idx="290">
                  <c:v>1.5104868676653962</c:v>
                </c:pt>
                <c:pt idx="291">
                  <c:v>1.5102808920762385</c:v>
                </c:pt>
                <c:pt idx="292">
                  <c:v>1.5101495473167881</c:v>
                </c:pt>
                <c:pt idx="293">
                  <c:v>1.5099477623056496</c:v>
                </c:pt>
                <c:pt idx="294">
                  <c:v>1.5097257623683318</c:v>
                </c:pt>
                <c:pt idx="295">
                  <c:v>1.509403709260708</c:v>
                </c:pt>
                <c:pt idx="296">
                  <c:v>1.5090364170197432</c:v>
                </c:pt>
                <c:pt idx="297">
                  <c:v>1.5086763502620704</c:v>
                </c:pt>
                <c:pt idx="298">
                  <c:v>1.5083843078531358</c:v>
                </c:pt>
                <c:pt idx="299">
                  <c:v>1.5083112006363757</c:v>
                </c:pt>
                <c:pt idx="300">
                  <c:v>1.5082356042299554</c:v>
                </c:pt>
                <c:pt idx="301">
                  <c:v>1.5081604745151862</c:v>
                </c:pt>
                <c:pt idx="302">
                  <c:v>1.5079852628770638</c:v>
                </c:pt>
                <c:pt idx="303">
                  <c:v>1.5076885914615521</c:v>
                </c:pt>
                <c:pt idx="304">
                  <c:v>1.5075176745432224</c:v>
                </c:pt>
                <c:pt idx="305">
                  <c:v>1.5072469265464807</c:v>
                </c:pt>
                <c:pt idx="306">
                  <c:v>1.5070993785343432</c:v>
                </c:pt>
                <c:pt idx="307">
                  <c:v>1.5069454434778695</c:v>
                </c:pt>
                <c:pt idx="308">
                  <c:v>1.5067264027278178</c:v>
                </c:pt>
                <c:pt idx="309">
                  <c:v>1.5065835264565932</c:v>
                </c:pt>
                <c:pt idx="310">
                  <c:v>1.5064109457913233</c:v>
                </c:pt>
                <c:pt idx="311">
                  <c:v>1.5061711526855759</c:v>
                </c:pt>
                <c:pt idx="312">
                  <c:v>1.505843119178653</c:v>
                </c:pt>
                <c:pt idx="313">
                  <c:v>1.5055014346982147</c:v>
                </c:pt>
                <c:pt idx="314">
                  <c:v>1.505353428564874</c:v>
                </c:pt>
                <c:pt idx="315">
                  <c:v>1.5052823997187301</c:v>
                </c:pt>
                <c:pt idx="316">
                  <c:v>1.5052218329222398</c:v>
                </c:pt>
                <c:pt idx="317">
                  <c:v>1.5051417021296707</c:v>
                </c:pt>
                <c:pt idx="318">
                  <c:v>1.5048873996712504</c:v>
                </c:pt>
                <c:pt idx="319">
                  <c:v>1.5045696798590797</c:v>
                </c:pt>
                <c:pt idx="320">
                  <c:v>1.5042456128510984</c:v>
                </c:pt>
                <c:pt idx="321">
                  <c:v>1.5045083985745813</c:v>
                </c:pt>
                <c:pt idx="322">
                  <c:v>1.504294448237923</c:v>
                </c:pt>
                <c:pt idx="323">
                  <c:v>1.5044534679930801</c:v>
                </c:pt>
                <c:pt idx="324">
                  <c:v>1.504831714272219</c:v>
                </c:pt>
                <c:pt idx="325">
                  <c:v>1.5052717763244754</c:v>
                </c:pt>
                <c:pt idx="326">
                  <c:v>1.5057357511139906</c:v>
                </c:pt>
                <c:pt idx="327">
                  <c:v>1.5061031108874172</c:v>
                </c:pt>
                <c:pt idx="328">
                  <c:v>1.5065374054079799</c:v>
                </c:pt>
                <c:pt idx="329">
                  <c:v>1.5070367663850195</c:v>
                </c:pt>
                <c:pt idx="330">
                  <c:v>1.5075457981574119</c:v>
                </c:pt>
                <c:pt idx="331">
                  <c:v>1.5081260960030518</c:v>
                </c:pt>
                <c:pt idx="332">
                  <c:v>1.5087088200137941</c:v>
                </c:pt>
                <c:pt idx="333">
                  <c:v>1.5091916499689522</c:v>
                </c:pt>
                <c:pt idx="334">
                  <c:v>1.5095453594978598</c:v>
                </c:pt>
                <c:pt idx="335">
                  <c:v>1.5099473441988731</c:v>
                </c:pt>
                <c:pt idx="336">
                  <c:v>1.5103038305562451</c:v>
                </c:pt>
                <c:pt idx="337">
                  <c:v>1.5106569760685162</c:v>
                </c:pt>
                <c:pt idx="338">
                  <c:v>1.5111497580578266</c:v>
                </c:pt>
                <c:pt idx="339">
                  <c:v>1.511559259545793</c:v>
                </c:pt>
                <c:pt idx="340">
                  <c:v>1.5120336281725968</c:v>
                </c:pt>
                <c:pt idx="341">
                  <c:v>1.5119972657517724</c:v>
                </c:pt>
                <c:pt idx="342">
                  <c:v>1.5116638957402933</c:v>
                </c:pt>
                <c:pt idx="343">
                  <c:v>1.5113737824318672</c:v>
                </c:pt>
                <c:pt idx="344">
                  <c:v>1.5114244379132711</c:v>
                </c:pt>
                <c:pt idx="345">
                  <c:v>1.5112833290669565</c:v>
                </c:pt>
                <c:pt idx="346">
                  <c:v>1.5112180925061434</c:v>
                </c:pt>
                <c:pt idx="347">
                  <c:v>1.511171612188188</c:v>
                </c:pt>
                <c:pt idx="348">
                  <c:v>1.5115364524001107</c:v>
                </c:pt>
                <c:pt idx="349">
                  <c:v>1.5119046076136566</c:v>
                </c:pt>
                <c:pt idx="350">
                  <c:v>1.5124885151685965</c:v>
                </c:pt>
                <c:pt idx="351">
                  <c:v>1.5141943743917901</c:v>
                </c:pt>
                <c:pt idx="352">
                  <c:v>1.516184805235083</c:v>
                </c:pt>
                <c:pt idx="353">
                  <c:v>1.5168511062087244</c:v>
                </c:pt>
              </c:numCache>
            </c:numRef>
          </c:yVal>
        </c:ser>
        <c:axId val="89858432"/>
        <c:axId val="89860352"/>
      </c:scatterChart>
      <c:valAx>
        <c:axId val="89858432"/>
        <c:scaling>
          <c:orientation val="minMax"/>
        </c:scaling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600" b="1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i="0" baseline="0" dirty="0" smtClean="0"/>
                  <a:t>Elapsed </a:t>
                </a:r>
                <a:r>
                  <a:rPr lang="en-US" sz="1600" b="1" i="0" baseline="0" dirty="0"/>
                  <a:t>time in </a:t>
                </a:r>
                <a:r>
                  <a:rPr lang="en-US" sz="1600" b="1" i="0" baseline="0" dirty="0" smtClean="0"/>
                  <a:t>seconds</a:t>
                </a:r>
                <a:endParaRPr lang="en-US" sz="1600" b="1" i="0" baseline="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89860352"/>
        <c:crosses val="autoZero"/>
        <c:crossBetween val="midCat"/>
      </c:valAx>
      <c:valAx>
        <c:axId val="89860352"/>
        <c:scaling>
          <c:orientation val="minMax"/>
          <c:max val="1.9000000000000001"/>
          <c:min val="1.3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sz="1600" baseline="0" dirty="0" smtClean="0"/>
                  <a:t>Wall clock cumulative msec per decision</a:t>
                </a:r>
                <a:endParaRPr lang="en-US" sz="1600" baseline="0" dirty="0"/>
              </a:p>
            </c:rich>
          </c:tx>
          <c:layout/>
        </c:title>
        <c:numFmt formatCode="General" sourceLinked="1"/>
        <c:tickLblPos val="nextTo"/>
        <c:txPr>
          <a:bodyPr/>
          <a:lstStyle/>
          <a:p>
            <a:pPr>
              <a:defRPr sz="1600" baseline="0"/>
            </a:pPr>
            <a:endParaRPr lang="en-US"/>
          </a:p>
        </c:txPr>
        <c:crossAx val="89858432"/>
        <c:crosses val="autoZero"/>
        <c:crossBetween val="midCat"/>
      </c:valAx>
    </c:plotArea>
    <c:legend>
      <c:legendPos val="t"/>
      <c:layout/>
      <c:txPr>
        <a:bodyPr/>
        <a:lstStyle/>
        <a:p>
          <a:pPr>
            <a:defRPr sz="1600" baseline="0"/>
          </a:pPr>
          <a:endParaRPr lang="en-US"/>
        </a:p>
      </c:txPr>
    </c:legend>
    <c:plotVisOnly val="1"/>
    <c:dispBlanksAs val="gap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scatterChart>
        <c:scatterStyle val="lineMarker"/>
        <c:ser>
          <c:idx val="3"/>
          <c:order val="0"/>
          <c:tx>
            <c:v>RWA-CAS Opt</c:v>
          </c:tx>
          <c:spPr>
            <a:ln w="28575">
              <a:noFill/>
            </a:ln>
          </c:spPr>
          <c:marker>
            <c:symbol val="x"/>
            <c:size val="8"/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'RWA-CAS'!$Q$5:$Q$358</c:f>
              <c:numCache>
                <c:formatCode>General</c:formatCode>
                <c:ptCount val="354"/>
                <c:pt idx="0">
                  <c:v>1.6669449081803005</c:v>
                </c:pt>
                <c:pt idx="1">
                  <c:v>1.6398819285011481</c:v>
                </c:pt>
                <c:pt idx="2">
                  <c:v>1.6281341582546398</c:v>
                </c:pt>
                <c:pt idx="3">
                  <c:v>1.7217630853994441</c:v>
                </c:pt>
                <c:pt idx="4">
                  <c:v>1.7998560115190778</c:v>
                </c:pt>
                <c:pt idx="5">
                  <c:v>1.7799928800284774</c:v>
                </c:pt>
                <c:pt idx="6">
                  <c:v>1.7642907551164411</c:v>
                </c:pt>
                <c:pt idx="7">
                  <c:v>1.7247326664367049</c:v>
                </c:pt>
                <c:pt idx="8">
                  <c:v>1.6852039096730729</c:v>
                </c:pt>
                <c:pt idx="9">
                  <c:v>1.6479894528675016</c:v>
                </c:pt>
                <c:pt idx="10">
                  <c:v>1.6103059581320451</c:v>
                </c:pt>
                <c:pt idx="11">
                  <c:v>1.6420361247947497</c:v>
                </c:pt>
                <c:pt idx="12">
                  <c:v>1.7313019390581716</c:v>
                </c:pt>
                <c:pt idx="13">
                  <c:v>1.6966406515100101</c:v>
                </c:pt>
                <c:pt idx="14">
                  <c:v>1.6005121638924482</c:v>
                </c:pt>
                <c:pt idx="15">
                  <c:v>1.615508885298869</c:v>
                </c:pt>
                <c:pt idx="16">
                  <c:v>1.6265452179570592</c:v>
                </c:pt>
                <c:pt idx="17">
                  <c:v>1.6995241332426918</c:v>
                </c:pt>
                <c:pt idx="18">
                  <c:v>1.8308311973636018</c:v>
                </c:pt>
                <c:pt idx="19">
                  <c:v>1.7869907076483198</c:v>
                </c:pt>
                <c:pt idx="20">
                  <c:v>1.758087201125176</c:v>
                </c:pt>
                <c:pt idx="21">
                  <c:v>1.7730496453900686</c:v>
                </c:pt>
                <c:pt idx="22">
                  <c:v>1.7550017550017538</c:v>
                </c:pt>
                <c:pt idx="23">
                  <c:v>1.7574692442882238</c:v>
                </c:pt>
                <c:pt idx="24">
                  <c:v>1.7379214459506396</c:v>
                </c:pt>
                <c:pt idx="25">
                  <c:v>1.7325017325017324</c:v>
                </c:pt>
                <c:pt idx="26">
                  <c:v>1.7787264318747777</c:v>
                </c:pt>
                <c:pt idx="27">
                  <c:v>1.7761989342806401</c:v>
                </c:pt>
                <c:pt idx="28">
                  <c:v>1.7452006980802768</c:v>
                </c:pt>
                <c:pt idx="29">
                  <c:v>1.8063583815028901</c:v>
                </c:pt>
                <c:pt idx="30">
                  <c:v>1.8368846436443778</c:v>
                </c:pt>
                <c:pt idx="31">
                  <c:v>1.817520901490367</c:v>
                </c:pt>
                <c:pt idx="32">
                  <c:v>1.8162005085361423</c:v>
                </c:pt>
                <c:pt idx="33">
                  <c:v>1.8037518037518041</c:v>
                </c:pt>
                <c:pt idx="34">
                  <c:v>1.8142235123367201</c:v>
                </c:pt>
                <c:pt idx="35">
                  <c:v>1.8031013342949858</c:v>
                </c:pt>
                <c:pt idx="36">
                  <c:v>1.7959770114942528</c:v>
                </c:pt>
                <c:pt idx="37">
                  <c:v>1.7914725904693658</c:v>
                </c:pt>
                <c:pt idx="38">
                  <c:v>1.8057060310581436</c:v>
                </c:pt>
                <c:pt idx="39">
                  <c:v>1.817520901490367</c:v>
                </c:pt>
                <c:pt idx="40">
                  <c:v>1.8422991893883567</c:v>
                </c:pt>
                <c:pt idx="41">
                  <c:v>1.840264998159735</c:v>
                </c:pt>
                <c:pt idx="42">
                  <c:v>1.8450184501845019</c:v>
                </c:pt>
                <c:pt idx="43">
                  <c:v>1.8281535648994545</c:v>
                </c:pt>
                <c:pt idx="44">
                  <c:v>1.8102824040550352</c:v>
                </c:pt>
                <c:pt idx="45">
                  <c:v>1.7780938833570412</c:v>
                </c:pt>
                <c:pt idx="46">
                  <c:v>1.8341892883345559</c:v>
                </c:pt>
                <c:pt idx="47">
                  <c:v>1.8148820326678765</c:v>
                </c:pt>
                <c:pt idx="48">
                  <c:v>1.83553597650514</c:v>
                </c:pt>
                <c:pt idx="49">
                  <c:v>1.8580453363062104</c:v>
                </c:pt>
                <c:pt idx="50">
                  <c:v>1.8642803877703207</c:v>
                </c:pt>
                <c:pt idx="51">
                  <c:v>1.8422991893883567</c:v>
                </c:pt>
                <c:pt idx="52">
                  <c:v>1.8335166850018336</c:v>
                </c:pt>
                <c:pt idx="53">
                  <c:v>1.8070112034694588</c:v>
                </c:pt>
                <c:pt idx="54">
                  <c:v>1.8409425625920481</c:v>
                </c:pt>
                <c:pt idx="55">
                  <c:v>1.827485380116959</c:v>
                </c:pt>
                <c:pt idx="56">
                  <c:v>1.8299120234604171</c:v>
                </c:pt>
                <c:pt idx="57">
                  <c:v>1.8148820326678765</c:v>
                </c:pt>
                <c:pt idx="58">
                  <c:v>1.8875236294896058</c:v>
                </c:pt>
                <c:pt idx="59">
                  <c:v>1.871958068139274</c:v>
                </c:pt>
                <c:pt idx="60">
                  <c:v>1.8698578908003001</c:v>
                </c:pt>
                <c:pt idx="61">
                  <c:v>1.8642803877703207</c:v>
                </c:pt>
                <c:pt idx="62">
                  <c:v>1.8288222384784198</c:v>
                </c:pt>
                <c:pt idx="63">
                  <c:v>1.8096272167933398</c:v>
                </c:pt>
                <c:pt idx="64">
                  <c:v>1.8142235123367201</c:v>
                </c:pt>
                <c:pt idx="65">
                  <c:v>1.7992083483267363</c:v>
                </c:pt>
                <c:pt idx="66">
                  <c:v>1.8148820326678765</c:v>
                </c:pt>
                <c:pt idx="67">
                  <c:v>1.8294914013904136</c:v>
                </c:pt>
                <c:pt idx="68">
                  <c:v>1.8996960486322179</c:v>
                </c:pt>
                <c:pt idx="69">
                  <c:v>1.8880484114977194</c:v>
                </c:pt>
                <c:pt idx="70">
                  <c:v>1.8135654697134567</c:v>
                </c:pt>
                <c:pt idx="71">
                  <c:v>1.8057060310581436</c:v>
                </c:pt>
                <c:pt idx="72">
                  <c:v>1.8044027426921678</c:v>
                </c:pt>
                <c:pt idx="73">
                  <c:v>1.7953321364452441</c:v>
                </c:pt>
                <c:pt idx="74">
                  <c:v>1.7818959372772618</c:v>
                </c:pt>
                <c:pt idx="75">
                  <c:v>1.8733608092918701</c:v>
                </c:pt>
                <c:pt idx="76">
                  <c:v>1.9500780031201261</c:v>
                </c:pt>
                <c:pt idx="77">
                  <c:v>1.8268176835951773</c:v>
                </c:pt>
                <c:pt idx="78">
                  <c:v>1.827485380116959</c:v>
                </c:pt>
                <c:pt idx="79">
                  <c:v>1.7889087656529516</c:v>
                </c:pt>
                <c:pt idx="80">
                  <c:v>1.9004180919802385</c:v>
                </c:pt>
                <c:pt idx="81">
                  <c:v>1.904036557501904</c:v>
                </c:pt>
                <c:pt idx="82">
                  <c:v>1.9054878048780528</c:v>
                </c:pt>
                <c:pt idx="83">
                  <c:v>1.877581674802854</c:v>
                </c:pt>
                <c:pt idx="84">
                  <c:v>1.8747656542932141</c:v>
                </c:pt>
                <c:pt idx="85">
                  <c:v>1.9409937888198758</c:v>
                </c:pt>
                <c:pt idx="86">
                  <c:v>1.8559762435040803</c:v>
                </c:pt>
                <c:pt idx="87">
                  <c:v>1.8409425625920481</c:v>
                </c:pt>
                <c:pt idx="88">
                  <c:v>1.8903591682419687</c:v>
                </c:pt>
                <c:pt idx="89">
                  <c:v>1.909854851031322</c:v>
                </c:pt>
                <c:pt idx="90">
                  <c:v>1.9371362048894134</c:v>
                </c:pt>
                <c:pt idx="91">
                  <c:v>1.8234112490869274</c:v>
                </c:pt>
                <c:pt idx="92">
                  <c:v>1.8916256157635318</c:v>
                </c:pt>
                <c:pt idx="93">
                  <c:v>1.9201228878648233</c:v>
                </c:pt>
                <c:pt idx="94">
                  <c:v>1.9054878048780528</c:v>
                </c:pt>
                <c:pt idx="95">
                  <c:v>1.9076688286913401</c:v>
                </c:pt>
                <c:pt idx="96">
                  <c:v>1.8628912071535018</c:v>
                </c:pt>
                <c:pt idx="97">
                  <c:v>2.039151712887445</c:v>
                </c:pt>
                <c:pt idx="98">
                  <c:v>1.9069412662090008</c:v>
                </c:pt>
                <c:pt idx="99">
                  <c:v>1.8214936247723132</c:v>
                </c:pt>
                <c:pt idx="100">
                  <c:v>1.9327406262079629</c:v>
                </c:pt>
                <c:pt idx="101">
                  <c:v>1.8436578171091438</c:v>
                </c:pt>
                <c:pt idx="102">
                  <c:v>1.8328445747800601</c:v>
                </c:pt>
                <c:pt idx="103">
                  <c:v>1.953125</c:v>
                </c:pt>
                <c:pt idx="104">
                  <c:v>1.9312475859405205</c:v>
                </c:pt>
                <c:pt idx="105">
                  <c:v>1.8712574850299402</c:v>
                </c:pt>
                <c:pt idx="106">
                  <c:v>1.8818216033120032</c:v>
                </c:pt>
                <c:pt idx="107">
                  <c:v>1.8083182640144666</c:v>
                </c:pt>
                <c:pt idx="108">
                  <c:v>1.8328445747800601</c:v>
                </c:pt>
                <c:pt idx="109">
                  <c:v>1.8429782528566159</c:v>
                </c:pt>
                <c:pt idx="110">
                  <c:v>1.8057060310581436</c:v>
                </c:pt>
                <c:pt idx="111">
                  <c:v>1.8301610541727673</c:v>
                </c:pt>
                <c:pt idx="112">
                  <c:v>1.9305019305019329</c:v>
                </c:pt>
                <c:pt idx="113">
                  <c:v>1.9394879751745562</c:v>
                </c:pt>
                <c:pt idx="114">
                  <c:v>1.8917896329928112</c:v>
                </c:pt>
                <c:pt idx="115">
                  <c:v>1.8677624206200971</c:v>
                </c:pt>
                <c:pt idx="116">
                  <c:v>1.8254837531945958</c:v>
                </c:pt>
                <c:pt idx="117">
                  <c:v>1.8484288354898337</c:v>
                </c:pt>
                <c:pt idx="118">
                  <c:v>1.8181818181818181</c:v>
                </c:pt>
                <c:pt idx="119">
                  <c:v>1.8315018315018321</c:v>
                </c:pt>
                <c:pt idx="120">
                  <c:v>1.8416206261510129</c:v>
                </c:pt>
                <c:pt idx="121">
                  <c:v>1.8281535648994545</c:v>
                </c:pt>
                <c:pt idx="122">
                  <c:v>1.8308311973636018</c:v>
                </c:pt>
                <c:pt idx="123">
                  <c:v>1.8422991893883567</c:v>
                </c:pt>
                <c:pt idx="124">
                  <c:v>1.9334880123743232</c:v>
                </c:pt>
                <c:pt idx="125">
                  <c:v>1.9054878048780528</c:v>
                </c:pt>
                <c:pt idx="126">
                  <c:v>1.8726591760299625</c:v>
                </c:pt>
                <c:pt idx="127">
                  <c:v>1.8456995201181248</c:v>
                </c:pt>
                <c:pt idx="128">
                  <c:v>1.83553597650514</c:v>
                </c:pt>
                <c:pt idx="129">
                  <c:v>1.8214936247723132</c:v>
                </c:pt>
                <c:pt idx="130">
                  <c:v>1.8248175182481761</c:v>
                </c:pt>
                <c:pt idx="131">
                  <c:v>1.9004180919802385</c:v>
                </c:pt>
                <c:pt idx="132">
                  <c:v>1.8882175226586149</c:v>
                </c:pt>
                <c:pt idx="133">
                  <c:v>1.8142235123367201</c:v>
                </c:pt>
                <c:pt idx="134">
                  <c:v>1.8070112034694588</c:v>
                </c:pt>
                <c:pt idx="135">
                  <c:v>1.8011527377521614</c:v>
                </c:pt>
                <c:pt idx="136">
                  <c:v>1.8057060310581436</c:v>
                </c:pt>
                <c:pt idx="137">
                  <c:v>1.7519271198318149</c:v>
                </c:pt>
                <c:pt idx="138">
                  <c:v>1.6933514246947372</c:v>
                </c:pt>
                <c:pt idx="139">
                  <c:v>1.6726786907147377</c:v>
                </c:pt>
                <c:pt idx="140">
                  <c:v>1.6474464579901154</c:v>
                </c:pt>
                <c:pt idx="141">
                  <c:v>1.6072002571520383</c:v>
                </c:pt>
                <c:pt idx="142">
                  <c:v>1.623376623376624</c:v>
                </c:pt>
                <c:pt idx="143">
                  <c:v>1.6270745200130181</c:v>
                </c:pt>
                <c:pt idx="144">
                  <c:v>1.6728002676480429</c:v>
                </c:pt>
                <c:pt idx="145">
                  <c:v>1.6583747927031498</c:v>
                </c:pt>
                <c:pt idx="146">
                  <c:v>1.674480910917618</c:v>
                </c:pt>
                <c:pt idx="147">
                  <c:v>1.6846361185983827</c:v>
                </c:pt>
                <c:pt idx="148">
                  <c:v>1.6207455429497581</c:v>
                </c:pt>
                <c:pt idx="149">
                  <c:v>1.6149870801033601</c:v>
                </c:pt>
                <c:pt idx="150">
                  <c:v>1.665001665001665</c:v>
                </c:pt>
                <c:pt idx="151">
                  <c:v>1.7176228100309145</c:v>
                </c:pt>
                <c:pt idx="152">
                  <c:v>1.7379214459506396</c:v>
                </c:pt>
                <c:pt idx="153">
                  <c:v>1.7211703958691866</c:v>
                </c:pt>
                <c:pt idx="154">
                  <c:v>1.7253278122843312</c:v>
                </c:pt>
                <c:pt idx="155">
                  <c:v>1.7035775127768313</c:v>
                </c:pt>
                <c:pt idx="156">
                  <c:v>1.6540755467197112</c:v>
                </c:pt>
                <c:pt idx="157">
                  <c:v>1.6507098052162441</c:v>
                </c:pt>
                <c:pt idx="158">
                  <c:v>1.6920473773265685</c:v>
                </c:pt>
                <c:pt idx="159">
                  <c:v>1.7289073305670817</c:v>
                </c:pt>
                <c:pt idx="160">
                  <c:v>1.6977928692699491</c:v>
                </c:pt>
                <c:pt idx="161">
                  <c:v>1.7217630853994441</c:v>
                </c:pt>
                <c:pt idx="162">
                  <c:v>1.7123287671232876</c:v>
                </c:pt>
                <c:pt idx="163">
                  <c:v>1.7325017325017324</c:v>
                </c:pt>
                <c:pt idx="164">
                  <c:v>1.6733601070950468</c:v>
                </c:pt>
                <c:pt idx="165">
                  <c:v>1.623376623376624</c:v>
                </c:pt>
                <c:pt idx="166">
                  <c:v>1.6458196181698459</c:v>
                </c:pt>
                <c:pt idx="167">
                  <c:v>1.7488632388947178</c:v>
                </c:pt>
                <c:pt idx="168">
                  <c:v>1.8135654697134567</c:v>
                </c:pt>
                <c:pt idx="169">
                  <c:v>1.7500875043752233</c:v>
                </c:pt>
                <c:pt idx="170">
                  <c:v>1.7655367231638419</c:v>
                </c:pt>
                <c:pt idx="171">
                  <c:v>1.7070672584499786</c:v>
                </c:pt>
                <c:pt idx="172">
                  <c:v>1.6441959881617918</c:v>
                </c:pt>
                <c:pt idx="173">
                  <c:v>1.6345210853219998</c:v>
                </c:pt>
                <c:pt idx="174">
                  <c:v>1.6666666666666667</c:v>
                </c:pt>
                <c:pt idx="175">
                  <c:v>1.7211703958691866</c:v>
                </c:pt>
                <c:pt idx="176">
                  <c:v>1.6750418760469021</c:v>
                </c:pt>
                <c:pt idx="177">
                  <c:v>1.7041581458759381</c:v>
                </c:pt>
                <c:pt idx="178">
                  <c:v>1.7655367231638419</c:v>
                </c:pt>
                <c:pt idx="179">
                  <c:v>1.654533421575118</c:v>
                </c:pt>
                <c:pt idx="180">
                  <c:v>1.705141300646893</c:v>
                </c:pt>
                <c:pt idx="181">
                  <c:v>1.6442687747035847</c:v>
                </c:pt>
                <c:pt idx="182">
                  <c:v>1.8083182640144666</c:v>
                </c:pt>
                <c:pt idx="183">
                  <c:v>1.730103806228374</c:v>
                </c:pt>
                <c:pt idx="184">
                  <c:v>1.7271157167530224</c:v>
                </c:pt>
                <c:pt idx="185">
                  <c:v>1.774937877174299</c:v>
                </c:pt>
                <c:pt idx="186">
                  <c:v>1.8288222384784198</c:v>
                </c:pt>
                <c:pt idx="187">
                  <c:v>1.7271157167530224</c:v>
                </c:pt>
                <c:pt idx="188">
                  <c:v>1.6627868307283034</c:v>
                </c:pt>
                <c:pt idx="189">
                  <c:v>1.6666666666666667</c:v>
                </c:pt>
                <c:pt idx="190">
                  <c:v>1.7170329670329658</c:v>
                </c:pt>
                <c:pt idx="191">
                  <c:v>1.6977928692699491</c:v>
                </c:pt>
                <c:pt idx="192">
                  <c:v>1.6823687752355321</c:v>
                </c:pt>
                <c:pt idx="193">
                  <c:v>1.6655562958027978</c:v>
                </c:pt>
                <c:pt idx="194">
                  <c:v>1.6474464579901154</c:v>
                </c:pt>
                <c:pt idx="195">
                  <c:v>1.6281341582546398</c:v>
                </c:pt>
                <c:pt idx="196">
                  <c:v>1.6191709844559585</c:v>
                </c:pt>
                <c:pt idx="197">
                  <c:v>1.6784155756965473</c:v>
                </c:pt>
                <c:pt idx="198">
                  <c:v>1.7373175816539281</c:v>
                </c:pt>
                <c:pt idx="199">
                  <c:v>1.7494751574527638</c:v>
                </c:pt>
                <c:pt idx="200">
                  <c:v>1.7525411847178409</c:v>
                </c:pt>
                <c:pt idx="201">
                  <c:v>1.7253278122843312</c:v>
                </c:pt>
                <c:pt idx="202">
                  <c:v>1.6409583196586441</c:v>
                </c:pt>
                <c:pt idx="203">
                  <c:v>1.7152658662092624</c:v>
                </c:pt>
                <c:pt idx="204">
                  <c:v>1.7568517217146873</c:v>
                </c:pt>
                <c:pt idx="205">
                  <c:v>1.7445917655268668</c:v>
                </c:pt>
                <c:pt idx="206">
                  <c:v>1.7636684303350958</c:v>
                </c:pt>
                <c:pt idx="207">
                  <c:v>1.7094017094017093</c:v>
                </c:pt>
                <c:pt idx="208">
                  <c:v>1.758087201125176</c:v>
                </c:pt>
                <c:pt idx="209">
                  <c:v>1.7082336863682952</c:v>
                </c:pt>
                <c:pt idx="210">
                  <c:v>1.6683350016683378</c:v>
                </c:pt>
                <c:pt idx="211">
                  <c:v>1.6518004625041296</c:v>
                </c:pt>
                <c:pt idx="212">
                  <c:v>1.698369565217392</c:v>
                </c:pt>
                <c:pt idx="213">
                  <c:v>1.7793594306049818</c:v>
                </c:pt>
                <c:pt idx="214">
                  <c:v>1.7901897601145722</c:v>
                </c:pt>
                <c:pt idx="215">
                  <c:v>1.7642907551164411</c:v>
                </c:pt>
                <c:pt idx="216">
                  <c:v>1.7391304347826086</c:v>
                </c:pt>
                <c:pt idx="217">
                  <c:v>1.7135023989033578</c:v>
                </c:pt>
                <c:pt idx="218">
                  <c:v>1.6846361185983827</c:v>
                </c:pt>
                <c:pt idx="219">
                  <c:v>1.6474464579901154</c:v>
                </c:pt>
                <c:pt idx="220">
                  <c:v>1.6616816218012653</c:v>
                </c:pt>
                <c:pt idx="221">
                  <c:v>1.7105713308244928</c:v>
                </c:pt>
                <c:pt idx="222">
                  <c:v>1.7940437746681042</c:v>
                </c:pt>
                <c:pt idx="223">
                  <c:v>1.801801801801802</c:v>
                </c:pt>
                <c:pt idx="224">
                  <c:v>1.7927572606669084</c:v>
                </c:pt>
                <c:pt idx="225">
                  <c:v>1.7373175816539281</c:v>
                </c:pt>
                <c:pt idx="226">
                  <c:v>1.7129153819801302</c:v>
                </c:pt>
                <c:pt idx="227">
                  <c:v>1.667778519012675</c:v>
                </c:pt>
                <c:pt idx="228">
                  <c:v>1.6784155756965473</c:v>
                </c:pt>
                <c:pt idx="229">
                  <c:v>1.7247326664367049</c:v>
                </c:pt>
                <c:pt idx="230">
                  <c:v>1.7146776406035664</c:v>
                </c:pt>
                <c:pt idx="231">
                  <c:v>1.7146776406035664</c:v>
                </c:pt>
                <c:pt idx="232">
                  <c:v>1.7253278122843312</c:v>
                </c:pt>
                <c:pt idx="233">
                  <c:v>1.7088174982911826</c:v>
                </c:pt>
                <c:pt idx="234">
                  <c:v>1.6761649346295697</c:v>
                </c:pt>
                <c:pt idx="235">
                  <c:v>1.6345210853219998</c:v>
                </c:pt>
                <c:pt idx="236">
                  <c:v>1.6846361185983827</c:v>
                </c:pt>
                <c:pt idx="237">
                  <c:v>1.7379214459506396</c:v>
                </c:pt>
                <c:pt idx="238">
                  <c:v>1.7088174982911826</c:v>
                </c:pt>
                <c:pt idx="239">
                  <c:v>1.7146776406035664</c:v>
                </c:pt>
                <c:pt idx="240">
                  <c:v>1.8129079042784648</c:v>
                </c:pt>
                <c:pt idx="241">
                  <c:v>1.7129153819801302</c:v>
                </c:pt>
                <c:pt idx="242">
                  <c:v>1.6874789065136708</c:v>
                </c:pt>
                <c:pt idx="243">
                  <c:v>1.7024174327545121</c:v>
                </c:pt>
                <c:pt idx="244">
                  <c:v>1.7385257301808066</c:v>
                </c:pt>
                <c:pt idx="245">
                  <c:v>1.8083182640144666</c:v>
                </c:pt>
                <c:pt idx="246">
                  <c:v>1.783166904422254</c:v>
                </c:pt>
                <c:pt idx="247">
                  <c:v>1.73550850399167</c:v>
                </c:pt>
                <c:pt idx="248">
                  <c:v>1.6886187098953085</c:v>
                </c:pt>
                <c:pt idx="249">
                  <c:v>1.7295053614666205</c:v>
                </c:pt>
                <c:pt idx="250">
                  <c:v>1.6891891891891893</c:v>
                </c:pt>
                <c:pt idx="251">
                  <c:v>1.69033130493577</c:v>
                </c:pt>
                <c:pt idx="252">
                  <c:v>1.6977928692699491</c:v>
                </c:pt>
                <c:pt idx="253">
                  <c:v>1.7562346329469618</c:v>
                </c:pt>
                <c:pt idx="254">
                  <c:v>1.827485380116959</c:v>
                </c:pt>
                <c:pt idx="255">
                  <c:v>1.8917896329928112</c:v>
                </c:pt>
                <c:pt idx="256">
                  <c:v>1.7812611328820798</c:v>
                </c:pt>
                <c:pt idx="257">
                  <c:v>1.7205781142463867</c:v>
                </c:pt>
                <c:pt idx="258">
                  <c:v>1.7170329670329658</c:v>
                </c:pt>
                <c:pt idx="259">
                  <c:v>1.7934002869440437</c:v>
                </c:pt>
                <c:pt idx="260">
                  <c:v>1.774937877174299</c:v>
                </c:pt>
                <c:pt idx="261">
                  <c:v>1.7761989342806401</c:v>
                </c:pt>
                <c:pt idx="262">
                  <c:v>1.8044027426921678</c:v>
                </c:pt>
                <c:pt idx="263">
                  <c:v>1.8148820326678765</c:v>
                </c:pt>
                <c:pt idx="264">
                  <c:v>1.7337031900138673</c:v>
                </c:pt>
                <c:pt idx="265">
                  <c:v>1.6909029421711201</c:v>
                </c:pt>
                <c:pt idx="266">
                  <c:v>1.7193947730398855</c:v>
                </c:pt>
                <c:pt idx="267">
                  <c:v>1.7730496453900686</c:v>
                </c:pt>
                <c:pt idx="268">
                  <c:v>1.7458100558659218</c:v>
                </c:pt>
                <c:pt idx="269">
                  <c:v>1.7379214459506396</c:v>
                </c:pt>
                <c:pt idx="270">
                  <c:v>1.73550850399167</c:v>
                </c:pt>
                <c:pt idx="271">
                  <c:v>1.7265193370165746</c:v>
                </c:pt>
                <c:pt idx="272">
                  <c:v>1.7076502732240415</c:v>
                </c:pt>
                <c:pt idx="273">
                  <c:v>1.7271157167530224</c:v>
                </c:pt>
                <c:pt idx="274">
                  <c:v>1.723543605653223</c:v>
                </c:pt>
                <c:pt idx="275">
                  <c:v>1.7799928800284774</c:v>
                </c:pt>
                <c:pt idx="276">
                  <c:v>1.8096272167933398</c:v>
                </c:pt>
                <c:pt idx="277">
                  <c:v>1.7844396859386138</c:v>
                </c:pt>
                <c:pt idx="278">
                  <c:v>1.754385964912285</c:v>
                </c:pt>
                <c:pt idx="279">
                  <c:v>1.6767270288397078</c:v>
                </c:pt>
                <c:pt idx="280">
                  <c:v>1.7331022530329261</c:v>
                </c:pt>
                <c:pt idx="281">
                  <c:v>1.7041581458759381</c:v>
                </c:pt>
                <c:pt idx="282">
                  <c:v>1.7199862401100756</c:v>
                </c:pt>
                <c:pt idx="283">
                  <c:v>1.7415534656913967</c:v>
                </c:pt>
                <c:pt idx="284">
                  <c:v>1.7476406850751451</c:v>
                </c:pt>
                <c:pt idx="285">
                  <c:v>1.7587055926837847</c:v>
                </c:pt>
                <c:pt idx="286">
                  <c:v>1.7337031900138673</c:v>
                </c:pt>
                <c:pt idx="287">
                  <c:v>1.7458100558659218</c:v>
                </c:pt>
                <c:pt idx="288">
                  <c:v>1.7082336863682952</c:v>
                </c:pt>
                <c:pt idx="289">
                  <c:v>1.7047391749062415</c:v>
                </c:pt>
                <c:pt idx="290">
                  <c:v>1.7507002801120424</c:v>
                </c:pt>
                <c:pt idx="291">
                  <c:v>1.7863522686673821</c:v>
                </c:pt>
                <c:pt idx="292">
                  <c:v>1.8135654697134567</c:v>
                </c:pt>
                <c:pt idx="293">
                  <c:v>1.7953321364452441</c:v>
                </c:pt>
                <c:pt idx="294">
                  <c:v>1.7099863201094363</c:v>
                </c:pt>
                <c:pt idx="295">
                  <c:v>1.6949152542372881</c:v>
                </c:pt>
                <c:pt idx="296">
                  <c:v>1.7024174327545121</c:v>
                </c:pt>
                <c:pt idx="297">
                  <c:v>1.730103806228374</c:v>
                </c:pt>
                <c:pt idx="298">
                  <c:v>1.7531556802244017</c:v>
                </c:pt>
                <c:pt idx="299">
                  <c:v>1.73550850399167</c:v>
                </c:pt>
                <c:pt idx="300">
                  <c:v>1.7319016279875277</c:v>
                </c:pt>
                <c:pt idx="301">
                  <c:v>1.7476406850751451</c:v>
                </c:pt>
                <c:pt idx="302">
                  <c:v>1.7283097131005876</c:v>
                </c:pt>
                <c:pt idx="303">
                  <c:v>1.734304543877905</c:v>
                </c:pt>
                <c:pt idx="304">
                  <c:v>1.7064846416382253</c:v>
                </c:pt>
                <c:pt idx="305">
                  <c:v>1.7391304347826086</c:v>
                </c:pt>
                <c:pt idx="306">
                  <c:v>1.8076644974692653</c:v>
                </c:pt>
                <c:pt idx="307">
                  <c:v>1.8733608092918701</c:v>
                </c:pt>
                <c:pt idx="308">
                  <c:v>1.8076644974692653</c:v>
                </c:pt>
                <c:pt idx="309">
                  <c:v>1.8670649738610903</c:v>
                </c:pt>
                <c:pt idx="310">
                  <c:v>1.6661112962345879</c:v>
                </c:pt>
                <c:pt idx="311">
                  <c:v>1.6767270288397078</c:v>
                </c:pt>
                <c:pt idx="312">
                  <c:v>1.7199862401100756</c:v>
                </c:pt>
                <c:pt idx="313">
                  <c:v>1.8621973929236499</c:v>
                </c:pt>
                <c:pt idx="314">
                  <c:v>1.8089725036179449</c:v>
                </c:pt>
                <c:pt idx="315">
                  <c:v>1.7914725904693658</c:v>
                </c:pt>
                <c:pt idx="316">
                  <c:v>1.7624250969333799</c:v>
                </c:pt>
                <c:pt idx="317">
                  <c:v>1.8221574344023364</c:v>
                </c:pt>
                <c:pt idx="318">
                  <c:v>1.722356183258698</c:v>
                </c:pt>
                <c:pt idx="319">
                  <c:v>1.7241379310344827</c:v>
                </c:pt>
                <c:pt idx="320">
                  <c:v>1.7636684303350958</c:v>
                </c:pt>
                <c:pt idx="321">
                  <c:v>1.8635855385762246</c:v>
                </c:pt>
                <c:pt idx="322">
                  <c:v>1.8037518037518041</c:v>
                </c:pt>
                <c:pt idx="323">
                  <c:v>1.7674089784376104</c:v>
                </c:pt>
                <c:pt idx="324">
                  <c:v>1.7464198393293748</c:v>
                </c:pt>
                <c:pt idx="325">
                  <c:v>1.6897600540723217</c:v>
                </c:pt>
                <c:pt idx="326">
                  <c:v>1.6767270288397078</c:v>
                </c:pt>
                <c:pt idx="327">
                  <c:v>1.7041581458759381</c:v>
                </c:pt>
                <c:pt idx="328">
                  <c:v>1.7152658662092624</c:v>
                </c:pt>
                <c:pt idx="329">
                  <c:v>1.7241379310344827</c:v>
                </c:pt>
                <c:pt idx="330">
                  <c:v>1.7217630853994441</c:v>
                </c:pt>
                <c:pt idx="331">
                  <c:v>1.8148820326678765</c:v>
                </c:pt>
                <c:pt idx="332">
                  <c:v>1.7307026652821038</c:v>
                </c:pt>
                <c:pt idx="333">
                  <c:v>1.6812373907195697</c:v>
                </c:pt>
                <c:pt idx="334">
                  <c:v>1.7006802721088434</c:v>
                </c:pt>
                <c:pt idx="335">
                  <c:v>1.7064846416382253</c:v>
                </c:pt>
                <c:pt idx="336">
                  <c:v>1.7325017325017324</c:v>
                </c:pt>
                <c:pt idx="337">
                  <c:v>1.7755681818181819</c:v>
                </c:pt>
                <c:pt idx="338">
                  <c:v>1.7736786094359698</c:v>
                </c:pt>
                <c:pt idx="339">
                  <c:v>1.7711654268508681</c:v>
                </c:pt>
                <c:pt idx="340">
                  <c:v>1.7229496898690535</c:v>
                </c:pt>
                <c:pt idx="341">
                  <c:v>1.754385964912285</c:v>
                </c:pt>
                <c:pt idx="342">
                  <c:v>1.7882689556509299</c:v>
                </c:pt>
                <c:pt idx="343">
                  <c:v>1.7421602787456438</c:v>
                </c:pt>
                <c:pt idx="344">
                  <c:v>1.8552875695732889</c:v>
                </c:pt>
                <c:pt idx="345">
                  <c:v>1.7768301350390898</c:v>
                </c:pt>
                <c:pt idx="346">
                  <c:v>1.7176228100309145</c:v>
                </c:pt>
                <c:pt idx="347">
                  <c:v>1.7070672584499786</c:v>
                </c:pt>
                <c:pt idx="348">
                  <c:v>1.7064846416382253</c:v>
                </c:pt>
                <c:pt idx="349">
                  <c:v>1.7458100558659218</c:v>
                </c:pt>
                <c:pt idx="350">
                  <c:v>1.636661211129294</c:v>
                </c:pt>
                <c:pt idx="351">
                  <c:v>1.6288743882545058</c:v>
                </c:pt>
                <c:pt idx="352">
                  <c:v>1.6848923283983641</c:v>
                </c:pt>
                <c:pt idx="353">
                  <c:v>1.6716817118020728</c:v>
                </c:pt>
              </c:numCache>
            </c:numRef>
          </c:yVal>
        </c:ser>
        <c:ser>
          <c:idx val="0"/>
          <c:order val="1"/>
          <c:tx>
            <c:v>RWA-CAS Multi</c:v>
          </c:tx>
          <c:spPr>
            <a:ln w="28575">
              <a:noFill/>
            </a:ln>
          </c:spPr>
          <c:marker>
            <c:symbol val="diamond"/>
            <c:size val="8"/>
            <c:spPr>
              <a:solidFill>
                <a:srgbClr val="FFFF00"/>
              </a:solidFill>
              <a:ln>
                <a:solidFill>
                  <a:srgbClr val="FFFF00"/>
                </a:solidFill>
              </a:ln>
            </c:spPr>
          </c:marker>
          <c:xVal>
            <c:numRef>
              <c:f>Wait!$B$5:$B$358</c:f>
              <c:numCache>
                <c:formatCode>General</c:formatCode>
                <c:ptCount val="354"/>
                <c:pt idx="0">
                  <c:v>30</c:v>
                </c:pt>
                <c:pt idx="1">
                  <c:v>40</c:v>
                </c:pt>
                <c:pt idx="2">
                  <c:v>50</c:v>
                </c:pt>
                <c:pt idx="3">
                  <c:v>60</c:v>
                </c:pt>
                <c:pt idx="4">
                  <c:v>70</c:v>
                </c:pt>
                <c:pt idx="5">
                  <c:v>80</c:v>
                </c:pt>
                <c:pt idx="6">
                  <c:v>90</c:v>
                </c:pt>
                <c:pt idx="7">
                  <c:v>100</c:v>
                </c:pt>
                <c:pt idx="8">
                  <c:v>109.98399999999999</c:v>
                </c:pt>
                <c:pt idx="9">
                  <c:v>119.98399999999999</c:v>
                </c:pt>
                <c:pt idx="10">
                  <c:v>129.98400000000001</c:v>
                </c:pt>
                <c:pt idx="11">
                  <c:v>139.98400000000001</c:v>
                </c:pt>
                <c:pt idx="12">
                  <c:v>149.98400000000001</c:v>
                </c:pt>
                <c:pt idx="13">
                  <c:v>159.98400000000001</c:v>
                </c:pt>
                <c:pt idx="14">
                  <c:v>169.96900000000002</c:v>
                </c:pt>
                <c:pt idx="15">
                  <c:v>179.96900000000002</c:v>
                </c:pt>
                <c:pt idx="16">
                  <c:v>189.96900000000002</c:v>
                </c:pt>
                <c:pt idx="17">
                  <c:v>199.96900000000002</c:v>
                </c:pt>
                <c:pt idx="18">
                  <c:v>209.96900000000002</c:v>
                </c:pt>
                <c:pt idx="19">
                  <c:v>219.96900000000002</c:v>
                </c:pt>
                <c:pt idx="20">
                  <c:v>229.96900000000002</c:v>
                </c:pt>
                <c:pt idx="21">
                  <c:v>239.96900000000002</c:v>
                </c:pt>
                <c:pt idx="22">
                  <c:v>249.96900000000002</c:v>
                </c:pt>
                <c:pt idx="23">
                  <c:v>259.9689999999992</c:v>
                </c:pt>
                <c:pt idx="24">
                  <c:v>269.95299999999969</c:v>
                </c:pt>
                <c:pt idx="25">
                  <c:v>279.95299999999969</c:v>
                </c:pt>
                <c:pt idx="26">
                  <c:v>289.95299999999969</c:v>
                </c:pt>
                <c:pt idx="27">
                  <c:v>299.95299999999969</c:v>
                </c:pt>
                <c:pt idx="28">
                  <c:v>309.95299999999969</c:v>
                </c:pt>
                <c:pt idx="29">
                  <c:v>319.95299999999969</c:v>
                </c:pt>
                <c:pt idx="30">
                  <c:v>329.95299999999969</c:v>
                </c:pt>
                <c:pt idx="31">
                  <c:v>339.95299999999969</c:v>
                </c:pt>
                <c:pt idx="32">
                  <c:v>349.95299999999969</c:v>
                </c:pt>
                <c:pt idx="33">
                  <c:v>359.95299999999969</c:v>
                </c:pt>
                <c:pt idx="34">
                  <c:v>369.95299999999969</c:v>
                </c:pt>
                <c:pt idx="35">
                  <c:v>379.95299999999969</c:v>
                </c:pt>
                <c:pt idx="36">
                  <c:v>389.95299999999969</c:v>
                </c:pt>
                <c:pt idx="37">
                  <c:v>399.95299999999969</c:v>
                </c:pt>
                <c:pt idx="38">
                  <c:v>409.95299999999969</c:v>
                </c:pt>
                <c:pt idx="39">
                  <c:v>419.95299999999969</c:v>
                </c:pt>
                <c:pt idx="40">
                  <c:v>429.95299999999969</c:v>
                </c:pt>
                <c:pt idx="41">
                  <c:v>439.95299999999969</c:v>
                </c:pt>
                <c:pt idx="42">
                  <c:v>449.95299999999969</c:v>
                </c:pt>
                <c:pt idx="43">
                  <c:v>459.95299999999969</c:v>
                </c:pt>
                <c:pt idx="44">
                  <c:v>469.95299999999969</c:v>
                </c:pt>
                <c:pt idx="45">
                  <c:v>479.95299999999969</c:v>
                </c:pt>
                <c:pt idx="46">
                  <c:v>489.95299999999969</c:v>
                </c:pt>
                <c:pt idx="47">
                  <c:v>499.95299999999969</c:v>
                </c:pt>
                <c:pt idx="48">
                  <c:v>509.9689999999992</c:v>
                </c:pt>
                <c:pt idx="49">
                  <c:v>519.96899999999948</c:v>
                </c:pt>
                <c:pt idx="50">
                  <c:v>529.95299999999827</c:v>
                </c:pt>
                <c:pt idx="51">
                  <c:v>539.96899999999948</c:v>
                </c:pt>
                <c:pt idx="52">
                  <c:v>549.96899999999948</c:v>
                </c:pt>
                <c:pt idx="53">
                  <c:v>559.95299999999827</c:v>
                </c:pt>
                <c:pt idx="54">
                  <c:v>569.95299999999827</c:v>
                </c:pt>
                <c:pt idx="55">
                  <c:v>579.95299999999827</c:v>
                </c:pt>
                <c:pt idx="56">
                  <c:v>589.95299999999827</c:v>
                </c:pt>
                <c:pt idx="57">
                  <c:v>599.95299999999827</c:v>
                </c:pt>
                <c:pt idx="58">
                  <c:v>609.95299999999827</c:v>
                </c:pt>
                <c:pt idx="59">
                  <c:v>619.95299999999827</c:v>
                </c:pt>
                <c:pt idx="60">
                  <c:v>629.95299999999827</c:v>
                </c:pt>
                <c:pt idx="61">
                  <c:v>639.95299999999827</c:v>
                </c:pt>
                <c:pt idx="62">
                  <c:v>649.96899999999948</c:v>
                </c:pt>
                <c:pt idx="63">
                  <c:v>659.96899999999948</c:v>
                </c:pt>
                <c:pt idx="64">
                  <c:v>669.96899999999948</c:v>
                </c:pt>
                <c:pt idx="65">
                  <c:v>679.96899999999948</c:v>
                </c:pt>
                <c:pt idx="66">
                  <c:v>689.96899999999948</c:v>
                </c:pt>
                <c:pt idx="67">
                  <c:v>699.96899999999948</c:v>
                </c:pt>
                <c:pt idx="68">
                  <c:v>709.96899999999948</c:v>
                </c:pt>
                <c:pt idx="69">
                  <c:v>719.96899999999948</c:v>
                </c:pt>
                <c:pt idx="70">
                  <c:v>729.96899999999948</c:v>
                </c:pt>
                <c:pt idx="71">
                  <c:v>739.96899999999948</c:v>
                </c:pt>
                <c:pt idx="72">
                  <c:v>749.96899999999948</c:v>
                </c:pt>
                <c:pt idx="73">
                  <c:v>759.96899999999948</c:v>
                </c:pt>
                <c:pt idx="74">
                  <c:v>769.96899999999948</c:v>
                </c:pt>
                <c:pt idx="75">
                  <c:v>779.96899999999948</c:v>
                </c:pt>
                <c:pt idx="76">
                  <c:v>789.96899999999948</c:v>
                </c:pt>
                <c:pt idx="77">
                  <c:v>799.96899999999948</c:v>
                </c:pt>
                <c:pt idx="78">
                  <c:v>809.96899999999948</c:v>
                </c:pt>
                <c:pt idx="79">
                  <c:v>819.96899999999948</c:v>
                </c:pt>
                <c:pt idx="80">
                  <c:v>829.96899999999948</c:v>
                </c:pt>
                <c:pt idx="81">
                  <c:v>839.96899999999948</c:v>
                </c:pt>
                <c:pt idx="82">
                  <c:v>849.96899999999948</c:v>
                </c:pt>
                <c:pt idx="83">
                  <c:v>859.96899999999948</c:v>
                </c:pt>
                <c:pt idx="84">
                  <c:v>869.96899999999948</c:v>
                </c:pt>
                <c:pt idx="85">
                  <c:v>879.96899999999948</c:v>
                </c:pt>
                <c:pt idx="86">
                  <c:v>889.96899999999948</c:v>
                </c:pt>
                <c:pt idx="87">
                  <c:v>899.96899999999948</c:v>
                </c:pt>
                <c:pt idx="88">
                  <c:v>909.96899999999948</c:v>
                </c:pt>
                <c:pt idx="89">
                  <c:v>919.96899999999948</c:v>
                </c:pt>
                <c:pt idx="90">
                  <c:v>929.96899999999948</c:v>
                </c:pt>
                <c:pt idx="91">
                  <c:v>939.98400000000004</c:v>
                </c:pt>
                <c:pt idx="92">
                  <c:v>949.96899999999948</c:v>
                </c:pt>
                <c:pt idx="93">
                  <c:v>959.96899999999948</c:v>
                </c:pt>
                <c:pt idx="94">
                  <c:v>969.96899999999948</c:v>
                </c:pt>
                <c:pt idx="95">
                  <c:v>979.96899999999948</c:v>
                </c:pt>
                <c:pt idx="96">
                  <c:v>989.96899999999948</c:v>
                </c:pt>
                <c:pt idx="97">
                  <c:v>999.96899999999948</c:v>
                </c:pt>
                <c:pt idx="98">
                  <c:v>1009.9690000000001</c:v>
                </c:pt>
                <c:pt idx="99">
                  <c:v>1019.9690000000001</c:v>
                </c:pt>
                <c:pt idx="100">
                  <c:v>1029.9690000000001</c:v>
                </c:pt>
                <c:pt idx="101">
                  <c:v>1039.9690000000001</c:v>
                </c:pt>
                <c:pt idx="102">
                  <c:v>1049.9690000000001</c:v>
                </c:pt>
                <c:pt idx="103">
                  <c:v>1059.9690000000001</c:v>
                </c:pt>
                <c:pt idx="104">
                  <c:v>1069.9690000000001</c:v>
                </c:pt>
                <c:pt idx="105">
                  <c:v>1079.9839999999999</c:v>
                </c:pt>
                <c:pt idx="106">
                  <c:v>1089.9690000000001</c:v>
                </c:pt>
                <c:pt idx="107">
                  <c:v>1099.9690000000001</c:v>
                </c:pt>
                <c:pt idx="108">
                  <c:v>1109.9690000000001</c:v>
                </c:pt>
                <c:pt idx="109">
                  <c:v>1119.9690000000001</c:v>
                </c:pt>
                <c:pt idx="110">
                  <c:v>1129.9690000000001</c:v>
                </c:pt>
                <c:pt idx="111">
                  <c:v>1139.9690000000001</c:v>
                </c:pt>
                <c:pt idx="112">
                  <c:v>1149.9690000000001</c:v>
                </c:pt>
                <c:pt idx="113">
                  <c:v>1159.9690000000001</c:v>
                </c:pt>
                <c:pt idx="114">
                  <c:v>1169.9690000000001</c:v>
                </c:pt>
                <c:pt idx="115">
                  <c:v>1179.9690000000001</c:v>
                </c:pt>
                <c:pt idx="116">
                  <c:v>1189.9690000000001</c:v>
                </c:pt>
                <c:pt idx="117">
                  <c:v>1199.9690000000001</c:v>
                </c:pt>
                <c:pt idx="118">
                  <c:v>1209.9690000000001</c:v>
                </c:pt>
                <c:pt idx="119">
                  <c:v>1219.9690000000001</c:v>
                </c:pt>
                <c:pt idx="120">
                  <c:v>1229.9690000000001</c:v>
                </c:pt>
                <c:pt idx="121">
                  <c:v>1239.9690000000001</c:v>
                </c:pt>
                <c:pt idx="122">
                  <c:v>1249.9690000000001</c:v>
                </c:pt>
                <c:pt idx="123">
                  <c:v>1259.9690000000001</c:v>
                </c:pt>
                <c:pt idx="124">
                  <c:v>1269.9690000000001</c:v>
                </c:pt>
                <c:pt idx="125">
                  <c:v>1279.9690000000001</c:v>
                </c:pt>
                <c:pt idx="126">
                  <c:v>1289.9690000000001</c:v>
                </c:pt>
                <c:pt idx="127">
                  <c:v>1299.9690000000001</c:v>
                </c:pt>
                <c:pt idx="128">
                  <c:v>1309.9690000000001</c:v>
                </c:pt>
                <c:pt idx="129">
                  <c:v>1319.9690000000001</c:v>
                </c:pt>
                <c:pt idx="130">
                  <c:v>1329.9690000000001</c:v>
                </c:pt>
                <c:pt idx="131">
                  <c:v>1339.9690000000001</c:v>
                </c:pt>
                <c:pt idx="132">
                  <c:v>1349.9690000000001</c:v>
                </c:pt>
                <c:pt idx="133">
                  <c:v>1359.9690000000001</c:v>
                </c:pt>
                <c:pt idx="134">
                  <c:v>1369.9690000000001</c:v>
                </c:pt>
                <c:pt idx="135">
                  <c:v>1379.9690000000001</c:v>
                </c:pt>
                <c:pt idx="136">
                  <c:v>1389.9690000000001</c:v>
                </c:pt>
                <c:pt idx="137">
                  <c:v>1399.9690000000001</c:v>
                </c:pt>
                <c:pt idx="138">
                  <c:v>1409.9690000000001</c:v>
                </c:pt>
                <c:pt idx="139">
                  <c:v>1419.9690000000001</c:v>
                </c:pt>
                <c:pt idx="140">
                  <c:v>1429.9690000000001</c:v>
                </c:pt>
                <c:pt idx="141">
                  <c:v>1439.9690000000001</c:v>
                </c:pt>
                <c:pt idx="142">
                  <c:v>1449.9690000000001</c:v>
                </c:pt>
                <c:pt idx="143">
                  <c:v>1459.9690000000001</c:v>
                </c:pt>
                <c:pt idx="144">
                  <c:v>1469.9690000000001</c:v>
                </c:pt>
                <c:pt idx="145">
                  <c:v>1479.9690000000001</c:v>
                </c:pt>
                <c:pt idx="146">
                  <c:v>1489.9690000000001</c:v>
                </c:pt>
                <c:pt idx="147">
                  <c:v>1499.9690000000001</c:v>
                </c:pt>
                <c:pt idx="148">
                  <c:v>1509.9690000000001</c:v>
                </c:pt>
                <c:pt idx="149">
                  <c:v>1519.9690000000001</c:v>
                </c:pt>
                <c:pt idx="150">
                  <c:v>1529.9690000000001</c:v>
                </c:pt>
                <c:pt idx="151">
                  <c:v>1539.9690000000001</c:v>
                </c:pt>
                <c:pt idx="152">
                  <c:v>1549.9690000000001</c:v>
                </c:pt>
                <c:pt idx="153">
                  <c:v>1559.9690000000001</c:v>
                </c:pt>
                <c:pt idx="154">
                  <c:v>1569.9690000000001</c:v>
                </c:pt>
                <c:pt idx="155">
                  <c:v>1579.9690000000001</c:v>
                </c:pt>
                <c:pt idx="156">
                  <c:v>1589.9690000000001</c:v>
                </c:pt>
                <c:pt idx="157">
                  <c:v>1599.9690000000001</c:v>
                </c:pt>
                <c:pt idx="158">
                  <c:v>1609.9690000000001</c:v>
                </c:pt>
                <c:pt idx="159">
                  <c:v>1619.9690000000001</c:v>
                </c:pt>
                <c:pt idx="160">
                  <c:v>1629.9690000000001</c:v>
                </c:pt>
                <c:pt idx="161">
                  <c:v>1639.9690000000001</c:v>
                </c:pt>
                <c:pt idx="162">
                  <c:v>1649.9690000000001</c:v>
                </c:pt>
                <c:pt idx="163">
                  <c:v>1659.9690000000001</c:v>
                </c:pt>
                <c:pt idx="164">
                  <c:v>1669.9690000000001</c:v>
                </c:pt>
                <c:pt idx="165">
                  <c:v>1679.9690000000001</c:v>
                </c:pt>
                <c:pt idx="166">
                  <c:v>1689.9690000000001</c:v>
                </c:pt>
                <c:pt idx="167">
                  <c:v>1699.9690000000001</c:v>
                </c:pt>
                <c:pt idx="168">
                  <c:v>1709.9690000000001</c:v>
                </c:pt>
                <c:pt idx="169">
                  <c:v>1719.9690000000001</c:v>
                </c:pt>
                <c:pt idx="170">
                  <c:v>1729.9690000000001</c:v>
                </c:pt>
                <c:pt idx="171">
                  <c:v>1739.9690000000001</c:v>
                </c:pt>
                <c:pt idx="172">
                  <c:v>1749.9690000000001</c:v>
                </c:pt>
                <c:pt idx="173">
                  <c:v>1759.9690000000001</c:v>
                </c:pt>
                <c:pt idx="174">
                  <c:v>1769.9690000000001</c:v>
                </c:pt>
                <c:pt idx="175">
                  <c:v>1779.9690000000001</c:v>
                </c:pt>
                <c:pt idx="176">
                  <c:v>1789.9690000000001</c:v>
                </c:pt>
                <c:pt idx="177">
                  <c:v>1799.9690000000001</c:v>
                </c:pt>
                <c:pt idx="178">
                  <c:v>1809.9690000000001</c:v>
                </c:pt>
                <c:pt idx="179">
                  <c:v>1819.9690000000001</c:v>
                </c:pt>
                <c:pt idx="180">
                  <c:v>1829.9690000000001</c:v>
                </c:pt>
                <c:pt idx="181">
                  <c:v>1839.9690000000001</c:v>
                </c:pt>
                <c:pt idx="182">
                  <c:v>1849.9690000000001</c:v>
                </c:pt>
                <c:pt idx="183">
                  <c:v>1859.9690000000001</c:v>
                </c:pt>
                <c:pt idx="184">
                  <c:v>1869.9690000000001</c:v>
                </c:pt>
                <c:pt idx="185">
                  <c:v>1879.9690000000001</c:v>
                </c:pt>
                <c:pt idx="186">
                  <c:v>1889.9690000000001</c:v>
                </c:pt>
                <c:pt idx="187">
                  <c:v>1899.9690000000001</c:v>
                </c:pt>
                <c:pt idx="188">
                  <c:v>1909.9690000000001</c:v>
                </c:pt>
                <c:pt idx="189">
                  <c:v>1919.9690000000001</c:v>
                </c:pt>
                <c:pt idx="190">
                  <c:v>1929.9690000000001</c:v>
                </c:pt>
                <c:pt idx="191">
                  <c:v>1939.9690000000001</c:v>
                </c:pt>
                <c:pt idx="192">
                  <c:v>1949.9690000000001</c:v>
                </c:pt>
                <c:pt idx="193">
                  <c:v>1959.9690000000001</c:v>
                </c:pt>
                <c:pt idx="194">
                  <c:v>1969.9690000000001</c:v>
                </c:pt>
                <c:pt idx="195">
                  <c:v>1979.9690000000001</c:v>
                </c:pt>
                <c:pt idx="196">
                  <c:v>1989.9690000000001</c:v>
                </c:pt>
                <c:pt idx="197">
                  <c:v>1999.9690000000001</c:v>
                </c:pt>
                <c:pt idx="198">
                  <c:v>2009.9690000000001</c:v>
                </c:pt>
                <c:pt idx="199">
                  <c:v>2019.9690000000001</c:v>
                </c:pt>
                <c:pt idx="200">
                  <c:v>2029.9690000000001</c:v>
                </c:pt>
                <c:pt idx="201">
                  <c:v>2039.9690000000001</c:v>
                </c:pt>
                <c:pt idx="202">
                  <c:v>2049.9690000000001</c:v>
                </c:pt>
                <c:pt idx="203">
                  <c:v>2059.9690000000001</c:v>
                </c:pt>
                <c:pt idx="204">
                  <c:v>2069.9690000000001</c:v>
                </c:pt>
                <c:pt idx="205">
                  <c:v>2079.9690000000001</c:v>
                </c:pt>
                <c:pt idx="206">
                  <c:v>2089.9690000000001</c:v>
                </c:pt>
                <c:pt idx="207">
                  <c:v>2099.9690000000001</c:v>
                </c:pt>
                <c:pt idx="208">
                  <c:v>2109.9690000000001</c:v>
                </c:pt>
                <c:pt idx="209">
                  <c:v>2119.9690000000001</c:v>
                </c:pt>
                <c:pt idx="210">
                  <c:v>2129.9690000000001</c:v>
                </c:pt>
                <c:pt idx="211">
                  <c:v>2139.9690000000001</c:v>
                </c:pt>
                <c:pt idx="212">
                  <c:v>2149.9690000000001</c:v>
                </c:pt>
                <c:pt idx="213">
                  <c:v>2159.9690000000001</c:v>
                </c:pt>
                <c:pt idx="214">
                  <c:v>2169.9690000000001</c:v>
                </c:pt>
                <c:pt idx="215">
                  <c:v>2179.9690000000001</c:v>
                </c:pt>
                <c:pt idx="216">
                  <c:v>2189.9690000000001</c:v>
                </c:pt>
                <c:pt idx="217">
                  <c:v>2199.9690000000001</c:v>
                </c:pt>
                <c:pt idx="218">
                  <c:v>2209.9690000000001</c:v>
                </c:pt>
                <c:pt idx="219">
                  <c:v>2219.9690000000001</c:v>
                </c:pt>
                <c:pt idx="220">
                  <c:v>2229.9690000000001</c:v>
                </c:pt>
                <c:pt idx="221">
                  <c:v>2239.9690000000001</c:v>
                </c:pt>
                <c:pt idx="222">
                  <c:v>2249.9690000000001</c:v>
                </c:pt>
                <c:pt idx="223">
                  <c:v>2259.9690000000001</c:v>
                </c:pt>
                <c:pt idx="224">
                  <c:v>2269.9690000000001</c:v>
                </c:pt>
                <c:pt idx="225">
                  <c:v>2279.9690000000001</c:v>
                </c:pt>
                <c:pt idx="226">
                  <c:v>2289.9690000000001</c:v>
                </c:pt>
                <c:pt idx="227">
                  <c:v>2299.9690000000001</c:v>
                </c:pt>
                <c:pt idx="228">
                  <c:v>2309.9690000000001</c:v>
                </c:pt>
                <c:pt idx="229">
                  <c:v>2319.9690000000001</c:v>
                </c:pt>
                <c:pt idx="230">
                  <c:v>2329.9690000000001</c:v>
                </c:pt>
                <c:pt idx="231">
                  <c:v>2339.9690000000001</c:v>
                </c:pt>
                <c:pt idx="232">
                  <c:v>2349.9690000000001</c:v>
                </c:pt>
                <c:pt idx="233">
                  <c:v>2359.9690000000001</c:v>
                </c:pt>
                <c:pt idx="234">
                  <c:v>2369.9690000000001</c:v>
                </c:pt>
                <c:pt idx="235">
                  <c:v>2379.9690000000001</c:v>
                </c:pt>
                <c:pt idx="236">
                  <c:v>2389.9690000000001</c:v>
                </c:pt>
                <c:pt idx="237">
                  <c:v>2399.9690000000001</c:v>
                </c:pt>
                <c:pt idx="238">
                  <c:v>2409.9690000000001</c:v>
                </c:pt>
                <c:pt idx="239">
                  <c:v>2419.9690000000001</c:v>
                </c:pt>
                <c:pt idx="240">
                  <c:v>2429.9690000000001</c:v>
                </c:pt>
                <c:pt idx="241">
                  <c:v>2439.9690000000001</c:v>
                </c:pt>
                <c:pt idx="242">
                  <c:v>2449.9690000000001</c:v>
                </c:pt>
                <c:pt idx="243">
                  <c:v>2459.9690000000001</c:v>
                </c:pt>
                <c:pt idx="244">
                  <c:v>2469.9690000000001</c:v>
                </c:pt>
                <c:pt idx="245">
                  <c:v>2479.9690000000001</c:v>
                </c:pt>
                <c:pt idx="246">
                  <c:v>2489.9690000000001</c:v>
                </c:pt>
                <c:pt idx="247">
                  <c:v>2499.9690000000001</c:v>
                </c:pt>
                <c:pt idx="248">
                  <c:v>2509.9690000000001</c:v>
                </c:pt>
                <c:pt idx="249">
                  <c:v>2519.9690000000001</c:v>
                </c:pt>
                <c:pt idx="250">
                  <c:v>2529.9690000000001</c:v>
                </c:pt>
                <c:pt idx="251">
                  <c:v>2539.9690000000001</c:v>
                </c:pt>
                <c:pt idx="252">
                  <c:v>2549.9690000000001</c:v>
                </c:pt>
                <c:pt idx="253">
                  <c:v>2559.9690000000001</c:v>
                </c:pt>
                <c:pt idx="254">
                  <c:v>2569.9690000000001</c:v>
                </c:pt>
                <c:pt idx="255">
                  <c:v>2579.9690000000001</c:v>
                </c:pt>
                <c:pt idx="256">
                  <c:v>2589.9690000000001</c:v>
                </c:pt>
                <c:pt idx="257">
                  <c:v>2599.9690000000001</c:v>
                </c:pt>
                <c:pt idx="258">
                  <c:v>2609.9690000000001</c:v>
                </c:pt>
                <c:pt idx="259">
                  <c:v>2619.9690000000001</c:v>
                </c:pt>
                <c:pt idx="260">
                  <c:v>2629.9690000000001</c:v>
                </c:pt>
                <c:pt idx="261">
                  <c:v>2639.9690000000001</c:v>
                </c:pt>
                <c:pt idx="262">
                  <c:v>2649.9690000000001</c:v>
                </c:pt>
                <c:pt idx="263">
                  <c:v>2659.9690000000001</c:v>
                </c:pt>
                <c:pt idx="264">
                  <c:v>2669.9690000000001</c:v>
                </c:pt>
                <c:pt idx="265">
                  <c:v>2679.9690000000001</c:v>
                </c:pt>
                <c:pt idx="266">
                  <c:v>2689.9690000000001</c:v>
                </c:pt>
                <c:pt idx="267">
                  <c:v>2699.9690000000001</c:v>
                </c:pt>
                <c:pt idx="268">
                  <c:v>2709.9690000000001</c:v>
                </c:pt>
                <c:pt idx="269">
                  <c:v>2719.9690000000001</c:v>
                </c:pt>
                <c:pt idx="270">
                  <c:v>2729.9690000000001</c:v>
                </c:pt>
                <c:pt idx="271">
                  <c:v>2739.9690000000001</c:v>
                </c:pt>
                <c:pt idx="272">
                  <c:v>2749.9690000000001</c:v>
                </c:pt>
                <c:pt idx="273">
                  <c:v>2759.9690000000001</c:v>
                </c:pt>
                <c:pt idx="274">
                  <c:v>2769.9690000000001</c:v>
                </c:pt>
                <c:pt idx="275">
                  <c:v>2779.9690000000001</c:v>
                </c:pt>
                <c:pt idx="276">
                  <c:v>2789.9690000000001</c:v>
                </c:pt>
                <c:pt idx="277">
                  <c:v>2799.9690000000001</c:v>
                </c:pt>
                <c:pt idx="278">
                  <c:v>2809.9690000000001</c:v>
                </c:pt>
                <c:pt idx="279">
                  <c:v>2819.9690000000001</c:v>
                </c:pt>
                <c:pt idx="280">
                  <c:v>2829.9690000000001</c:v>
                </c:pt>
                <c:pt idx="281">
                  <c:v>2839.9690000000001</c:v>
                </c:pt>
                <c:pt idx="282">
                  <c:v>2849.9690000000001</c:v>
                </c:pt>
                <c:pt idx="283">
                  <c:v>2859.9690000000001</c:v>
                </c:pt>
                <c:pt idx="284">
                  <c:v>2869.9690000000001</c:v>
                </c:pt>
                <c:pt idx="285">
                  <c:v>2879.9690000000001</c:v>
                </c:pt>
                <c:pt idx="286">
                  <c:v>2889.9690000000001</c:v>
                </c:pt>
                <c:pt idx="287">
                  <c:v>2899.9690000000001</c:v>
                </c:pt>
                <c:pt idx="288">
                  <c:v>2909.9690000000001</c:v>
                </c:pt>
                <c:pt idx="289">
                  <c:v>2919.9690000000001</c:v>
                </c:pt>
                <c:pt idx="290">
                  <c:v>2929.9690000000001</c:v>
                </c:pt>
                <c:pt idx="291">
                  <c:v>2939.9690000000001</c:v>
                </c:pt>
                <c:pt idx="292">
                  <c:v>2949.9690000000001</c:v>
                </c:pt>
                <c:pt idx="293">
                  <c:v>2959.9690000000001</c:v>
                </c:pt>
                <c:pt idx="294">
                  <c:v>2969.9690000000001</c:v>
                </c:pt>
                <c:pt idx="295">
                  <c:v>2979.9690000000001</c:v>
                </c:pt>
                <c:pt idx="296">
                  <c:v>2989.9690000000001</c:v>
                </c:pt>
                <c:pt idx="297">
                  <c:v>2999.9690000000001</c:v>
                </c:pt>
                <c:pt idx="298">
                  <c:v>3009.9690000000001</c:v>
                </c:pt>
                <c:pt idx="299">
                  <c:v>3019.9690000000001</c:v>
                </c:pt>
                <c:pt idx="300">
                  <c:v>3029.9690000000001</c:v>
                </c:pt>
                <c:pt idx="301">
                  <c:v>3039.9690000000001</c:v>
                </c:pt>
                <c:pt idx="302">
                  <c:v>3049.9690000000001</c:v>
                </c:pt>
                <c:pt idx="303">
                  <c:v>3059.9690000000001</c:v>
                </c:pt>
                <c:pt idx="304">
                  <c:v>3069.9690000000001</c:v>
                </c:pt>
                <c:pt idx="305">
                  <c:v>3079.9690000000001</c:v>
                </c:pt>
                <c:pt idx="306">
                  <c:v>3089.9690000000001</c:v>
                </c:pt>
                <c:pt idx="307">
                  <c:v>3099.9690000000001</c:v>
                </c:pt>
                <c:pt idx="308">
                  <c:v>3109.9690000000001</c:v>
                </c:pt>
                <c:pt idx="309">
                  <c:v>3119.9690000000001</c:v>
                </c:pt>
                <c:pt idx="310">
                  <c:v>3129.9690000000001</c:v>
                </c:pt>
                <c:pt idx="311">
                  <c:v>3139.9690000000001</c:v>
                </c:pt>
                <c:pt idx="312">
                  <c:v>3149.9690000000001</c:v>
                </c:pt>
                <c:pt idx="313">
                  <c:v>3159.9690000000001</c:v>
                </c:pt>
                <c:pt idx="314">
                  <c:v>3169.9690000000001</c:v>
                </c:pt>
                <c:pt idx="315">
                  <c:v>3179.9690000000001</c:v>
                </c:pt>
                <c:pt idx="316">
                  <c:v>3189.9690000000001</c:v>
                </c:pt>
                <c:pt idx="317">
                  <c:v>3199.9690000000001</c:v>
                </c:pt>
                <c:pt idx="318">
                  <c:v>3209.9690000000001</c:v>
                </c:pt>
                <c:pt idx="319">
                  <c:v>3219.9690000000001</c:v>
                </c:pt>
                <c:pt idx="320">
                  <c:v>3229.9690000000001</c:v>
                </c:pt>
                <c:pt idx="321">
                  <c:v>3239.9690000000001</c:v>
                </c:pt>
                <c:pt idx="322">
                  <c:v>3249.9690000000001</c:v>
                </c:pt>
                <c:pt idx="323">
                  <c:v>3259.9690000000001</c:v>
                </c:pt>
                <c:pt idx="324">
                  <c:v>3269.9690000000001</c:v>
                </c:pt>
                <c:pt idx="325">
                  <c:v>3279.9690000000001</c:v>
                </c:pt>
                <c:pt idx="326">
                  <c:v>3289.9690000000001</c:v>
                </c:pt>
                <c:pt idx="327">
                  <c:v>3299.9690000000001</c:v>
                </c:pt>
                <c:pt idx="328">
                  <c:v>3309.9690000000001</c:v>
                </c:pt>
                <c:pt idx="329">
                  <c:v>3319.9690000000001</c:v>
                </c:pt>
                <c:pt idx="330">
                  <c:v>3329.9690000000001</c:v>
                </c:pt>
                <c:pt idx="331">
                  <c:v>3339.9690000000001</c:v>
                </c:pt>
                <c:pt idx="332">
                  <c:v>3349.9690000000001</c:v>
                </c:pt>
                <c:pt idx="333">
                  <c:v>3359.9690000000001</c:v>
                </c:pt>
                <c:pt idx="334">
                  <c:v>3369.9690000000001</c:v>
                </c:pt>
                <c:pt idx="335">
                  <c:v>3379.9690000000001</c:v>
                </c:pt>
                <c:pt idx="336">
                  <c:v>3389.9690000000001</c:v>
                </c:pt>
                <c:pt idx="337">
                  <c:v>3399.9690000000001</c:v>
                </c:pt>
                <c:pt idx="338">
                  <c:v>3409.9690000000001</c:v>
                </c:pt>
                <c:pt idx="339">
                  <c:v>3419.9690000000001</c:v>
                </c:pt>
                <c:pt idx="340">
                  <c:v>3429.9690000000001</c:v>
                </c:pt>
                <c:pt idx="341">
                  <c:v>3439.9690000000001</c:v>
                </c:pt>
                <c:pt idx="342">
                  <c:v>3449.9690000000001</c:v>
                </c:pt>
                <c:pt idx="343">
                  <c:v>3459.9690000000001</c:v>
                </c:pt>
                <c:pt idx="344">
                  <c:v>3469.9690000000001</c:v>
                </c:pt>
                <c:pt idx="345">
                  <c:v>3479.9690000000001</c:v>
                </c:pt>
                <c:pt idx="346">
                  <c:v>3489.9690000000001</c:v>
                </c:pt>
                <c:pt idx="347">
                  <c:v>3499.9690000000001</c:v>
                </c:pt>
                <c:pt idx="348">
                  <c:v>3509.9690000000001</c:v>
                </c:pt>
                <c:pt idx="349">
                  <c:v>3519.9690000000001</c:v>
                </c:pt>
                <c:pt idx="350">
                  <c:v>3529.9690000000001</c:v>
                </c:pt>
                <c:pt idx="351">
                  <c:v>3539.9690000000001</c:v>
                </c:pt>
                <c:pt idx="352">
                  <c:v>3549.9690000000001</c:v>
                </c:pt>
                <c:pt idx="353">
                  <c:v>3559.9690000000001</c:v>
                </c:pt>
              </c:numCache>
            </c:numRef>
          </c:xVal>
          <c:yVal>
            <c:numRef>
              <c:f>'RWA-CAS multi 2'!$Q$5:$Q$358</c:f>
              <c:numCache>
                <c:formatCode>General</c:formatCode>
                <c:ptCount val="354"/>
                <c:pt idx="0">
                  <c:v>2.7371162280701808</c:v>
                </c:pt>
                <c:pt idx="1">
                  <c:v>2.6664004259850862</c:v>
                </c:pt>
                <c:pt idx="2">
                  <c:v>2.6624203821656041</c:v>
                </c:pt>
                <c:pt idx="3">
                  <c:v>2.6752411575562705</c:v>
                </c:pt>
                <c:pt idx="4">
                  <c:v>2.8013468013467997</c:v>
                </c:pt>
                <c:pt idx="5">
                  <c:v>2.7637969094922799</c:v>
                </c:pt>
                <c:pt idx="6">
                  <c:v>2.7417491749174911</c:v>
                </c:pt>
                <c:pt idx="7">
                  <c:v>2.7685492801771892</c:v>
                </c:pt>
                <c:pt idx="8">
                  <c:v>2.7727021040974531</c:v>
                </c:pt>
                <c:pt idx="9">
                  <c:v>2.568158436213992</c:v>
                </c:pt>
                <c:pt idx="10">
                  <c:v>2.5025025025025052</c:v>
                </c:pt>
                <c:pt idx="11">
                  <c:v>2.4691814595660757</c:v>
                </c:pt>
                <c:pt idx="12">
                  <c:v>2.4549019607843192</c:v>
                </c:pt>
                <c:pt idx="13">
                  <c:v>2.4654832347140037</c:v>
                </c:pt>
                <c:pt idx="14">
                  <c:v>2.4915422885572114</c:v>
                </c:pt>
                <c:pt idx="15">
                  <c:v>2.5442229038854807</c:v>
                </c:pt>
                <c:pt idx="16">
                  <c:v>2.6162486938348835</c:v>
                </c:pt>
                <c:pt idx="17">
                  <c:v>2.5562372188139082</c:v>
                </c:pt>
                <c:pt idx="18">
                  <c:v>2.5065065065065162</c:v>
                </c:pt>
                <c:pt idx="19">
                  <c:v>2.4878472222222241</c:v>
                </c:pt>
                <c:pt idx="20">
                  <c:v>2.4950099800399177</c:v>
                </c:pt>
                <c:pt idx="21">
                  <c:v>2.5100401606425704</c:v>
                </c:pt>
                <c:pt idx="22">
                  <c:v>2.4907407407407351</c:v>
                </c:pt>
                <c:pt idx="23">
                  <c:v>2.5329280648429582</c:v>
                </c:pt>
                <c:pt idx="24">
                  <c:v>2.5214646464646502</c:v>
                </c:pt>
                <c:pt idx="25">
                  <c:v>2.5758513931888389</c:v>
                </c:pt>
                <c:pt idx="26">
                  <c:v>2.6624068157614484</c:v>
                </c:pt>
                <c:pt idx="27">
                  <c:v>2.6752136752136777</c:v>
                </c:pt>
                <c:pt idx="28">
                  <c:v>2.7278688524590158</c:v>
                </c:pt>
                <c:pt idx="29">
                  <c:v>2.7233115468409714</c:v>
                </c:pt>
                <c:pt idx="30">
                  <c:v>2.6881720430107552</c:v>
                </c:pt>
                <c:pt idx="31">
                  <c:v>2.7412280701754392</c:v>
                </c:pt>
                <c:pt idx="32">
                  <c:v>2.7015692640692683</c:v>
                </c:pt>
                <c:pt idx="33">
                  <c:v>2.6832264957264984</c:v>
                </c:pt>
                <c:pt idx="34">
                  <c:v>2.6457006369426752</c:v>
                </c:pt>
                <c:pt idx="35">
                  <c:v>2.7322404371584619</c:v>
                </c:pt>
                <c:pt idx="36">
                  <c:v>2.6539278131634818</c:v>
                </c:pt>
                <c:pt idx="37">
                  <c:v>2.8058361391694664</c:v>
                </c:pt>
                <c:pt idx="38">
                  <c:v>2.6968716289104635</c:v>
                </c:pt>
                <c:pt idx="39">
                  <c:v>2.8016273849607223</c:v>
                </c:pt>
                <c:pt idx="40">
                  <c:v>2.7273965141612218</c:v>
                </c:pt>
                <c:pt idx="41">
                  <c:v>2.7233115468409714</c:v>
                </c:pt>
                <c:pt idx="42">
                  <c:v>2.6539278131634818</c:v>
                </c:pt>
                <c:pt idx="43">
                  <c:v>2.7192265795207007</c:v>
                </c:pt>
                <c:pt idx="44">
                  <c:v>2.6881720430107552</c:v>
                </c:pt>
                <c:pt idx="45">
                  <c:v>2.7144408251900107</c:v>
                </c:pt>
                <c:pt idx="46">
                  <c:v>2.8006152125279602</c:v>
                </c:pt>
                <c:pt idx="47">
                  <c:v>2.7736111111111152</c:v>
                </c:pt>
                <c:pt idx="48">
                  <c:v>2.6878349410503857</c:v>
                </c:pt>
                <c:pt idx="49">
                  <c:v>2.7877516778523734</c:v>
                </c:pt>
                <c:pt idx="50">
                  <c:v>2.6664004259850822</c:v>
                </c:pt>
                <c:pt idx="51">
                  <c:v>2.679528403001072</c:v>
                </c:pt>
                <c:pt idx="52">
                  <c:v>2.6083333333333241</c:v>
                </c:pt>
                <c:pt idx="53">
                  <c:v>2.7641196013289204</c:v>
                </c:pt>
                <c:pt idx="54">
                  <c:v>2.7144408251900107</c:v>
                </c:pt>
                <c:pt idx="55">
                  <c:v>2.796420581655481</c:v>
                </c:pt>
                <c:pt idx="56">
                  <c:v>2.7322404371584619</c:v>
                </c:pt>
                <c:pt idx="57">
                  <c:v>2.7685492801771892</c:v>
                </c:pt>
                <c:pt idx="58">
                  <c:v>2.787068004459309</c:v>
                </c:pt>
                <c:pt idx="59">
                  <c:v>2.6331751054852357</c:v>
                </c:pt>
                <c:pt idx="60">
                  <c:v>2.7005376344085845</c:v>
                </c:pt>
                <c:pt idx="61">
                  <c:v>2.6002604166666705</c:v>
                </c:pt>
                <c:pt idx="62">
                  <c:v>2.5174242424242608</c:v>
                </c:pt>
                <c:pt idx="63">
                  <c:v>2.5407801418439631</c:v>
                </c:pt>
                <c:pt idx="64">
                  <c:v>2.5960937500000152</c:v>
                </c:pt>
                <c:pt idx="65">
                  <c:v>2.5254279959717887</c:v>
                </c:pt>
                <c:pt idx="66">
                  <c:v>2.5098187311178375</c:v>
                </c:pt>
                <c:pt idx="67">
                  <c:v>2.4950099800399177</c:v>
                </c:pt>
                <c:pt idx="68">
                  <c:v>2.5029850746268387</c:v>
                </c:pt>
                <c:pt idx="69">
                  <c:v>2.5174242424242608</c:v>
                </c:pt>
                <c:pt idx="70">
                  <c:v>2.4947447447447582</c:v>
                </c:pt>
                <c:pt idx="71">
                  <c:v>2.5406504065040627</c:v>
                </c:pt>
                <c:pt idx="72">
                  <c:v>2.5062562562562531</c:v>
                </c:pt>
                <c:pt idx="73">
                  <c:v>2.5761316872427891</c:v>
                </c:pt>
                <c:pt idx="74">
                  <c:v>2.5483128834355959</c:v>
                </c:pt>
                <c:pt idx="75">
                  <c:v>2.6494708994708938</c:v>
                </c:pt>
                <c:pt idx="76">
                  <c:v>2.7322404371584619</c:v>
                </c:pt>
                <c:pt idx="77">
                  <c:v>2.7777777777777866</c:v>
                </c:pt>
                <c:pt idx="78">
                  <c:v>2.745614035087709</c:v>
                </c:pt>
                <c:pt idx="79">
                  <c:v>2.7327302631579147</c:v>
                </c:pt>
                <c:pt idx="80">
                  <c:v>2.7407103825136492</c:v>
                </c:pt>
                <c:pt idx="81">
                  <c:v>2.8778735632183867</c:v>
                </c:pt>
                <c:pt idx="82">
                  <c:v>2.6584132055378098</c:v>
                </c:pt>
                <c:pt idx="83">
                  <c:v>2.8203389830508567</c:v>
                </c:pt>
                <c:pt idx="84">
                  <c:v>2.8538812785388132</c:v>
                </c:pt>
                <c:pt idx="85">
                  <c:v>2.679528403001072</c:v>
                </c:pt>
                <c:pt idx="86">
                  <c:v>2.7777777777777866</c:v>
                </c:pt>
                <c:pt idx="87">
                  <c:v>2.9036004645760745</c:v>
                </c:pt>
                <c:pt idx="88">
                  <c:v>2.7233115468409714</c:v>
                </c:pt>
                <c:pt idx="89">
                  <c:v>2.8636884306987334</c:v>
                </c:pt>
                <c:pt idx="90">
                  <c:v>2.8248587570621471</c:v>
                </c:pt>
                <c:pt idx="91">
                  <c:v>2.7281420765027402</c:v>
                </c:pt>
                <c:pt idx="92">
                  <c:v>2.7685492801771892</c:v>
                </c:pt>
                <c:pt idx="93">
                  <c:v>2.8441410693970419</c:v>
                </c:pt>
                <c:pt idx="94">
                  <c:v>2.5960539979231521</c:v>
                </c:pt>
                <c:pt idx="95">
                  <c:v>2.8145342312008839</c:v>
                </c:pt>
                <c:pt idx="96">
                  <c:v>2.8538812785388132</c:v>
                </c:pt>
                <c:pt idx="97">
                  <c:v>2.7412280701754392</c:v>
                </c:pt>
                <c:pt idx="98">
                  <c:v>2.7322404371584619</c:v>
                </c:pt>
                <c:pt idx="99">
                  <c:v>2.7012987012987111</c:v>
                </c:pt>
                <c:pt idx="100">
                  <c:v>2.7192265795207007</c:v>
                </c:pt>
                <c:pt idx="101">
                  <c:v>2.8824712643678008</c:v>
                </c:pt>
                <c:pt idx="102">
                  <c:v>2.9990974729242033</c:v>
                </c:pt>
                <c:pt idx="103">
                  <c:v>2.8153153153153148</c:v>
                </c:pt>
                <c:pt idx="104">
                  <c:v>2.6624068157614484</c:v>
                </c:pt>
                <c:pt idx="105">
                  <c:v>2.9490577149587374</c:v>
                </c:pt>
                <c:pt idx="106">
                  <c:v>2.8935185185185186</c:v>
                </c:pt>
                <c:pt idx="107">
                  <c:v>2.8008948545861512</c:v>
                </c:pt>
                <c:pt idx="108">
                  <c:v>2.7784280936454988</c:v>
                </c:pt>
                <c:pt idx="109">
                  <c:v>2.8248587570621471</c:v>
                </c:pt>
                <c:pt idx="110">
                  <c:v>2.6244758909852917</c:v>
                </c:pt>
                <c:pt idx="111">
                  <c:v>2.8153153153153148</c:v>
                </c:pt>
                <c:pt idx="112">
                  <c:v>2.8981481481481652</c:v>
                </c:pt>
                <c:pt idx="113">
                  <c:v>2.7971380471380662</c:v>
                </c:pt>
                <c:pt idx="114">
                  <c:v>2.6749465811965472</c:v>
                </c:pt>
                <c:pt idx="115">
                  <c:v>2.8981481481481652</c:v>
                </c:pt>
                <c:pt idx="116">
                  <c:v>2.8989547038327306</c:v>
                </c:pt>
                <c:pt idx="117">
                  <c:v>2.7192265795207322</c:v>
                </c:pt>
                <c:pt idx="118">
                  <c:v>2.7356134636264837</c:v>
                </c:pt>
                <c:pt idx="119">
                  <c:v>2.8262229806598049</c:v>
                </c:pt>
                <c:pt idx="120">
                  <c:v>2.9195906432748866</c:v>
                </c:pt>
                <c:pt idx="121">
                  <c:v>2.8344671201814027</c:v>
                </c:pt>
                <c:pt idx="122">
                  <c:v>2.8006152125279291</c:v>
                </c:pt>
                <c:pt idx="123">
                  <c:v>2.8981481481481652</c:v>
                </c:pt>
                <c:pt idx="124">
                  <c:v>2.9990974729242033</c:v>
                </c:pt>
                <c:pt idx="125">
                  <c:v>2.8441410693970419</c:v>
                </c:pt>
                <c:pt idx="126">
                  <c:v>2.8153153153153148</c:v>
                </c:pt>
                <c:pt idx="127">
                  <c:v>2.7777777777777866</c:v>
                </c:pt>
                <c:pt idx="128">
                  <c:v>2.7228555917480812</c:v>
                </c:pt>
                <c:pt idx="129">
                  <c:v>2.8538812785388132</c:v>
                </c:pt>
                <c:pt idx="130">
                  <c:v>2.6626602564102702</c:v>
                </c:pt>
                <c:pt idx="131">
                  <c:v>2.7140151515151376</c:v>
                </c:pt>
                <c:pt idx="132">
                  <c:v>2.67524115755625</c:v>
                </c:pt>
                <c:pt idx="133">
                  <c:v>2.6968716289104635</c:v>
                </c:pt>
                <c:pt idx="134">
                  <c:v>2.7144408251900107</c:v>
                </c:pt>
                <c:pt idx="135">
                  <c:v>2.5720164609053477</c:v>
                </c:pt>
                <c:pt idx="136">
                  <c:v>2.6331751054852637</c:v>
                </c:pt>
                <c:pt idx="137">
                  <c:v>2.6204284221525471</c:v>
                </c:pt>
                <c:pt idx="138">
                  <c:v>2.5919003115264601</c:v>
                </c:pt>
                <c:pt idx="139">
                  <c:v>2.584107327141409</c:v>
                </c:pt>
                <c:pt idx="140">
                  <c:v>2.5640432098765582</c:v>
                </c:pt>
                <c:pt idx="141">
                  <c:v>2.5918737060041077</c:v>
                </c:pt>
                <c:pt idx="142">
                  <c:v>2.5641025641025652</c:v>
                </c:pt>
                <c:pt idx="143">
                  <c:v>2.5720164609053477</c:v>
                </c:pt>
                <c:pt idx="144">
                  <c:v>2.5720164609053477</c:v>
                </c:pt>
                <c:pt idx="145">
                  <c:v>2.6752136752136937</c:v>
                </c:pt>
                <c:pt idx="146">
                  <c:v>2.6205450733752587</c:v>
                </c:pt>
                <c:pt idx="147">
                  <c:v>2.7144408251900107</c:v>
                </c:pt>
                <c:pt idx="148">
                  <c:v>2.6288117770767663</c:v>
                </c:pt>
                <c:pt idx="149">
                  <c:v>2.6666666666666461</c:v>
                </c:pt>
                <c:pt idx="150">
                  <c:v>2.6666666666666869</c:v>
                </c:pt>
                <c:pt idx="151">
                  <c:v>2.6163522012578397</c:v>
                </c:pt>
                <c:pt idx="152">
                  <c:v>2.608411703239327</c:v>
                </c:pt>
                <c:pt idx="153">
                  <c:v>2.679528403001072</c:v>
                </c:pt>
                <c:pt idx="154">
                  <c:v>2.6579087048831935</c:v>
                </c:pt>
                <c:pt idx="155">
                  <c:v>2.6539278131634818</c:v>
                </c:pt>
                <c:pt idx="156">
                  <c:v>2.6371308016877695</c:v>
                </c:pt>
                <c:pt idx="157">
                  <c:v>2.6499469214437656</c:v>
                </c:pt>
                <c:pt idx="158">
                  <c:v>2.6455026455026456</c:v>
                </c:pt>
                <c:pt idx="159">
                  <c:v>2.7052319309600752</c:v>
                </c:pt>
                <c:pt idx="160">
                  <c:v>2.7278688524590002</c:v>
                </c:pt>
                <c:pt idx="161">
                  <c:v>3.1281328320802402</c:v>
                </c:pt>
                <c:pt idx="162">
                  <c:v>2.6835476956055402</c:v>
                </c:pt>
                <c:pt idx="163">
                  <c:v>2.6666666666666869</c:v>
                </c:pt>
                <c:pt idx="164">
                  <c:v>2.7322404371584619</c:v>
                </c:pt>
                <c:pt idx="165">
                  <c:v>2.824042792792778</c:v>
                </c:pt>
                <c:pt idx="166">
                  <c:v>2.9126016260162393</c:v>
                </c:pt>
                <c:pt idx="167">
                  <c:v>3.0286935286935392</c:v>
                </c:pt>
                <c:pt idx="168">
                  <c:v>2.9239766081871399</c:v>
                </c:pt>
                <c:pt idx="169">
                  <c:v>3.0351515151515382</c:v>
                </c:pt>
                <c:pt idx="170">
                  <c:v>2.8845486111111263</c:v>
                </c:pt>
                <c:pt idx="171">
                  <c:v>2.9655990510083052</c:v>
                </c:pt>
                <c:pt idx="172">
                  <c:v>2.9126016260162393</c:v>
                </c:pt>
                <c:pt idx="173">
                  <c:v>2.9990974729242033</c:v>
                </c:pt>
                <c:pt idx="174">
                  <c:v>2.9595153664302223</c:v>
                </c:pt>
                <c:pt idx="175">
                  <c:v>3.0303030303030307</c:v>
                </c:pt>
                <c:pt idx="176">
                  <c:v>3.0147946859903811</c:v>
                </c:pt>
                <c:pt idx="177">
                  <c:v>3.0084235860409194</c:v>
                </c:pt>
                <c:pt idx="178">
                  <c:v>2.892445213379446</c:v>
                </c:pt>
                <c:pt idx="179">
                  <c:v>2.8646551724138001</c:v>
                </c:pt>
                <c:pt idx="180">
                  <c:v>2.9126016260162393</c:v>
                </c:pt>
                <c:pt idx="181">
                  <c:v>2.8835063437139592</c:v>
                </c:pt>
                <c:pt idx="182">
                  <c:v>2.7784280936454988</c:v>
                </c:pt>
                <c:pt idx="183">
                  <c:v>2.709686147186118</c:v>
                </c:pt>
                <c:pt idx="184">
                  <c:v>2.6881720430107552</c:v>
                </c:pt>
                <c:pt idx="185">
                  <c:v>2.7461496149615314</c:v>
                </c:pt>
                <c:pt idx="186">
                  <c:v>2.6881720430107552</c:v>
                </c:pt>
                <c:pt idx="187">
                  <c:v>2.6968716289104635</c:v>
                </c:pt>
                <c:pt idx="188">
                  <c:v>2.7453399122806692</c:v>
                </c:pt>
                <c:pt idx="189">
                  <c:v>2.7281420765027682</c:v>
                </c:pt>
                <c:pt idx="190">
                  <c:v>2.7407103825136492</c:v>
                </c:pt>
                <c:pt idx="191">
                  <c:v>2.7593818984547482</c:v>
                </c:pt>
                <c:pt idx="192">
                  <c:v>2.7641196013288831</c:v>
                </c:pt>
                <c:pt idx="193">
                  <c:v>2.6928263214671326</c:v>
                </c:pt>
                <c:pt idx="194">
                  <c:v>2.6453059071729852</c:v>
                </c:pt>
                <c:pt idx="195">
                  <c:v>2.6539278131634818</c:v>
                </c:pt>
                <c:pt idx="196">
                  <c:v>2.6664004259851173</c:v>
                </c:pt>
                <c:pt idx="197">
                  <c:v>2.688511326860799</c:v>
                </c:pt>
                <c:pt idx="198">
                  <c:v>2.7593818984547482</c:v>
                </c:pt>
                <c:pt idx="199">
                  <c:v>2.6881720430107552</c:v>
                </c:pt>
                <c:pt idx="200">
                  <c:v>2.7322404371584619</c:v>
                </c:pt>
                <c:pt idx="201">
                  <c:v>2.6881720430107552</c:v>
                </c:pt>
                <c:pt idx="202">
                  <c:v>2.6455026455026456</c:v>
                </c:pt>
                <c:pt idx="203">
                  <c:v>2.7192265795207322</c:v>
                </c:pt>
                <c:pt idx="204">
                  <c:v>2.7412280701754392</c:v>
                </c:pt>
                <c:pt idx="205">
                  <c:v>2.7685492801771892</c:v>
                </c:pt>
                <c:pt idx="206">
                  <c:v>2.749725877192978</c:v>
                </c:pt>
                <c:pt idx="207">
                  <c:v>2.8299319727890984</c:v>
                </c:pt>
                <c:pt idx="208">
                  <c:v>2.8110923423423801</c:v>
                </c:pt>
                <c:pt idx="209">
                  <c:v>2.6878349410503697</c:v>
                </c:pt>
                <c:pt idx="210">
                  <c:v>2.6455026455026456</c:v>
                </c:pt>
                <c:pt idx="211">
                  <c:v>2.6709401709401708</c:v>
                </c:pt>
                <c:pt idx="212">
                  <c:v>2.6581469648562077</c:v>
                </c:pt>
                <c:pt idx="213">
                  <c:v>2.787068004459309</c:v>
                </c:pt>
                <c:pt idx="214">
                  <c:v>2.7371162280702155</c:v>
                </c:pt>
                <c:pt idx="215">
                  <c:v>2.7412280701754392</c:v>
                </c:pt>
                <c:pt idx="216">
                  <c:v>2.7363387978141742</c:v>
                </c:pt>
                <c:pt idx="217">
                  <c:v>2.7144408251900107</c:v>
                </c:pt>
                <c:pt idx="218">
                  <c:v>2.7322404371584619</c:v>
                </c:pt>
                <c:pt idx="219">
                  <c:v>2.7552428256070987</c:v>
                </c:pt>
                <c:pt idx="220">
                  <c:v>2.796420581655481</c:v>
                </c:pt>
                <c:pt idx="221">
                  <c:v>2.796420581655481</c:v>
                </c:pt>
                <c:pt idx="222">
                  <c:v>2.8248587570621471</c:v>
                </c:pt>
                <c:pt idx="223">
                  <c:v>2.7912486064659587</c:v>
                </c:pt>
                <c:pt idx="224">
                  <c:v>2.6881720430107552</c:v>
                </c:pt>
                <c:pt idx="225">
                  <c:v>2.679528403001072</c:v>
                </c:pt>
                <c:pt idx="226">
                  <c:v>2.6706602768902954</c:v>
                </c:pt>
                <c:pt idx="227">
                  <c:v>2.6626602564102702</c:v>
                </c:pt>
                <c:pt idx="228">
                  <c:v>2.7736111111111472</c:v>
                </c:pt>
                <c:pt idx="229">
                  <c:v>2.7727021040974176</c:v>
                </c:pt>
                <c:pt idx="230">
                  <c:v>2.787068004459309</c:v>
                </c:pt>
                <c:pt idx="231">
                  <c:v>2.7502750275027505</c:v>
                </c:pt>
                <c:pt idx="232">
                  <c:v>2.7593818984547482</c:v>
                </c:pt>
                <c:pt idx="233">
                  <c:v>2.7015692640692985</c:v>
                </c:pt>
                <c:pt idx="234">
                  <c:v>2.7685492801771892</c:v>
                </c:pt>
                <c:pt idx="235">
                  <c:v>2.7685492801771892</c:v>
                </c:pt>
                <c:pt idx="236">
                  <c:v>2.7727021040974176</c:v>
                </c:pt>
                <c:pt idx="237">
                  <c:v>2.7729789590254921</c:v>
                </c:pt>
                <c:pt idx="238">
                  <c:v>2.8344671201814027</c:v>
                </c:pt>
                <c:pt idx="239">
                  <c:v>2.6968716289104635</c:v>
                </c:pt>
                <c:pt idx="240">
                  <c:v>2.679528403001072</c:v>
                </c:pt>
                <c:pt idx="241">
                  <c:v>2.67524115755625</c:v>
                </c:pt>
                <c:pt idx="242">
                  <c:v>2.679528403001072</c:v>
                </c:pt>
                <c:pt idx="243">
                  <c:v>2.7011866235167408</c:v>
                </c:pt>
                <c:pt idx="244">
                  <c:v>2.8013468013467797</c:v>
                </c:pt>
                <c:pt idx="245">
                  <c:v>2.7366120218579444</c:v>
                </c:pt>
                <c:pt idx="246">
                  <c:v>2.796420581655481</c:v>
                </c:pt>
                <c:pt idx="247">
                  <c:v>2.7278688524590002</c:v>
                </c:pt>
                <c:pt idx="248">
                  <c:v>2.7187839305103356</c:v>
                </c:pt>
                <c:pt idx="249">
                  <c:v>2.7189542483660016</c:v>
                </c:pt>
                <c:pt idx="250">
                  <c:v>2.787068004459309</c:v>
                </c:pt>
                <c:pt idx="251">
                  <c:v>2.7777777777777866</c:v>
                </c:pt>
                <c:pt idx="252">
                  <c:v>2.7777777777777866</c:v>
                </c:pt>
                <c:pt idx="253">
                  <c:v>2.8390022675737177</c:v>
                </c:pt>
                <c:pt idx="254">
                  <c:v>2.7784280936454988</c:v>
                </c:pt>
                <c:pt idx="255">
                  <c:v>2.6968716289104635</c:v>
                </c:pt>
                <c:pt idx="256">
                  <c:v>2.6706602768902954</c:v>
                </c:pt>
                <c:pt idx="257">
                  <c:v>2.6881720430107552</c:v>
                </c:pt>
                <c:pt idx="258">
                  <c:v>2.6925566343041782</c:v>
                </c:pt>
                <c:pt idx="259">
                  <c:v>2.8103254769921637</c:v>
                </c:pt>
                <c:pt idx="260">
                  <c:v>2.7549668874172002</c:v>
                </c:pt>
                <c:pt idx="261">
                  <c:v>2.8016273849607543</c:v>
                </c:pt>
                <c:pt idx="262">
                  <c:v>2.7685492801771892</c:v>
                </c:pt>
                <c:pt idx="263">
                  <c:v>2.7317538126361516</c:v>
                </c:pt>
                <c:pt idx="264">
                  <c:v>2.7458745874587245</c:v>
                </c:pt>
                <c:pt idx="265">
                  <c:v>2.787068004459309</c:v>
                </c:pt>
                <c:pt idx="266">
                  <c:v>2.787068004459309</c:v>
                </c:pt>
                <c:pt idx="267">
                  <c:v>2.796420581655481</c:v>
                </c:pt>
                <c:pt idx="268">
                  <c:v>2.8627283105022667</c:v>
                </c:pt>
                <c:pt idx="269">
                  <c:v>2.8161016949152629</c:v>
                </c:pt>
                <c:pt idx="270">
                  <c:v>2.7103691639522598</c:v>
                </c:pt>
                <c:pt idx="271">
                  <c:v>2.691854233654821</c:v>
                </c:pt>
                <c:pt idx="272">
                  <c:v>2.6924731182795867</c:v>
                </c:pt>
                <c:pt idx="273">
                  <c:v>2.6669346195069612</c:v>
                </c:pt>
                <c:pt idx="274">
                  <c:v>2.7777777777777866</c:v>
                </c:pt>
                <c:pt idx="275">
                  <c:v>2.8110923423423801</c:v>
                </c:pt>
                <c:pt idx="276">
                  <c:v>2.819538288288252</c:v>
                </c:pt>
                <c:pt idx="277">
                  <c:v>2.787068004459309</c:v>
                </c:pt>
                <c:pt idx="278">
                  <c:v>2.7056277056277103</c:v>
                </c:pt>
                <c:pt idx="279">
                  <c:v>2.7056277056277103</c:v>
                </c:pt>
                <c:pt idx="280">
                  <c:v>2.7233115468409714</c:v>
                </c:pt>
                <c:pt idx="281">
                  <c:v>2.8344671201814027</c:v>
                </c:pt>
                <c:pt idx="282">
                  <c:v>2.8398748577929842</c:v>
                </c:pt>
                <c:pt idx="283">
                  <c:v>2.8679839633447517</c:v>
                </c:pt>
                <c:pt idx="284">
                  <c:v>2.8593928980527283</c:v>
                </c:pt>
                <c:pt idx="285">
                  <c:v>2.7322404371584619</c:v>
                </c:pt>
                <c:pt idx="286">
                  <c:v>2.6968716289104635</c:v>
                </c:pt>
                <c:pt idx="287">
                  <c:v>2.6881720430107552</c:v>
                </c:pt>
                <c:pt idx="288">
                  <c:v>2.6835476956055402</c:v>
                </c:pt>
                <c:pt idx="289">
                  <c:v>2.7015692640692985</c:v>
                </c:pt>
                <c:pt idx="290">
                  <c:v>2.8100448933781812</c:v>
                </c:pt>
                <c:pt idx="291">
                  <c:v>2.796420581655481</c:v>
                </c:pt>
                <c:pt idx="292">
                  <c:v>2.8110923423423801</c:v>
                </c:pt>
                <c:pt idx="293">
                  <c:v>2.7957079152731183</c:v>
                </c:pt>
                <c:pt idx="294">
                  <c:v>2.7278688524590002</c:v>
                </c:pt>
                <c:pt idx="295">
                  <c:v>2.7322404371584619</c:v>
                </c:pt>
                <c:pt idx="296">
                  <c:v>2.7685492801771892</c:v>
                </c:pt>
                <c:pt idx="297">
                  <c:v>2.796420581655481</c:v>
                </c:pt>
                <c:pt idx="298">
                  <c:v>2.879181084198422</c:v>
                </c:pt>
                <c:pt idx="299">
                  <c:v>2.8627283105022667</c:v>
                </c:pt>
                <c:pt idx="300">
                  <c:v>2.8299319727890984</c:v>
                </c:pt>
                <c:pt idx="301">
                  <c:v>2.7099567099567312</c:v>
                </c:pt>
                <c:pt idx="302">
                  <c:v>2.6885113268608598</c:v>
                </c:pt>
                <c:pt idx="303">
                  <c:v>2.6749465811965472</c:v>
                </c:pt>
                <c:pt idx="304">
                  <c:v>2.6928263214671326</c:v>
                </c:pt>
                <c:pt idx="305">
                  <c:v>2.7777777777777866</c:v>
                </c:pt>
                <c:pt idx="306">
                  <c:v>2.8100448933781812</c:v>
                </c:pt>
                <c:pt idx="307">
                  <c:v>2.8153153153153148</c:v>
                </c:pt>
                <c:pt idx="308">
                  <c:v>2.7685492801771892</c:v>
                </c:pt>
                <c:pt idx="309">
                  <c:v>2.7456140350877405</c:v>
                </c:pt>
                <c:pt idx="310">
                  <c:v>2.6972402597402731</c:v>
                </c:pt>
                <c:pt idx="311">
                  <c:v>2.7679359823399472</c:v>
                </c:pt>
                <c:pt idx="312">
                  <c:v>2.7877516778523734</c:v>
                </c:pt>
                <c:pt idx="313">
                  <c:v>2.7685492801771892</c:v>
                </c:pt>
                <c:pt idx="314">
                  <c:v>2.8290960451977045</c:v>
                </c:pt>
                <c:pt idx="315">
                  <c:v>2.8293785310734667</c:v>
                </c:pt>
                <c:pt idx="316">
                  <c:v>2.6838709677419219</c:v>
                </c:pt>
                <c:pt idx="317">
                  <c:v>2.6924731182795867</c:v>
                </c:pt>
                <c:pt idx="318">
                  <c:v>2.6798387096774352</c:v>
                </c:pt>
                <c:pt idx="319">
                  <c:v>2.6709401709401708</c:v>
                </c:pt>
                <c:pt idx="320">
                  <c:v>2.7412280701754392</c:v>
                </c:pt>
                <c:pt idx="321">
                  <c:v>2.8627283105022667</c:v>
                </c:pt>
                <c:pt idx="322">
                  <c:v>2.8013468013467797</c:v>
                </c:pt>
                <c:pt idx="323">
                  <c:v>2.7777777777777866</c:v>
                </c:pt>
                <c:pt idx="324">
                  <c:v>2.7187839305103356</c:v>
                </c:pt>
                <c:pt idx="325">
                  <c:v>2.7237704918032932</c:v>
                </c:pt>
                <c:pt idx="326">
                  <c:v>2.7233115468409714</c:v>
                </c:pt>
                <c:pt idx="327">
                  <c:v>2.8153153153153148</c:v>
                </c:pt>
                <c:pt idx="328">
                  <c:v>2.8344671201814027</c:v>
                </c:pt>
                <c:pt idx="329">
                  <c:v>2.8627283105022667</c:v>
                </c:pt>
                <c:pt idx="330">
                  <c:v>2.8636884306987334</c:v>
                </c:pt>
                <c:pt idx="331">
                  <c:v>2.7733333333333152</c:v>
                </c:pt>
                <c:pt idx="332">
                  <c:v>2.6881720430107552</c:v>
                </c:pt>
                <c:pt idx="333">
                  <c:v>2.6881720430107552</c:v>
                </c:pt>
                <c:pt idx="334">
                  <c:v>2.6669337606837993</c:v>
                </c:pt>
                <c:pt idx="335">
                  <c:v>2.6709401709401708</c:v>
                </c:pt>
                <c:pt idx="336">
                  <c:v>2.8145342312008839</c:v>
                </c:pt>
                <c:pt idx="337">
                  <c:v>2.7641196013288831</c:v>
                </c:pt>
                <c:pt idx="338">
                  <c:v>2.787068004459309</c:v>
                </c:pt>
                <c:pt idx="339">
                  <c:v>2.7546754675467757</c:v>
                </c:pt>
                <c:pt idx="340">
                  <c:v>2.7278688524590002</c:v>
                </c:pt>
                <c:pt idx="341">
                  <c:v>2.7461496149615314</c:v>
                </c:pt>
                <c:pt idx="342">
                  <c:v>2.8100448933781812</c:v>
                </c:pt>
                <c:pt idx="343">
                  <c:v>2.8050894854585944</c:v>
                </c:pt>
                <c:pt idx="344">
                  <c:v>2.8008948545861512</c:v>
                </c:pt>
                <c:pt idx="345">
                  <c:v>2.8336158192090188</c:v>
                </c:pt>
                <c:pt idx="346">
                  <c:v>2.8666087962963398</c:v>
                </c:pt>
                <c:pt idx="347">
                  <c:v>2.7185124864277608</c:v>
                </c:pt>
                <c:pt idx="348">
                  <c:v>2.6755091103966038</c:v>
                </c:pt>
                <c:pt idx="349">
                  <c:v>2.7056277056277103</c:v>
                </c:pt>
                <c:pt idx="350">
                  <c:v>2.6494708994708627</c:v>
                </c:pt>
                <c:pt idx="351">
                  <c:v>2.7552428256070987</c:v>
                </c:pt>
                <c:pt idx="352">
                  <c:v>2.8679839633447517</c:v>
                </c:pt>
                <c:pt idx="353">
                  <c:v>2.8593928980527283</c:v>
                </c:pt>
              </c:numCache>
            </c:numRef>
          </c:yVal>
        </c:ser>
        <c:axId val="89909888"/>
        <c:axId val="90911872"/>
      </c:scatterChart>
      <c:valAx>
        <c:axId val="89909888"/>
        <c:scaling>
          <c:orientation val="minMax"/>
        </c:scaling>
        <c:axPos val="b"/>
        <c:title>
          <c:tx>
            <c:rich>
              <a:bodyPr/>
              <a:lstStyle/>
              <a:p>
                <a:pPr algn="ctr" rtl="0">
                  <a:defRPr/>
                </a:pPr>
                <a:r>
                  <a:rPr lang="en-US" dirty="0" smtClean="0"/>
                  <a:t>Elapsed </a:t>
                </a:r>
                <a:r>
                  <a:rPr lang="en-US" dirty="0"/>
                  <a:t>time in </a:t>
                </a:r>
                <a:r>
                  <a:rPr lang="en-US" dirty="0" smtClean="0"/>
                  <a:t>seconds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90911872"/>
        <c:crosses val="autoZero"/>
        <c:crossBetween val="midCat"/>
      </c:valAx>
      <c:valAx>
        <c:axId val="90911872"/>
        <c:scaling>
          <c:orientation val="minMax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Wall clock msec per decision</a:t>
                </a:r>
                <a:endParaRPr lang="en-US" dirty="0"/>
              </a:p>
            </c:rich>
          </c:tx>
          <c:layout/>
        </c:title>
        <c:numFmt formatCode="General" sourceLinked="1"/>
        <c:tickLblPos val="nextTo"/>
        <c:crossAx val="89909888"/>
        <c:crosses val="autoZero"/>
        <c:crossBetween val="midCat"/>
      </c:valAx>
    </c:plotArea>
    <c:legend>
      <c:legendPos val="t"/>
      <c:layout/>
    </c:legend>
    <c:plotVisOnly val="1"/>
    <c:dispBlanksAs val="gap"/>
  </c:chart>
  <c:txPr>
    <a:bodyPr/>
    <a:lstStyle/>
    <a:p>
      <a:pPr>
        <a:defRPr sz="1600" baseline="0"/>
      </a:pPr>
      <a:endParaRPr lang="en-US"/>
    </a:p>
  </c:txPr>
  <c:externalData r:id="rId1"/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0.2993</cdr:x>
      <cdr:y>0.56514</cdr:y>
    </cdr:from>
    <cdr:to>
      <cdr:x>0.98703</cdr:x>
      <cdr:y>0.70218</cdr:y>
    </cdr:to>
    <cdr:sp macro="" textlink="">
      <cdr:nvSpPr>
        <cdr:cNvPr id="2" name="TextBox 7"/>
        <cdr:cNvSpPr txBox="1"/>
      </cdr:nvSpPr>
      <cdr:spPr>
        <a:xfrm xmlns:a="http://schemas.openxmlformats.org/drawingml/2006/main">
          <a:off x="2212258" y="2411574"/>
          <a:ext cx="5083277" cy="584775"/>
        </a:xfrm>
        <a:prstGeom xmlns:a="http://schemas.openxmlformats.org/drawingml/2006/main" prst="rect">
          <a:avLst/>
        </a:prstGeom>
        <a:solidFill xmlns:a="http://schemas.openxmlformats.org/drawingml/2006/main">
          <a:srgbClr val="FFFFFF"/>
        </a:solidFill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algn="l" rtl="0" eaLnBrk="0" fontAlgn="base" hangingPunct="0">
            <a:spcBef>
              <a:spcPct val="0"/>
            </a:spcBef>
            <a:spcAft>
              <a:spcPct val="0"/>
            </a:spcAft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1pPr>
          <a:lvl2pPr marL="457200" algn="l" rtl="0" eaLnBrk="0" fontAlgn="base" hangingPunct="0">
            <a:spcBef>
              <a:spcPct val="0"/>
            </a:spcBef>
            <a:spcAft>
              <a:spcPct val="0"/>
            </a:spcAft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2pPr>
          <a:lvl3pPr marL="914400" algn="l" rtl="0" eaLnBrk="0" fontAlgn="base" hangingPunct="0">
            <a:spcBef>
              <a:spcPct val="0"/>
            </a:spcBef>
            <a:spcAft>
              <a:spcPct val="0"/>
            </a:spcAft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3pPr>
          <a:lvl4pPr marL="1371600" algn="l" rtl="0" eaLnBrk="0" fontAlgn="base" hangingPunct="0">
            <a:spcBef>
              <a:spcPct val="0"/>
            </a:spcBef>
            <a:spcAft>
              <a:spcPct val="0"/>
            </a:spcAft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4pPr>
          <a:lvl5pPr marL="1828800" algn="l" rtl="0" eaLnBrk="0" fontAlgn="base" hangingPunct="0">
            <a:spcBef>
              <a:spcPct val="0"/>
            </a:spcBef>
            <a:spcAft>
              <a:spcPct val="0"/>
            </a:spcAft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5pPr>
          <a:lvl6pPr marL="2286000" algn="l" defTabSz="914400" rtl="0" eaLnBrk="1" latinLnBrk="0" hangingPunct="1"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6pPr>
          <a:lvl7pPr marL="2743200" algn="l" defTabSz="914400" rtl="0" eaLnBrk="1" latinLnBrk="0" hangingPunct="1"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7pPr>
          <a:lvl8pPr marL="3200400" algn="l" defTabSz="914400" rtl="0" eaLnBrk="1" latinLnBrk="0" hangingPunct="1"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8pPr>
          <a:lvl9pPr marL="3657600" algn="l" defTabSz="914400" rtl="0" eaLnBrk="1" latinLnBrk="0" hangingPunct="1">
            <a:defRPr sz="2400" kern="1200" baseline="-25000">
              <a:solidFill>
                <a:srgbClr val="000000"/>
              </a:solidFill>
              <a:latin typeface="Arial" charset="0"/>
              <a:ea typeface="ヒラギノ角ゴ Pro W3" pitchFamily="28" charset="-128"/>
            </a:defRPr>
          </a:lvl9pPr>
        </a:lstStyle>
        <a:p xmlns:a="http://schemas.openxmlformats.org/drawingml/2006/main">
          <a:r>
            <a:rPr lang="en-US" sz="1600" baseline="0" dirty="0" smtClean="0"/>
            <a:t>H2 and H3 Confirmed for multiple agents</a:t>
          </a:r>
        </a:p>
        <a:p xmlns:a="http://schemas.openxmlformats.org/drawingml/2006/main">
          <a:r>
            <a:rPr lang="en-US" sz="1600" baseline="0" dirty="0" smtClean="0"/>
            <a:t>Dozens of agents achievable within 50 msec target</a:t>
          </a:r>
          <a:endParaRPr lang="en-US" sz="1600" baseline="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2A5D4242-CA37-4276-BB55-5AA7A964DE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 smtClean="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 smtClean="0"/>
            </a:lvl1pPr>
          </a:lstStyle>
          <a:p>
            <a:pPr>
              <a:defRPr/>
            </a:pPr>
            <a:fld id="{714020F9-6A6D-455F-BB70-C77C09D88F8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4020F9-6A6D-455F-BB70-C77C09D88F8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73AE5AF-D517-4996-9FF3-69F43381A3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A17A75-4E24-4E28-974A-F325CB69AF3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14400"/>
            <a:ext cx="18478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914400"/>
            <a:ext cx="53911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D51FF7-3CEE-4381-817E-BA3226633D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2A9ADD-7C26-4064-882D-1A664680EC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24415C-DDAA-4F8D-9A48-B04869C7029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92C0E68-2D50-4733-90FF-1E47165C37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700177-2B85-46F6-9D1F-6B85469A87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2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CD21BB0-9B16-4CB7-9768-3DBE30C35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C0FDA50-1CC2-47B4-AF08-2235E260C9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EA050E-94B7-46B9-A924-929864D217F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4EF918E-D590-469C-8019-F9E1C9DF0F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144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88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 smtClean="0"/>
              <a:t>Applied Agent Performance in Soar                                                                        BRIMS 2011</a:t>
            </a:r>
            <a:endParaRPr lang="en-US" sz="1400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37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7419CD6D-201D-42DE-BA65-E299735950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4" name="Picture 15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000000"/>
          </a:solidFill>
          <a:latin typeface="+mn-lt"/>
          <a:ea typeface="+mn-ea"/>
          <a:cs typeface="+mn-cs"/>
        </a:defRPr>
      </a:lvl1pPr>
      <a:lvl2pPr marL="454025" indent="-168275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2pPr>
      <a:lvl3pPr marL="7413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3pPr>
      <a:lvl4pPr marL="102711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4pPr>
      <a:lvl5pPr marL="13128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5pPr>
      <a:lvl6pPr marL="17700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eaLnBrk="1" fontAlgn="base" hangingPunct="1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54100" y="6337300"/>
            <a:ext cx="73914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Soar Technology, Inc. Proprietary 	</a:t>
            </a:r>
            <a:fld id="{9204F6B3-FC31-4DD6-9E63-118E7EC8BA0B}" type="datetime1">
              <a:rPr lang="en-US"/>
              <a:pPr>
                <a:defRPr/>
              </a:pPr>
              <a:t>6/12/2011</a:t>
            </a:fld>
            <a:endParaRPr lang="en-US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1AA2594-122D-4AB2-9045-B039DF3A59F2}" type="slidenum">
              <a:rPr lang="en-US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3316" name="Rectangle 1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317" name="Rectangle 14"/>
          <p:cNvSpPr>
            <a:spLocks noChangeArrowheads="1"/>
          </p:cNvSpPr>
          <p:nvPr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3318" name="Picture 15" descr="soartech_logo_stack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16" descr="patter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20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0" y="2895600"/>
            <a:ext cx="6019800" cy="1143000"/>
          </a:xfrm>
        </p:spPr>
        <p:txBody>
          <a:bodyPr anchor="ctr"/>
          <a:lstStyle/>
          <a:p>
            <a:pPr algn="r" eaLnBrk="1" hangingPunct="1"/>
            <a:r>
              <a:rPr lang="en-US" dirty="0" smtClean="0">
                <a:solidFill>
                  <a:schemeClr val="bg1"/>
                </a:solidFill>
              </a:rPr>
              <a:t>Characterizing the Performance of Applied Intelligent Agents in Soar</a:t>
            </a:r>
          </a:p>
        </p:txBody>
      </p:sp>
      <p:sp>
        <p:nvSpPr>
          <p:cNvPr id="13321" name="Text Box 11"/>
          <p:cNvSpPr txBox="1">
            <a:spLocks noChangeArrowheads="1"/>
          </p:cNvSpPr>
          <p:nvPr/>
        </p:nvSpPr>
        <p:spPr bwMode="auto">
          <a:xfrm>
            <a:off x="1168400" y="4191000"/>
            <a:ext cx="48387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aseline="0" dirty="0" smtClean="0">
                <a:solidFill>
                  <a:schemeClr val="accent1"/>
                </a:solidFill>
                <a:latin typeface="Calibri" pitchFamily="28" charset="0"/>
              </a:rPr>
              <a:t>Randolph M. Jones, PhD</a:t>
            </a:r>
          </a:p>
          <a:p>
            <a:pPr algn="r">
              <a:spcBef>
                <a:spcPct val="50000"/>
              </a:spcBef>
            </a:pPr>
            <a:r>
              <a:rPr lang="en-US" sz="2000" baseline="0" dirty="0" smtClean="0">
                <a:solidFill>
                  <a:schemeClr val="accent1"/>
                </a:solidFill>
                <a:latin typeface="Calibri" pitchFamily="28" charset="0"/>
              </a:rPr>
              <a:t>Steve Furtwangler</a:t>
            </a:r>
          </a:p>
          <a:p>
            <a:pPr algn="r">
              <a:spcBef>
                <a:spcPct val="50000"/>
              </a:spcBef>
            </a:pPr>
            <a:r>
              <a:rPr lang="en-US" sz="2000" baseline="0" dirty="0" smtClean="0">
                <a:solidFill>
                  <a:schemeClr val="accent1"/>
                </a:solidFill>
                <a:latin typeface="Calibri" pitchFamily="28" charset="0"/>
              </a:rPr>
              <a:t>Mike van Lent, PhD</a:t>
            </a:r>
            <a:endParaRPr lang="en-US" sz="2000" baseline="0" dirty="0">
              <a:solidFill>
                <a:schemeClr val="accent1"/>
              </a:solidFill>
              <a:latin typeface="Calibri" pitchFamily="28" charset="0"/>
            </a:endParaRPr>
          </a:p>
        </p:txBody>
      </p:sp>
      <p:sp>
        <p:nvSpPr>
          <p:cNvPr id="10" name="Rectangle 5"/>
          <p:cNvSpPr txBox="1">
            <a:spLocks noChangeArrowheads="1"/>
          </p:cNvSpPr>
          <p:nvPr/>
        </p:nvSpPr>
        <p:spPr bwMode="auto">
          <a:xfrm>
            <a:off x="0" y="5915025"/>
            <a:ext cx="73914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 smtClean="0">
                <a:solidFill>
                  <a:srgbClr val="464847"/>
                </a:solidFill>
                <a:latin typeface="+mn-lt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 W3" pitchFamily="28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>
              <a:solidFill>
                <a:schemeClr val="bg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 W3" pitchFamily="28" charset="-128"/>
                <a:cs typeface="+mn-cs"/>
              </a:rPr>
              <a:t>Soar Workshop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ヒラギノ角ゴ Pro W3" pitchFamily="28" charset="-128"/>
                <a:cs typeface="+mn-cs"/>
              </a:rPr>
              <a:t>2011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ヒラギノ角ゴ Pro W3" pitchFamily="28" charset="-128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Multiple agents on a machine increase execution time slightly (cause to be determined)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8288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Soar performance results demonstrated by research agents also carry over to applied agent systems of varying complexity</a:t>
            </a:r>
          </a:p>
          <a:p>
            <a:r>
              <a:rPr lang="en-US" dirty="0" smtClean="0"/>
              <a:t>Performance of applied Soar agents does not degrade over the course of long-running tasks</a:t>
            </a:r>
          </a:p>
          <a:p>
            <a:r>
              <a:rPr lang="en-US" dirty="0" smtClean="0"/>
              <a:t>There are opportunities to improve the performance of applied agents that were not designed with optimized performance as their primary goal</a:t>
            </a:r>
          </a:p>
          <a:p>
            <a:r>
              <a:rPr lang="en-US" dirty="0" smtClean="0"/>
              <a:t>The number of applied agents of fairly high complexity that can be expected to run within acceptable performance constraints on typical, modern computer hardware is in the dozens</a:t>
            </a:r>
          </a:p>
          <a:p>
            <a:r>
              <a:rPr lang="en-US" dirty="0" smtClean="0"/>
              <a:t>Future work:</a:t>
            </a:r>
          </a:p>
          <a:p>
            <a:pPr lvl="1"/>
            <a:r>
              <a:rPr lang="en-US" dirty="0" smtClean="0"/>
              <a:t>Further experiments to provide full explanations for some cases of gradual performance slowing and increased overhead in multi-agent scenarios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/>
              <a:t> Workshop 2011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97872"/>
            <a:ext cx="7391400" cy="4267200"/>
          </a:xfrm>
        </p:spPr>
        <p:txBody>
          <a:bodyPr/>
          <a:lstStyle/>
          <a:p>
            <a:r>
              <a:rPr lang="en-US" dirty="0" smtClean="0"/>
              <a:t>Research agents</a:t>
            </a:r>
          </a:p>
          <a:p>
            <a:pPr lvl="1"/>
            <a:r>
              <a:rPr lang="en-US" dirty="0" smtClean="0"/>
              <a:t>Agents built primarily for scientific goals (as opposed to application goals)</a:t>
            </a:r>
          </a:p>
          <a:p>
            <a:pPr lvl="2"/>
            <a:r>
              <a:rPr lang="en-US" dirty="0" smtClean="0"/>
              <a:t>To explore cognitive mechanisms and capabilities</a:t>
            </a:r>
          </a:p>
          <a:p>
            <a:pPr lvl="2"/>
            <a:r>
              <a:rPr lang="en-US" dirty="0" smtClean="0"/>
              <a:t>Explicitly to evaluate the architecture</a:t>
            </a:r>
          </a:p>
          <a:p>
            <a:r>
              <a:rPr lang="en-US" dirty="0" smtClean="0"/>
              <a:t>Applied agents</a:t>
            </a:r>
          </a:p>
          <a:p>
            <a:pPr lvl="1"/>
            <a:r>
              <a:rPr lang="en-US" dirty="0" smtClean="0"/>
              <a:t>Agents developed for DoD projects, for which:</a:t>
            </a:r>
          </a:p>
          <a:p>
            <a:pPr lvl="2"/>
            <a:r>
              <a:rPr lang="en-US" dirty="0" smtClean="0"/>
              <a:t>Evaluation of Soar was not a goal in the agent design</a:t>
            </a:r>
          </a:p>
          <a:p>
            <a:pPr lvl="2"/>
            <a:r>
              <a:rPr lang="en-US" dirty="0" smtClean="0"/>
              <a:t>Primary design and implementation goal was to meet application-specific reasoning and behavior generation requirements</a:t>
            </a:r>
          </a:p>
          <a:p>
            <a:pPr lvl="2"/>
            <a:r>
              <a:rPr lang="en-US" dirty="0" smtClean="0"/>
              <a:t>Efficiency optimization efforts were of secondary emphasis, as long as the systems met the project requirements</a:t>
            </a:r>
          </a:p>
          <a:p>
            <a:r>
              <a:rPr lang="en-US" dirty="0" smtClean="0"/>
              <a:t>Acceptable performance</a:t>
            </a:r>
          </a:p>
          <a:p>
            <a:pPr lvl="1"/>
            <a:r>
              <a:rPr lang="en-US" dirty="0" smtClean="0"/>
              <a:t>Execution time and memory requirements should not increase over time</a:t>
            </a:r>
          </a:p>
          <a:p>
            <a:pPr lvl="1"/>
            <a:r>
              <a:rPr lang="en-US" dirty="0" smtClean="0"/>
              <a:t>Decision-cycle time for human-level reactivity is 50 msec (Newell, 1990)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Applied Agent Performance in Soar                                                        </a:t>
            </a:r>
            <a:r>
              <a:rPr lang="en-US" dirty="0" err="1" smtClean="0"/>
              <a:t>Soar</a:t>
            </a:r>
            <a:r>
              <a:rPr lang="en-US" dirty="0" smtClean="0"/>
              <a:t> Workshop 2011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04344"/>
            <a:ext cx="7391400" cy="4267200"/>
          </a:xfrm>
        </p:spPr>
        <p:txBody>
          <a:bodyPr/>
          <a:lstStyle/>
          <a:p>
            <a:r>
              <a:rPr lang="en-US" sz="1600" dirty="0" smtClean="0"/>
              <a:t>The Soar performance results demonstrated by other studies will also carry over to applied agent systems</a:t>
            </a:r>
          </a:p>
          <a:p>
            <a:pPr lvl="1"/>
            <a:r>
              <a:rPr lang="en-US" sz="1600" dirty="0" smtClean="0"/>
              <a:t>H1: Over a long-running task, memory usage will initially increase monotonically then reach an asymptote</a:t>
            </a:r>
          </a:p>
          <a:p>
            <a:pPr lvl="1"/>
            <a:r>
              <a:rPr lang="en-US" sz="1600" dirty="0" smtClean="0"/>
              <a:t>H2: Over a long-running task, execution time will initially increase monotonically then reach an asymptote</a:t>
            </a:r>
          </a:p>
          <a:p>
            <a:pPr lvl="1"/>
            <a:r>
              <a:rPr lang="en-US" sz="1600" dirty="0" smtClean="0"/>
              <a:t>H3: Decision-cycle time will be well within the 50 msec theoretical limit for human-like reaction</a:t>
            </a:r>
          </a:p>
          <a:p>
            <a:r>
              <a:rPr lang="en-US" sz="1600" dirty="0" smtClean="0"/>
              <a:t>Because applied agents are not primarily optimized for performance, there are ready opportunities to improve them</a:t>
            </a:r>
          </a:p>
          <a:p>
            <a:pPr lvl="1"/>
            <a:r>
              <a:rPr lang="en-US" sz="1600" dirty="0" smtClean="0"/>
              <a:t>H4: Simple adjustments will improve performance, with diminishing returns for iterative improvements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Addition empirical question</a:t>
            </a:r>
          </a:p>
          <a:p>
            <a:r>
              <a:rPr lang="en-US" sz="1600" dirty="0" smtClean="0"/>
              <a:t>Using 50 msec reaction time as a limit, what is the order of magnitude for the number of applied intelligent agents that can be expected to run within acceptable performance constraints on typical modern computer hardware?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Agents for Evaluation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06129" y="1622323"/>
          <a:ext cx="7300452" cy="4527752"/>
        </p:xfrm>
        <a:graphic>
          <a:graphicData uri="http://schemas.openxmlformats.org/drawingml/2006/table">
            <a:tbl>
              <a:tblPr/>
              <a:tblGrid>
                <a:gridCol w="2223070"/>
                <a:gridCol w="2744531"/>
                <a:gridCol w="2332851"/>
              </a:tblGrid>
              <a:tr h="44373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Agent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# of productions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 smtClean="0">
                          <a:latin typeface="Times New Roman"/>
                          <a:ea typeface="Times New Roman"/>
                        </a:rPr>
                        <a:t>Avg. </a:t>
                      </a: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WM size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4128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Research </a:t>
                      </a:r>
                      <a:r>
                        <a:rPr lang="en-US" sz="2400" baseline="0" dirty="0" smtClean="0">
                          <a:latin typeface="Times New Roman"/>
                          <a:ea typeface="Times New Roman"/>
                        </a:rPr>
                        <a:t>Systems (Laird et al., 2011)</a:t>
                      </a:r>
                      <a:endParaRPr lang="en-US" sz="2400" baseline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73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Simple robot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~250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Complex robot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530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~3000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 gridSpan="3">
                  <a:txBody>
                    <a:bodyPr/>
                    <a:lstStyle/>
                    <a:p>
                      <a:pPr marL="0" marR="0"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Applied </a:t>
                      </a:r>
                      <a:r>
                        <a:rPr lang="en-US" sz="2400" baseline="0" dirty="0" smtClean="0">
                          <a:latin typeface="Times New Roman"/>
                          <a:ea typeface="Times New Roman"/>
                        </a:rPr>
                        <a:t>Systems (this study)</a:t>
                      </a:r>
                      <a:endParaRPr lang="en-US" sz="2400" baseline="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437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Comm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~1600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JTAC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274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~7600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RWA-CAS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2045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~10500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RWA-DAS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2045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~6500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3736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RWA-SAR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2045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baseline="0" dirty="0">
                          <a:latin typeface="Times New Roman"/>
                          <a:ea typeface="Times New Roman"/>
                        </a:rPr>
                        <a:t>~9000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environment for experimentation: SimJr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Developed and maintained at SoarTech</a:t>
            </a:r>
          </a:p>
          <a:p>
            <a:r>
              <a:rPr lang="en-US" sz="2000" dirty="0" smtClean="0"/>
              <a:t>Features:</a:t>
            </a:r>
          </a:p>
          <a:p>
            <a:pPr lvl="1"/>
            <a:r>
              <a:rPr lang="en-US" sz="2000" dirty="0" smtClean="0"/>
              <a:t>Modular and extensible Java implementation</a:t>
            </a:r>
          </a:p>
          <a:p>
            <a:pPr lvl="1"/>
            <a:r>
              <a:rPr lang="en-US" sz="2000" dirty="0" smtClean="0"/>
              <a:t>Low-fidelity models of fixed- and rotary-wing aircraft</a:t>
            </a:r>
          </a:p>
          <a:p>
            <a:pPr lvl="1"/>
            <a:r>
              <a:rPr lang="en-US" sz="2000" dirty="0" smtClean="0"/>
              <a:t>Support for high-fidelity/intelligent model control</a:t>
            </a:r>
          </a:p>
          <a:p>
            <a:pPr lvl="1"/>
            <a:r>
              <a:rPr lang="en-US" sz="2000" dirty="0" smtClean="0"/>
              <a:t>Exploits Java’s integration tools and environments</a:t>
            </a:r>
          </a:p>
          <a:p>
            <a:pPr lvl="1"/>
            <a:r>
              <a:rPr lang="en-US" sz="2000" dirty="0" smtClean="0"/>
              <a:t>Fully open-source</a:t>
            </a:r>
          </a:p>
          <a:p>
            <a:r>
              <a:rPr lang="en-US" sz="2000" dirty="0" smtClean="0"/>
              <a:t>Available from: </a:t>
            </a:r>
          </a:p>
          <a:p>
            <a:pPr lvl="1"/>
            <a:r>
              <a:rPr lang="en-US" sz="2000" dirty="0" smtClean="0"/>
              <a:t>http://code.google.com/p/simjr/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Working memory size does not increase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8288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27407" y="4277033"/>
            <a:ext cx="15780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H1 Confirmed</a:t>
            </a:r>
            <a:endParaRPr lang="en-US" sz="1600" baseline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Kernel time/decision is very low and does not increase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8288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27407" y="2861187"/>
            <a:ext cx="271370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2 orders of magnitude below 50 msec target</a:t>
            </a:r>
            <a:endParaRPr lang="en-US" sz="16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2433484" y="2536723"/>
            <a:ext cx="157807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H2 and H3 Confirmed</a:t>
            </a:r>
            <a:endParaRPr lang="en-US" sz="1600" baseline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Wall clock time/agent-decision is very low and does not increase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8288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37123" y="3628103"/>
            <a:ext cx="27137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RWA-SAR shows slight increase, to be investigated with future analysis</a:t>
            </a:r>
            <a:endParaRPr lang="en-US" sz="16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3111909" y="3790336"/>
            <a:ext cx="203527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H2 Confirmed with one exception,</a:t>
            </a:r>
          </a:p>
          <a:p>
            <a:r>
              <a:rPr lang="en-US" sz="1600" baseline="0" dirty="0" smtClean="0"/>
              <a:t>H3 Confirmed</a:t>
            </a:r>
            <a:endParaRPr lang="en-US" sz="1600" baseline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Result: Simple optimizations improve execution time even further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2A9ADD-7C26-4064-882D-1A664680EC4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Applied Agent Performance in Soar                                                        </a:t>
            </a:r>
            <a:r>
              <a:rPr lang="en-US" dirty="0" err="1"/>
              <a:t>Soar</a:t>
            </a:r>
            <a:r>
              <a:rPr lang="en-US" dirty="0"/>
              <a:t> Workshop 2011</a:t>
            </a:r>
            <a:endParaRPr lang="en-US" sz="14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66800" y="1828800"/>
          <a:ext cx="73914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722374" y="4321277"/>
            <a:ext cx="271370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Each iterative optimization results in a smaller performance gain</a:t>
            </a:r>
            <a:endParaRPr lang="en-US" sz="1600" baseline="0" dirty="0"/>
          </a:p>
        </p:txBody>
      </p:sp>
      <p:sp>
        <p:nvSpPr>
          <p:cNvPr id="8" name="TextBox 7"/>
          <p:cNvSpPr txBox="1"/>
          <p:nvPr/>
        </p:nvSpPr>
        <p:spPr>
          <a:xfrm>
            <a:off x="6356556" y="3362633"/>
            <a:ext cx="157807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aseline="0" dirty="0" smtClean="0"/>
              <a:t>H3 Confirmed</a:t>
            </a:r>
            <a:endParaRPr lang="en-US" sz="1600" baseline="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artech_powerpoint_2010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soartech_powerpoint_2010</Template>
  <TotalTime>1284</TotalTime>
  <Words>753</Words>
  <Application>Microsoft Office PowerPoint</Application>
  <PresentationFormat>On-screen Show (4:3)</PresentationFormat>
  <Paragraphs>131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soartech_powerpoint_2010</vt:lpstr>
      <vt:lpstr>Characterizing the Performance of Applied Intelligent Agents in Soar</vt:lpstr>
      <vt:lpstr>Definitions</vt:lpstr>
      <vt:lpstr>Hypotheses</vt:lpstr>
      <vt:lpstr>Soar Agents for Evaluation</vt:lpstr>
      <vt:lpstr>Agent environment for experimentation: SimJr</vt:lpstr>
      <vt:lpstr>Result: Working memory size does not increase over time</vt:lpstr>
      <vt:lpstr>Result: Kernel time/decision is very low and does not increase over time</vt:lpstr>
      <vt:lpstr>Result: Wall clock time/agent-decision is very low and does not increase over time</vt:lpstr>
      <vt:lpstr>Result: Simple optimizations improve execution time even further</vt:lpstr>
      <vt:lpstr>Result: Multiple agents on a machine increase execution time slightly (cause to be determined)</vt:lpstr>
      <vt:lpstr>Conclusions</vt:lpstr>
    </vt:vector>
  </TitlesOfParts>
  <Company>PHIRE Branding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Randolph M. Jones</dc:creator>
  <cp:lastModifiedBy> Randolph M. Jones</cp:lastModifiedBy>
  <cp:revision>362</cp:revision>
  <dcterms:created xsi:type="dcterms:W3CDTF">2010-07-06T02:49:03Z</dcterms:created>
  <dcterms:modified xsi:type="dcterms:W3CDTF">2011-06-13T01:42:35Z</dcterms:modified>
</cp:coreProperties>
</file>